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6" r:id="rId9"/>
    <p:sldId id="263" r:id="rId10"/>
    <p:sldId id="25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8F1D4-4919-48A6-913F-51806FF03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Client lourd </a:t>
            </a:r>
            <a:r>
              <a:rPr lang="fr-FR" dirty="0" err="1"/>
              <a:t>MegaCasting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B50343-F0BD-4EB9-995B-C5B14CC1D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6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3F11F-2990-4613-B8E9-3B4FCB4B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0C07AB-6F3C-4CFE-BDBD-BA01FA8D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4" y="3319689"/>
            <a:ext cx="2899138" cy="537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DE717E-32F2-4A9A-BAB9-6A5EF952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99" y="2571749"/>
            <a:ext cx="1785938" cy="171450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2BBC25E-2A45-4543-BA77-21716116B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984" y="3001160"/>
            <a:ext cx="2945192" cy="8556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A0DBD71-DDE5-42E8-A32E-6F194CAB6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228" y="4604426"/>
            <a:ext cx="2197848" cy="18063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47DBB36-BC9B-4848-BC8A-7A26EF215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042" y="4920127"/>
            <a:ext cx="2515883" cy="14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F8AD8-38A8-4BAE-905D-7A363A5D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BB167-7039-4F94-9DBF-9DBD0AF9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Auto-critique</a:t>
            </a:r>
          </a:p>
          <a:p>
            <a:pPr lvl="1"/>
            <a:r>
              <a:rPr lang="fr-FR" sz="1200" dirty="0"/>
              <a:t>Manque de factorisation</a:t>
            </a:r>
          </a:p>
          <a:p>
            <a:pPr lvl="1"/>
            <a:r>
              <a:rPr lang="fr-FR" sz="1200" dirty="0"/>
              <a:t>Rendre le client lourd plus rapide</a:t>
            </a:r>
          </a:p>
          <a:p>
            <a:pPr lvl="1"/>
            <a:r>
              <a:rPr lang="fr-FR" sz="1200" dirty="0"/>
              <a:t>Passage sur l’api prochain</a:t>
            </a:r>
          </a:p>
          <a:p>
            <a:pPr lvl="1"/>
            <a:r>
              <a:rPr lang="fr-FR" sz="1200" dirty="0"/>
              <a:t>Meilleur contrôle pour les champs textes et sur les </a:t>
            </a:r>
            <a:r>
              <a:rPr lang="fr-FR" sz="1200" dirty="0" err="1"/>
              <a:t>passwords</a:t>
            </a:r>
            <a:endParaRPr lang="fr-FR" sz="1200" dirty="0"/>
          </a:p>
          <a:p>
            <a:pPr lvl="1"/>
            <a:r>
              <a:rPr lang="fr-FR" sz="1200" dirty="0"/>
              <a:t>Meilleure utilisation possible du xml</a:t>
            </a:r>
          </a:p>
          <a:p>
            <a:pPr lvl="2"/>
            <a:r>
              <a:rPr lang="fr-FR" sz="1000" dirty="0" err="1"/>
              <a:t>Datatemplate</a:t>
            </a:r>
            <a:endParaRPr lang="fr-FR" sz="1000" dirty="0"/>
          </a:p>
          <a:p>
            <a:pPr lvl="2"/>
            <a:r>
              <a:rPr lang="fr-FR" sz="1000" dirty="0"/>
              <a:t>Rule avec </a:t>
            </a:r>
            <a:r>
              <a:rPr lang="fr-FR" sz="1000" dirty="0" err="1"/>
              <a:t>databing</a:t>
            </a:r>
            <a:r>
              <a:rPr lang="fr-FR" sz="1000" dirty="0"/>
              <a:t> (</a:t>
            </a:r>
            <a:r>
              <a:rPr lang="fr-FR" sz="1000" dirty="0" err="1"/>
              <a:t>wrapper</a:t>
            </a:r>
            <a:r>
              <a:rPr lang="fr-FR" sz="1000" dirty="0"/>
              <a:t>)</a:t>
            </a:r>
          </a:p>
          <a:p>
            <a:r>
              <a:rPr lang="fr-FR" sz="1400" dirty="0"/>
              <a:t>Remonter sur le projet</a:t>
            </a:r>
          </a:p>
          <a:p>
            <a:pPr lvl="1"/>
            <a:r>
              <a:rPr lang="fr-FR" sz="1200" dirty="0"/>
              <a:t>Plus de fonctionnalités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283609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E1923-6C64-410C-BEDC-3238745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14177-795F-4021-A710-EE6FC7E7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4073"/>
          </a:xfrm>
        </p:spPr>
        <p:txBody>
          <a:bodyPr>
            <a:normAutofit/>
          </a:bodyPr>
          <a:lstStyle/>
          <a:p>
            <a:r>
              <a:rPr lang="fr-FR" sz="1400" dirty="0"/>
              <a:t>Description du besoin et du contexte</a:t>
            </a:r>
          </a:p>
          <a:p>
            <a:r>
              <a:rPr lang="fr-FR" sz="1400" dirty="0"/>
              <a:t>Gestion de projet</a:t>
            </a:r>
          </a:p>
          <a:p>
            <a:pPr lvl="1"/>
            <a:r>
              <a:rPr lang="fr-FR" sz="1400" dirty="0"/>
              <a:t>Équipe</a:t>
            </a:r>
          </a:p>
          <a:p>
            <a:pPr lvl="1"/>
            <a:r>
              <a:rPr lang="fr-FR" sz="1400" dirty="0"/>
              <a:t>Planning</a:t>
            </a:r>
          </a:p>
          <a:p>
            <a:pPr lvl="1"/>
            <a:r>
              <a:rPr lang="fr-FR" sz="1400" dirty="0"/>
              <a:t>Mise en œuvre</a:t>
            </a:r>
          </a:p>
          <a:p>
            <a:r>
              <a:rPr lang="fr-FR" sz="1400" dirty="0"/>
              <a:t>Vision globale</a:t>
            </a:r>
          </a:p>
          <a:p>
            <a:pPr lvl="1"/>
            <a:r>
              <a:rPr lang="fr-FR" sz="1400" dirty="0"/>
              <a:t>Architecture</a:t>
            </a:r>
          </a:p>
          <a:p>
            <a:pPr lvl="1"/>
            <a:r>
              <a:rPr lang="fr-FR" sz="1400" dirty="0"/>
              <a:t>Fonctionnalités</a:t>
            </a:r>
          </a:p>
          <a:p>
            <a:r>
              <a:rPr lang="fr-FR" sz="1400" dirty="0"/>
              <a:t>Vision technique</a:t>
            </a:r>
          </a:p>
          <a:p>
            <a:r>
              <a:rPr lang="fr-FR" sz="1400" dirty="0"/>
              <a:t>Conclusion</a:t>
            </a:r>
          </a:p>
          <a:p>
            <a:pPr lvl="1"/>
            <a:r>
              <a:rPr lang="fr-FR" sz="1200" dirty="0"/>
              <a:t>Auto-critique</a:t>
            </a:r>
          </a:p>
          <a:p>
            <a:pPr lvl="1"/>
            <a:r>
              <a:rPr lang="fr-FR" sz="1200" dirty="0"/>
              <a:t>Remonter sur le projet</a:t>
            </a:r>
          </a:p>
          <a:p>
            <a:pPr lvl="1"/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1758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CBD5E-959B-46BC-86BC-EC9F6B95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64467-8D94-41F1-B5A8-E1F8B974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Mise en place d’une plateforme de rencontre entre professionnels et artistes.</a:t>
            </a:r>
          </a:p>
          <a:p>
            <a:r>
              <a:rPr lang="fr-FR" sz="1400" dirty="0"/>
              <a:t>Client lourd d’administration disponible en local.</a:t>
            </a:r>
          </a:p>
          <a:p>
            <a:r>
              <a:rPr lang="fr-FR" sz="1400" dirty="0"/>
              <a:t>Mise en plus de flux de donnée pour éviter le </a:t>
            </a:r>
            <a:r>
              <a:rPr lang="fr-FR" sz="1400" dirty="0" err="1"/>
              <a:t>WebScrapping</a:t>
            </a:r>
            <a:r>
              <a:rPr lang="fr-FR" sz="1400" dirty="0"/>
              <a:t>.</a:t>
            </a:r>
          </a:p>
          <a:p>
            <a:r>
              <a:rPr lang="fr-FR" sz="1400" dirty="0"/>
              <a:t>Mise en place d’une architecture réseau.</a:t>
            </a:r>
          </a:p>
          <a:p>
            <a:pPr marL="0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9329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CE13F-8F6D-49FC-BDF8-38DAFC54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0F814-4946-4DE4-B48C-325DE47E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S. </a:t>
            </a:r>
            <a:r>
              <a:rPr lang="fr-FR" sz="1400" dirty="0" err="1"/>
              <a:t>Lecann</a:t>
            </a:r>
            <a:r>
              <a:rPr lang="fr-FR" sz="1400" dirty="0"/>
              <a:t>, alternant développeur DIRISI, Brest.</a:t>
            </a:r>
          </a:p>
          <a:p>
            <a:r>
              <a:rPr lang="fr-FR" sz="1400" dirty="0"/>
              <a:t>B. Ragot, alternant développeur RAPIDO, Mayenne.</a:t>
            </a:r>
          </a:p>
        </p:txBody>
      </p:sp>
    </p:spTree>
    <p:extLst>
      <p:ext uri="{BB962C8B-B14F-4D97-AF65-F5344CB8AC3E}">
        <p14:creationId xmlns:p14="http://schemas.microsoft.com/office/powerpoint/2010/main" val="336891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0A12D-570D-43E0-ABE3-BB061F88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AD8ABA-0673-45C7-95F2-A210743C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74" y="2197915"/>
            <a:ext cx="8223885" cy="44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892B1-3B36-45C8-946B-4117866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</a:t>
            </a:r>
            <a:r>
              <a:rPr lang="fr-FR" dirty="0" err="1"/>
              <a:t>oeuvre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05C4E-F87C-42EF-B630-4483F1A6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83013"/>
            <a:ext cx="3895901" cy="3636511"/>
          </a:xfrm>
        </p:spPr>
        <p:txBody>
          <a:bodyPr/>
          <a:lstStyle/>
          <a:p>
            <a:r>
              <a:rPr lang="fr-FR" dirty="0" err="1"/>
              <a:t>Versionning</a:t>
            </a:r>
            <a:r>
              <a:rPr lang="fr-FR" dirty="0"/>
              <a:t> (GitHub)</a:t>
            </a:r>
          </a:p>
          <a:p>
            <a:r>
              <a:rPr lang="fr-FR" dirty="0"/>
              <a:t>Intégration continue</a:t>
            </a:r>
          </a:p>
          <a:p>
            <a:r>
              <a:rPr lang="fr-FR" dirty="0"/>
              <a:t>Test unitaire (a faire)</a:t>
            </a:r>
          </a:p>
          <a:p>
            <a:r>
              <a:rPr lang="fr-FR" dirty="0"/>
              <a:t>Cloud</a:t>
            </a:r>
          </a:p>
          <a:p>
            <a:r>
              <a:rPr lang="fr-FR" dirty="0"/>
              <a:t>Rédaction du cahiers des charges</a:t>
            </a:r>
          </a:p>
          <a:p>
            <a:r>
              <a:rPr lang="fr-FR" dirty="0"/>
              <a:t>Analyse détaillé (UML, Merise)</a:t>
            </a:r>
          </a:p>
          <a:p>
            <a:r>
              <a:rPr lang="fr-FR" dirty="0"/>
              <a:t>Analyse de risque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46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88600-2B88-4C13-83E5-2AC90718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464513-1326-48E4-A535-C2F2FAE7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8" y="2714491"/>
            <a:ext cx="5313743" cy="33339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CB0B13-FD6C-48FA-BB94-FC100F68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62" y="2567959"/>
            <a:ext cx="4629936" cy="36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14847-E725-464C-8D8D-33BA430E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E0E23E-02AC-4BD8-B037-C0E183EE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819" y="-1522"/>
            <a:ext cx="6157181" cy="685800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1784A6F-EEFE-4B45-9457-C368DE37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83" y="2473956"/>
            <a:ext cx="10554574" cy="3636511"/>
          </a:xfrm>
        </p:spPr>
        <p:txBody>
          <a:bodyPr/>
          <a:lstStyle/>
          <a:p>
            <a:r>
              <a:rPr lang="fr-FR" sz="1200" dirty="0"/>
              <a:t>T_E: table entité</a:t>
            </a:r>
          </a:p>
          <a:p>
            <a:r>
              <a:rPr lang="fr-FR" sz="1200" dirty="0"/>
              <a:t>T_R: table ressource</a:t>
            </a:r>
          </a:p>
          <a:p>
            <a:r>
              <a:rPr lang="fr-FR" sz="1200" dirty="0"/>
              <a:t>T_J: table jointure</a:t>
            </a:r>
          </a:p>
          <a:p>
            <a:r>
              <a:rPr lang="fr-FR" sz="1200" dirty="0"/>
              <a:t>T_S: table système</a:t>
            </a:r>
          </a:p>
          <a:p>
            <a:r>
              <a:rPr lang="fr-FR" sz="1200" dirty="0"/>
              <a:t>T_X: ressource externe</a:t>
            </a:r>
          </a:p>
        </p:txBody>
      </p:sp>
    </p:spTree>
    <p:extLst>
      <p:ext uri="{BB962C8B-B14F-4D97-AF65-F5344CB8AC3E}">
        <p14:creationId xmlns:p14="http://schemas.microsoft.com/office/powerpoint/2010/main" val="86252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32BA5-9AE6-46DF-87E9-0AE7B0CE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C8A4A-EAA0-46AC-A065-E69C0076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59" y="2432011"/>
            <a:ext cx="3845567" cy="3636511"/>
          </a:xfrm>
        </p:spPr>
        <p:txBody>
          <a:bodyPr>
            <a:normAutofit/>
          </a:bodyPr>
          <a:lstStyle/>
          <a:p>
            <a:r>
              <a:rPr lang="fr-FR" sz="1200" dirty="0"/>
              <a:t>Gestion des offres</a:t>
            </a:r>
          </a:p>
          <a:p>
            <a:r>
              <a:rPr lang="fr-FR" sz="1200" dirty="0"/>
              <a:t>Gestion des prospects</a:t>
            </a:r>
          </a:p>
          <a:p>
            <a:r>
              <a:rPr lang="fr-FR" sz="1200" dirty="0"/>
              <a:t>Gestion des listes de référentiels</a:t>
            </a:r>
          </a:p>
          <a:p>
            <a:r>
              <a:rPr lang="fr-FR" sz="1200" dirty="0"/>
              <a:t>Personnalisation</a:t>
            </a:r>
          </a:p>
          <a:p>
            <a:r>
              <a:rPr lang="fr-FR" sz="1200" dirty="0"/>
              <a:t>Gérer les utilisateurs</a:t>
            </a:r>
          </a:p>
          <a:p>
            <a:r>
              <a:rPr lang="fr-FR" sz="1200" dirty="0"/>
              <a:t>Connexion</a:t>
            </a:r>
          </a:p>
          <a:p>
            <a:pPr marL="0" indent="0">
              <a:buNone/>
            </a:pP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96A467-1A2E-4FAE-A878-814930A7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14" y="2432011"/>
            <a:ext cx="7418664" cy="37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24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307</TotalTime>
  <Words>221</Words>
  <Application>Microsoft Office PowerPoint</Application>
  <PresentationFormat>Grand écran</PresentationFormat>
  <Paragraphs>58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Concis</vt:lpstr>
      <vt:lpstr>Client lourd MegaCasting</vt:lpstr>
      <vt:lpstr>Sommaire</vt:lpstr>
      <vt:lpstr>Contexte et besoin</vt:lpstr>
      <vt:lpstr>Équipe</vt:lpstr>
      <vt:lpstr>Planning</vt:lpstr>
      <vt:lpstr>Mise en oeuvre</vt:lpstr>
      <vt:lpstr>Architecture</vt:lpstr>
      <vt:lpstr>MCD</vt:lpstr>
      <vt:lpstr>Fonctionnalités</vt:lpstr>
      <vt:lpstr>Technologies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lourd MegaCasting</dc:title>
  <dc:creator>Benjamin</dc:creator>
  <cp:lastModifiedBy>Benjamin</cp:lastModifiedBy>
  <cp:revision>7</cp:revision>
  <dcterms:created xsi:type="dcterms:W3CDTF">2018-12-16T23:49:15Z</dcterms:created>
  <dcterms:modified xsi:type="dcterms:W3CDTF">2018-12-17T12:42:37Z</dcterms:modified>
</cp:coreProperties>
</file>