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3" r:id="rId8"/>
    <p:sldId id="265" r:id="rId9"/>
    <p:sldId id="264" r:id="rId10"/>
    <p:sldId id="259" r:id="rId11"/>
    <p:sldId id="26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8D049E4-0A2A-4B17-B3B0-ACB4747898FA}">
          <p14:sldIdLst>
            <p14:sldId id="256"/>
          </p14:sldIdLst>
        </p14:section>
        <p14:section name="Naamloze sectie" id="{8C44B00A-7D1E-4B96-959A-21D3D5A302F4}">
          <p14:sldIdLst>
            <p14:sldId id="260"/>
            <p14:sldId id="261"/>
            <p14:sldId id="263"/>
            <p14:sldId id="265"/>
            <p14:sldId id="264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185"/>
    <a:srgbClr val="00B2AA"/>
    <a:srgbClr val="00394F"/>
    <a:srgbClr val="003C56"/>
    <a:srgbClr val="38C6F4"/>
    <a:srgbClr val="81C569"/>
    <a:srgbClr val="92C350"/>
    <a:srgbClr val="005073"/>
    <a:srgbClr val="507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80279-4AEF-46AE-82A8-252C49F7C6D4}" v="10" dt="2024-03-24T21:21:45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 van Kalsbeek" userId="94443a7e-dbdb-4f48-b701-7907c9b8970d" providerId="ADAL" clId="{2F580279-4AEF-46AE-82A8-252C49F7C6D4}"/>
    <pc:docChg chg="undo custSel addSld delSld modSld sldOrd modSection">
      <pc:chgData name="Dick van Kalsbeek" userId="94443a7e-dbdb-4f48-b701-7907c9b8970d" providerId="ADAL" clId="{2F580279-4AEF-46AE-82A8-252C49F7C6D4}" dt="2024-03-24T21:21:48.179" v="2220" actId="20577"/>
      <pc:docMkLst>
        <pc:docMk/>
      </pc:docMkLst>
      <pc:sldChg chg="modSp mod">
        <pc:chgData name="Dick van Kalsbeek" userId="94443a7e-dbdb-4f48-b701-7907c9b8970d" providerId="ADAL" clId="{2F580279-4AEF-46AE-82A8-252C49F7C6D4}" dt="2024-03-24T12:28:11.462" v="38" actId="20577"/>
        <pc:sldMkLst>
          <pc:docMk/>
          <pc:sldMk cId="1595770933" sldId="256"/>
        </pc:sldMkLst>
        <pc:spChg chg="mod">
          <ac:chgData name="Dick van Kalsbeek" userId="94443a7e-dbdb-4f48-b701-7907c9b8970d" providerId="ADAL" clId="{2F580279-4AEF-46AE-82A8-252C49F7C6D4}" dt="2024-03-24T12:28:05.579" v="29" actId="14100"/>
          <ac:spMkLst>
            <pc:docMk/>
            <pc:sldMk cId="1595770933" sldId="256"/>
            <ac:spMk id="3" creationId="{01042965-6F85-42D6-A8CC-896C60354C9B}"/>
          </ac:spMkLst>
        </pc:spChg>
        <pc:spChg chg="mod">
          <ac:chgData name="Dick van Kalsbeek" userId="94443a7e-dbdb-4f48-b701-7907c9b8970d" providerId="ADAL" clId="{2F580279-4AEF-46AE-82A8-252C49F7C6D4}" dt="2024-03-24T12:28:11.462" v="38" actId="20577"/>
          <ac:spMkLst>
            <pc:docMk/>
            <pc:sldMk cId="1595770933" sldId="256"/>
            <ac:spMk id="4" creationId="{AE12A8E7-9392-4DAB-949E-47A0B75EFF5F}"/>
          </ac:spMkLst>
        </pc:spChg>
      </pc:sldChg>
      <pc:sldChg chg="del">
        <pc:chgData name="Dick van Kalsbeek" userId="94443a7e-dbdb-4f48-b701-7907c9b8970d" providerId="ADAL" clId="{2F580279-4AEF-46AE-82A8-252C49F7C6D4}" dt="2024-03-24T12:28:14.600" v="39" actId="47"/>
        <pc:sldMkLst>
          <pc:docMk/>
          <pc:sldMk cId="1315081464" sldId="257"/>
        </pc:sldMkLst>
      </pc:sldChg>
      <pc:sldChg chg="modSp mod">
        <pc:chgData name="Dick van Kalsbeek" userId="94443a7e-dbdb-4f48-b701-7907c9b8970d" providerId="ADAL" clId="{2F580279-4AEF-46AE-82A8-252C49F7C6D4}" dt="2024-03-24T21:21:48.179" v="2220" actId="20577"/>
        <pc:sldMkLst>
          <pc:docMk/>
          <pc:sldMk cId="2335518673" sldId="260"/>
        </pc:sldMkLst>
        <pc:spChg chg="mod">
          <ac:chgData name="Dick van Kalsbeek" userId="94443a7e-dbdb-4f48-b701-7907c9b8970d" providerId="ADAL" clId="{2F580279-4AEF-46AE-82A8-252C49F7C6D4}" dt="2024-03-24T21:21:48.179" v="2220" actId="20577"/>
          <ac:spMkLst>
            <pc:docMk/>
            <pc:sldMk cId="2335518673" sldId="260"/>
            <ac:spMk id="2" creationId="{ACE35DD5-DA81-42E1-9CA7-882054C65140}"/>
          </ac:spMkLst>
        </pc:spChg>
        <pc:spChg chg="mod">
          <ac:chgData name="Dick van Kalsbeek" userId="94443a7e-dbdb-4f48-b701-7907c9b8970d" providerId="ADAL" clId="{2F580279-4AEF-46AE-82A8-252C49F7C6D4}" dt="2024-03-24T20:37:04.664" v="218" actId="20577"/>
          <ac:spMkLst>
            <pc:docMk/>
            <pc:sldMk cId="2335518673" sldId="260"/>
            <ac:spMk id="3" creationId="{982D6528-A677-4FA0-B669-4882631DD9D1}"/>
          </ac:spMkLst>
        </pc:spChg>
      </pc:sldChg>
      <pc:sldChg chg="addSp modSp mod">
        <pc:chgData name="Dick van Kalsbeek" userId="94443a7e-dbdb-4f48-b701-7907c9b8970d" providerId="ADAL" clId="{2F580279-4AEF-46AE-82A8-252C49F7C6D4}" dt="2024-03-24T20:42:11.505" v="633" actId="1076"/>
        <pc:sldMkLst>
          <pc:docMk/>
          <pc:sldMk cId="4148079080" sldId="261"/>
        </pc:sldMkLst>
        <pc:spChg chg="mod">
          <ac:chgData name="Dick van Kalsbeek" userId="94443a7e-dbdb-4f48-b701-7907c9b8970d" providerId="ADAL" clId="{2F580279-4AEF-46AE-82A8-252C49F7C6D4}" dt="2024-03-24T20:40:48.855" v="630" actId="20577"/>
          <ac:spMkLst>
            <pc:docMk/>
            <pc:sldMk cId="4148079080" sldId="261"/>
            <ac:spMk id="2" creationId="{ACE35DD5-DA81-42E1-9CA7-882054C65140}"/>
          </ac:spMkLst>
        </pc:spChg>
        <pc:spChg chg="mod">
          <ac:chgData name="Dick van Kalsbeek" userId="94443a7e-dbdb-4f48-b701-7907c9b8970d" providerId="ADAL" clId="{2F580279-4AEF-46AE-82A8-252C49F7C6D4}" dt="2024-03-24T20:38:48.202" v="366" actId="20577"/>
          <ac:spMkLst>
            <pc:docMk/>
            <pc:sldMk cId="4148079080" sldId="261"/>
            <ac:spMk id="3" creationId="{982D6528-A677-4FA0-B669-4882631DD9D1}"/>
          </ac:spMkLst>
        </pc:spChg>
        <pc:picChg chg="add mod">
          <ac:chgData name="Dick van Kalsbeek" userId="94443a7e-dbdb-4f48-b701-7907c9b8970d" providerId="ADAL" clId="{2F580279-4AEF-46AE-82A8-252C49F7C6D4}" dt="2024-03-24T20:42:11.505" v="633" actId="1076"/>
          <ac:picMkLst>
            <pc:docMk/>
            <pc:sldMk cId="4148079080" sldId="261"/>
            <ac:picMk id="1026" creationId="{BA7ABB10-8215-DA27-EF4E-081CCB8E3400}"/>
          </ac:picMkLst>
        </pc:picChg>
      </pc:sldChg>
      <pc:sldChg chg="addSp modSp add mod">
        <pc:chgData name="Dick van Kalsbeek" userId="94443a7e-dbdb-4f48-b701-7907c9b8970d" providerId="ADAL" clId="{2F580279-4AEF-46AE-82A8-252C49F7C6D4}" dt="2024-03-24T20:55:04.063" v="1034" actId="1076"/>
        <pc:sldMkLst>
          <pc:docMk/>
          <pc:sldMk cId="71586565" sldId="263"/>
        </pc:sldMkLst>
        <pc:spChg chg="mod">
          <ac:chgData name="Dick van Kalsbeek" userId="94443a7e-dbdb-4f48-b701-7907c9b8970d" providerId="ADAL" clId="{2F580279-4AEF-46AE-82A8-252C49F7C6D4}" dt="2024-03-24T20:54:14.832" v="1023" actId="2710"/>
          <ac:spMkLst>
            <pc:docMk/>
            <pc:sldMk cId="71586565" sldId="263"/>
            <ac:spMk id="2" creationId="{55F336C5-2651-6F07-1EB3-8E296471D300}"/>
          </ac:spMkLst>
        </pc:spChg>
        <pc:spChg chg="mod">
          <ac:chgData name="Dick van Kalsbeek" userId="94443a7e-dbdb-4f48-b701-7907c9b8970d" providerId="ADAL" clId="{2F580279-4AEF-46AE-82A8-252C49F7C6D4}" dt="2024-03-24T20:42:28.664" v="634"/>
          <ac:spMkLst>
            <pc:docMk/>
            <pc:sldMk cId="71586565" sldId="263"/>
            <ac:spMk id="3" creationId="{3C0B788B-54D0-630F-C1A2-12A83B9068B8}"/>
          </ac:spMkLst>
        </pc:spChg>
        <pc:picChg chg="add mod">
          <ac:chgData name="Dick van Kalsbeek" userId="94443a7e-dbdb-4f48-b701-7907c9b8970d" providerId="ADAL" clId="{2F580279-4AEF-46AE-82A8-252C49F7C6D4}" dt="2024-03-24T20:55:02.722" v="1033" actId="14100"/>
          <ac:picMkLst>
            <pc:docMk/>
            <pc:sldMk cId="71586565" sldId="263"/>
            <ac:picMk id="5" creationId="{D5CB2E57-299A-E56E-C0BB-04EC098BA8EF}"/>
          </ac:picMkLst>
        </pc:picChg>
        <pc:picChg chg="add mod">
          <ac:chgData name="Dick van Kalsbeek" userId="94443a7e-dbdb-4f48-b701-7907c9b8970d" providerId="ADAL" clId="{2F580279-4AEF-46AE-82A8-252C49F7C6D4}" dt="2024-03-24T20:55:04.063" v="1034" actId="1076"/>
          <ac:picMkLst>
            <pc:docMk/>
            <pc:sldMk cId="71586565" sldId="263"/>
            <ac:picMk id="7" creationId="{16BEC533-4EB4-32C7-714F-D184AED41024}"/>
          </ac:picMkLst>
        </pc:picChg>
      </pc:sldChg>
      <pc:sldChg chg="addSp modSp add mod">
        <pc:chgData name="Dick van Kalsbeek" userId="94443a7e-dbdb-4f48-b701-7907c9b8970d" providerId="ADAL" clId="{2F580279-4AEF-46AE-82A8-252C49F7C6D4}" dt="2024-03-24T21:14:13.576" v="1680" actId="20577"/>
        <pc:sldMkLst>
          <pc:docMk/>
          <pc:sldMk cId="3602394431" sldId="264"/>
        </pc:sldMkLst>
        <pc:spChg chg="mod">
          <ac:chgData name="Dick van Kalsbeek" userId="94443a7e-dbdb-4f48-b701-7907c9b8970d" providerId="ADAL" clId="{2F580279-4AEF-46AE-82A8-252C49F7C6D4}" dt="2024-03-24T21:14:13.576" v="1680" actId="20577"/>
          <ac:spMkLst>
            <pc:docMk/>
            <pc:sldMk cId="3602394431" sldId="264"/>
            <ac:spMk id="2" creationId="{70593421-4EA6-8939-EC11-B51F49DC8215}"/>
          </ac:spMkLst>
        </pc:spChg>
        <pc:spChg chg="mod">
          <ac:chgData name="Dick van Kalsbeek" userId="94443a7e-dbdb-4f48-b701-7907c9b8970d" providerId="ADAL" clId="{2F580279-4AEF-46AE-82A8-252C49F7C6D4}" dt="2024-03-24T20:56:13.723" v="1036" actId="20577"/>
          <ac:spMkLst>
            <pc:docMk/>
            <pc:sldMk cId="3602394431" sldId="264"/>
            <ac:spMk id="3" creationId="{57D5432B-A155-2324-E94C-32F842E2899B}"/>
          </ac:spMkLst>
        </pc:spChg>
        <pc:picChg chg="add mod">
          <ac:chgData name="Dick van Kalsbeek" userId="94443a7e-dbdb-4f48-b701-7907c9b8970d" providerId="ADAL" clId="{2F580279-4AEF-46AE-82A8-252C49F7C6D4}" dt="2024-03-24T21:11:05.819" v="1408" actId="692"/>
          <ac:picMkLst>
            <pc:docMk/>
            <pc:sldMk cId="3602394431" sldId="264"/>
            <ac:picMk id="5" creationId="{86BD182C-50AE-8D0B-E2A2-E28BCB0561A5}"/>
          </ac:picMkLst>
        </pc:picChg>
        <pc:picChg chg="add mod">
          <ac:chgData name="Dick van Kalsbeek" userId="94443a7e-dbdb-4f48-b701-7907c9b8970d" providerId="ADAL" clId="{2F580279-4AEF-46AE-82A8-252C49F7C6D4}" dt="2024-03-24T21:13:13.689" v="1538" actId="1076"/>
          <ac:picMkLst>
            <pc:docMk/>
            <pc:sldMk cId="3602394431" sldId="264"/>
            <ac:picMk id="7" creationId="{ACA05FE4-99BA-6496-5881-D5A8F3F6B3B3}"/>
          </ac:picMkLst>
        </pc:picChg>
      </pc:sldChg>
      <pc:sldChg chg="addSp delSp modSp add mod ord">
        <pc:chgData name="Dick van Kalsbeek" userId="94443a7e-dbdb-4f48-b701-7907c9b8970d" providerId="ADAL" clId="{2F580279-4AEF-46AE-82A8-252C49F7C6D4}" dt="2024-03-24T21:21:41.769" v="2218"/>
        <pc:sldMkLst>
          <pc:docMk/>
          <pc:sldMk cId="737406203" sldId="265"/>
        </pc:sldMkLst>
        <pc:spChg chg="mod">
          <ac:chgData name="Dick van Kalsbeek" userId="94443a7e-dbdb-4f48-b701-7907c9b8970d" providerId="ADAL" clId="{2F580279-4AEF-46AE-82A8-252C49F7C6D4}" dt="2024-03-24T21:19:48.114" v="2215" actId="2710"/>
          <ac:spMkLst>
            <pc:docMk/>
            <pc:sldMk cId="737406203" sldId="265"/>
            <ac:spMk id="2" creationId="{FEA7B347-2C47-291A-D1D7-BAC944CC36BC}"/>
          </ac:spMkLst>
        </pc:spChg>
        <pc:spChg chg="mod">
          <ac:chgData name="Dick van Kalsbeek" userId="94443a7e-dbdb-4f48-b701-7907c9b8970d" providerId="ADAL" clId="{2F580279-4AEF-46AE-82A8-252C49F7C6D4}" dt="2024-03-24T21:11:39.152" v="1485" actId="20577"/>
          <ac:spMkLst>
            <pc:docMk/>
            <pc:sldMk cId="737406203" sldId="265"/>
            <ac:spMk id="3" creationId="{E55F3CD4-3382-E793-9CF8-077102DAF002}"/>
          </ac:spMkLst>
        </pc:spChg>
        <pc:picChg chg="add del mod">
          <ac:chgData name="Dick van Kalsbeek" userId="94443a7e-dbdb-4f48-b701-7907c9b8970d" providerId="ADAL" clId="{2F580279-4AEF-46AE-82A8-252C49F7C6D4}" dt="2024-03-24T21:17:53.106" v="2020" actId="478"/>
          <ac:picMkLst>
            <pc:docMk/>
            <pc:sldMk cId="737406203" sldId="265"/>
            <ac:picMk id="5" creationId="{F553EF43-45C5-0297-CD5F-B420DA710533}"/>
          </ac:picMkLst>
        </pc:picChg>
        <pc:picChg chg="add mod">
          <ac:chgData name="Dick van Kalsbeek" userId="94443a7e-dbdb-4f48-b701-7907c9b8970d" providerId="ADAL" clId="{2F580279-4AEF-46AE-82A8-252C49F7C6D4}" dt="2024-03-24T21:19:54.199" v="2216" actId="1076"/>
          <ac:picMkLst>
            <pc:docMk/>
            <pc:sldMk cId="737406203" sldId="265"/>
            <ac:picMk id="7" creationId="{15F907BA-C02F-9B70-2016-B541C0A8C166}"/>
          </ac:picMkLst>
        </pc:picChg>
      </pc:sldChg>
      <pc:sldChg chg="add del">
        <pc:chgData name="Dick van Kalsbeek" userId="94443a7e-dbdb-4f48-b701-7907c9b8970d" providerId="ADAL" clId="{2F580279-4AEF-46AE-82A8-252C49F7C6D4}" dt="2024-03-24T21:11:42.399" v="1486" actId="47"/>
        <pc:sldMkLst>
          <pc:docMk/>
          <pc:sldMk cId="1969251798" sldId="266"/>
        </pc:sldMkLst>
      </pc:sldChg>
      <pc:sldMasterChg chg="delSldLayout">
        <pc:chgData name="Dick van Kalsbeek" userId="94443a7e-dbdb-4f48-b701-7907c9b8970d" providerId="ADAL" clId="{2F580279-4AEF-46AE-82A8-252C49F7C6D4}" dt="2024-03-24T12:28:14.600" v="39" actId="47"/>
        <pc:sldMasterMkLst>
          <pc:docMk/>
          <pc:sldMasterMk cId="2173916515" sldId="2147483720"/>
        </pc:sldMasterMkLst>
        <pc:sldLayoutChg chg="del">
          <pc:chgData name="Dick van Kalsbeek" userId="94443a7e-dbdb-4f48-b701-7907c9b8970d" providerId="ADAL" clId="{2F580279-4AEF-46AE-82A8-252C49F7C6D4}" dt="2024-03-24T12:28:14.600" v="39" actId="47"/>
          <pc:sldLayoutMkLst>
            <pc:docMk/>
            <pc:sldMasterMk cId="2173916515" sldId="2147483720"/>
            <pc:sldLayoutMk cId="384917270" sldId="214748376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1BB29DD-C290-44F5-B7A1-DBD17932F6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6F1BD78-EBAD-402D-A901-0CB511803A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85646-4714-4A04-90F7-3B996D9E2E14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311AEC-8ACB-49F7-9E46-4C005B6876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C8ACAE-F873-49CB-A195-7C6D5DE470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0B08C-A5FA-43FA-A2CC-E9784ECA894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3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1AB1-CC72-42F0-9B08-EC4F7598D4D9}" type="datetimeFigureOut">
              <a:rPr lang="nl-NL" smtClean="0"/>
              <a:t>24-3-2024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2E613-996F-4AAD-A1C3-976DAC23F51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33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:\Documenten\Roc ter AA\Folder\ROC%20logo%20college%20-%20ict-RGB.jpg">
            <a:extLst>
              <a:ext uri="{FF2B5EF4-FFF2-40B4-BE49-F238E27FC236}">
                <a16:creationId xmlns:a16="http://schemas.microsoft.com/office/drawing/2014/main" id="{6516FD97-86A5-4060-964B-EB57C16627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874" y="1844675"/>
            <a:ext cx="5102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Afbeelding 6">
            <a:extLst>
              <a:ext uri="{FF2B5EF4-FFF2-40B4-BE49-F238E27FC236}">
                <a16:creationId xmlns:a16="http://schemas.microsoft.com/office/drawing/2014/main" id="{432A525D-180C-478F-B818-E8D1424826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22549" y="200415"/>
            <a:ext cx="2597903" cy="49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8DB1B9A7-5E39-4D29-ABDD-03E4898D5F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2620" y="4926302"/>
            <a:ext cx="4522412" cy="5235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81818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&lt;titel&gt;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BBDCEC16-84B0-4897-BBD7-807632F820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620" y="5449888"/>
            <a:ext cx="4522412" cy="3108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81818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 dirty="0"/>
              <a:t>Door: &lt;auteur&gt;, &lt;datum&gt;</a:t>
            </a:r>
          </a:p>
        </p:txBody>
      </p:sp>
    </p:spTree>
    <p:extLst>
      <p:ext uri="{BB962C8B-B14F-4D97-AF65-F5344CB8AC3E}">
        <p14:creationId xmlns:p14="http://schemas.microsoft.com/office/powerpoint/2010/main" val="404335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532DB6D-59BC-4178-B234-CDDA6AF83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AF7A3FE-C003-478B-BAEC-E59DDE8BE0F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8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2" y="5231194"/>
            <a:ext cx="10852149" cy="668132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87572B3-FBD1-465A-982B-A101CC8AA5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BB6DAF46-140A-47C2-9081-950DD09193E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1998" cy="3790949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1" y="4072691"/>
            <a:ext cx="10963871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9ECD0A-E8F0-4D85-8F0C-512DC8DB1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23502" cy="109714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3765A3CB-D97B-4668-B73D-0AF9DAB4089D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484139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46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05F4277-1189-478B-8248-32592E044D4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4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3"/>
            <a:ext cx="11307184" cy="5688861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969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84" indent="-22858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09570" indent="-22012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14354" indent="-146043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214652" indent="-228542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443195" indent="-224309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76F04E-78C0-4F0E-A9B9-5FF9BB4B9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CDFBC52-D9EE-41DB-933C-111868BADE0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02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C76F04E-78C0-4F0E-A9B9-5FF9BB4B9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1628E6E-8B3E-4ABC-AAF3-46EBE406ADD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62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537607" indent="-152392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689999" indent="-152392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842391" indent="-152392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B4B0E47-049D-434A-A3D6-4EB89D618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E594423-85C0-42C8-8C8F-9A99915C522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8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6095769-211E-4FD4-ADA6-0A015BB4E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191B0DB-C3FF-4FDE-BDF0-74DBCB6B055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40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C02721F-C844-4905-B0BF-41141DED8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E353E4A-24A3-4285-A355-CB161B4CCF2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30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290989"/>
            <a:ext cx="4443717" cy="567011"/>
          </a:xfrm>
          <a:prstGeom prst="rect">
            <a:avLst/>
          </a:prstGeom>
          <a:solidFill>
            <a:srgbClr val="003C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6" y="5158359"/>
            <a:ext cx="683559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6" y="5478355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6" y="5798351"/>
            <a:ext cx="683559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3502101"/>
            <a:ext cx="877698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9" y="2740119"/>
            <a:ext cx="8816657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E93C774-F994-4D20-A5D0-A8D4A674CBA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17725" y="6271597"/>
            <a:ext cx="6843868" cy="4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2130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26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797052"/>
            <a:ext cx="10820400" cy="3544971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tabel wilt toevoegen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39E3A14-17C1-43E2-B5E5-CD587BE1B6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16CADD51-58EE-465D-8867-9FF2E2F8EE8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103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9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 noProof="0"/>
              <a:t>Klik op het pictogram als u een grafiek wilt toevoegen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1" y="5530962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2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A03FC1E-5C66-432E-A531-F4900A3880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ADBE714A-9460-425E-A221-953A05F1813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56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0" y="3403400"/>
            <a:ext cx="931499" cy="931499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0" y="1902143"/>
            <a:ext cx="931499" cy="931499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0" y="4870791"/>
            <a:ext cx="931499" cy="931499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solidFill>
                <a:srgbClr val="049FD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820333" y="1910030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820333" y="34103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820333" y="4870791"/>
            <a:ext cx="7298267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0" y="3403401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1" y="4868187"/>
            <a:ext cx="931499" cy="924508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767480" y="1902998"/>
            <a:ext cx="931499" cy="924508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5333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C7401AE-A937-4D54-BE8F-D962740EA8AB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3F004932-0270-4A49-864A-0CE439FAAE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075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1" y="4366109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5333" dirty="0">
              <a:ln>
                <a:solidFill>
                  <a:schemeClr val="bg2"/>
                </a:solidFill>
              </a:ln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7571664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667" b="0" i="0" baseline="0">
                <a:solidFill>
                  <a:srgbClr val="003C5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667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37FAD4E8-25D5-4BF9-9718-A4552D75D7D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0" name="Afbeelding 29">
            <a:extLst>
              <a:ext uri="{FF2B5EF4-FFF2-40B4-BE49-F238E27FC236}">
                <a16:creationId xmlns:a16="http://schemas.microsoft.com/office/drawing/2014/main" id="{29034D00-C74E-46CF-8EFC-7EB1A70D44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235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767482" y="2639092"/>
            <a:ext cx="619753" cy="619753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767481" y="1771904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67482" y="3503262"/>
            <a:ext cx="619753" cy="61975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563179" y="177979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563180" y="264608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563180" y="3503262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67482" y="177002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67482" y="263909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767484" y="3500658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767484" y="4366109"/>
            <a:ext cx="619753" cy="619753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563182" y="4366109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767485" y="4363505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767485" y="5228956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563183" y="5228955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767486" y="5226351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5886102" y="2644113"/>
            <a:ext cx="619753" cy="619753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886101" y="1776925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5886102" y="3508284"/>
            <a:ext cx="619753" cy="619753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681799" y="1784811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6681800" y="265110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6681800" y="3508283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5886102" y="1775050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5886102" y="264411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5886104" y="3505679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5886104" y="4371130"/>
            <a:ext cx="619753" cy="619753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6681801" y="4371130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5886105" y="4368526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5886105" y="5233977"/>
            <a:ext cx="619753" cy="619753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21920" rtlCol="0" anchor="ctr" anchorCtr="0"/>
          <a:lstStyle/>
          <a:p>
            <a:pPr algn="ctr"/>
            <a:endParaRPr lang="en-US" sz="2400" dirty="0">
              <a:ln>
                <a:solidFill>
                  <a:schemeClr val="bg2"/>
                </a:solidFill>
              </a:ln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6681803" y="5233977"/>
            <a:ext cx="2901181" cy="61510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400" b="0" i="0" baseline="0">
                <a:solidFill>
                  <a:srgbClr val="004C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5886106" y="5231373"/>
            <a:ext cx="619753" cy="615103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4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  <p:pic>
        <p:nvPicPr>
          <p:cNvPr id="33" name="Afbeelding 32">
            <a:extLst>
              <a:ext uri="{FF2B5EF4-FFF2-40B4-BE49-F238E27FC236}">
                <a16:creationId xmlns:a16="http://schemas.microsoft.com/office/drawing/2014/main" id="{F4138E6A-03D1-B44F-B8BF-E74823729E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35" name="Rectangle 4">
            <a:extLst>
              <a:ext uri="{FF2B5EF4-FFF2-40B4-BE49-F238E27FC236}">
                <a16:creationId xmlns:a16="http://schemas.microsoft.com/office/drawing/2014/main" id="{7C2C37C1-611C-459E-8395-A600544F2BA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algn="ctr">
              <a:defRPr/>
            </a:pPr>
            <a:r>
              <a:rPr lang="nl-NL" sz="1067" dirty="0" err="1">
                <a:solidFill>
                  <a:srgbClr val="3342B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ict</a:t>
            </a:r>
            <a:r>
              <a:rPr lang="nl-NL" sz="1067" dirty="0">
                <a:latin typeface="Calibri" panose="020F0502020204030204" pitchFamily="34" charset="0"/>
                <a:cs typeface="Calibri" panose="020F0502020204030204" pitchFamily="34" charset="0"/>
              </a:rPr>
              <a:t> college is een onderdeel </a:t>
            </a:r>
            <a:r>
              <a:rPr lang="nl-NL" sz="1067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van </a:t>
            </a:r>
            <a:r>
              <a:rPr lang="nl-NL" sz="1067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</a:t>
            </a:r>
            <a:r>
              <a:rPr lang="nl-NL" sz="1067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1067" dirty="0">
                <a:solidFill>
                  <a:srgbClr val="00B2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 </a:t>
            </a:r>
            <a:r>
              <a:rPr lang="nl-NL" sz="1067" dirty="0" err="1">
                <a:solidFill>
                  <a:srgbClr val="00B2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aa</a:t>
            </a:r>
            <a:endParaRPr lang="nl-NL" sz="1067" dirty="0">
              <a:solidFill>
                <a:srgbClr val="00B2A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45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4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2" indent="-156625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85214" indent="-152392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537607" indent="-152392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689999" indent="-152392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842391" indent="-152392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455086"/>
            <a:ext cx="4915412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FE6AB12-4895-4144-BAA5-531DD2BCAF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3A8ECA4-6CC9-4BAB-8117-4331CE717D7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19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2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1483567"/>
            <a:ext cx="4734983" cy="4637832"/>
          </a:xfrm>
          <a:prstGeom prst="rect">
            <a:avLst/>
          </a:prstGeom>
        </p:spPr>
        <p:txBody>
          <a:bodyPr lIns="0" rIns="0" anchor="ctr" anchorCtr="0"/>
          <a:lstStyle>
            <a:lvl1pPr marL="226473" indent="-22647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84" algn="l"/>
              </a:tabLst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1411" indent="-22858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609570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766196" indent="-15662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992669" indent="-15027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9C9535-8543-415D-AE42-08A70FB94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5FF622A-60AE-4E64-89B3-54EB7566A12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72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9" y="1554480"/>
            <a:ext cx="4734983" cy="4566920"/>
          </a:xfrm>
          <a:prstGeom prst="rect">
            <a:avLst/>
          </a:prstGeom>
        </p:spPr>
        <p:txBody>
          <a:bodyPr lIns="0" rIns="0"/>
          <a:lstStyle>
            <a:lvl1pPr marL="152392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04784" indent="-152392">
              <a:lnSpc>
                <a:spcPct val="100000"/>
              </a:lnSpc>
              <a:buClr>
                <a:schemeClr val="tx1"/>
              </a:buClr>
              <a:buSzPct val="60000"/>
              <a:defRPr sz="2667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57178" indent="-152392">
              <a:lnSpc>
                <a:spcPct val="100000"/>
              </a:lnSpc>
              <a:buClr>
                <a:schemeClr val="tx1"/>
              </a:buClr>
              <a:buSzPct val="60000"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609570" indent="-165092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766196" indent="-156625">
              <a:lnSpc>
                <a:spcPct val="100000"/>
              </a:lnSpc>
              <a:buClr>
                <a:schemeClr val="tx1"/>
              </a:buClr>
              <a:buSzPct val="60000"/>
              <a:defRPr sz="2133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90" y="2213124"/>
            <a:ext cx="5078396" cy="3908277"/>
          </a:xfrm>
          <a:prstGeom prst="rect">
            <a:avLst/>
          </a:prstGeom>
        </p:spPr>
        <p:txBody>
          <a:bodyPr/>
          <a:lstStyle>
            <a:lvl1pPr marL="152392" indent="-152392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  <a:lvl2pPr marL="304784" indent="-152392">
              <a:buClr>
                <a:schemeClr val="tx2"/>
              </a:buClr>
              <a:buSzPct val="60000"/>
              <a:defRPr sz="2667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457178" indent="-152392">
              <a:buClr>
                <a:schemeClr val="tx2"/>
              </a:buClr>
              <a:buSzPct val="60000"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609570" indent="-165092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766196" indent="-156625">
              <a:buClr>
                <a:schemeClr val="tx2"/>
              </a:buClr>
              <a:buSzPct val="60000"/>
              <a:defRPr sz="2133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C57C1026-9233-45B0-823D-71CEAE66B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0448F48-A086-4CA7-84BC-D7D873B5828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42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1487713"/>
            <a:ext cx="4745567" cy="370783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5" y="5416469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83DEF42-2BFE-4DC6-BACA-306B8B700D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C27D29AB-C77B-4CE7-8E38-7DA553A5EDD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5" y="1483567"/>
            <a:ext cx="4745567" cy="46378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E01A1AF-0AAD-4007-AB49-099B12E208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A9EFC02-4C55-422F-947F-22EFB6BD3158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4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-animated gradient">
    <p:bg>
      <p:bgPr>
        <a:solidFill>
          <a:srgbClr val="38C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rgbClr val="0050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00507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005073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rgbClr val="0050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00507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A2809D4-E547-4740-8564-F109AE3A0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9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4CC81BD-3DB3-4211-9B89-E4D88FC203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8BE3C368-DBDE-4F0C-9E9C-B2552562279E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12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2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3B2A49B-09B2-4B6C-BBFA-047D51EE9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2689F309-5AED-4E4A-B4DA-D66A8E9FBD3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76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5" y="1483566"/>
            <a:ext cx="4745567" cy="46378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op het pictogram als u een grafiek wilt toevoegen</a:t>
            </a:r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2B0CEB6-D932-4195-A9E4-EA649F7CD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43E7B73-63A2-491D-AD0E-0B0BE602C2E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35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90" y="2212976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39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5" y="1483566"/>
            <a:ext cx="4745567" cy="463783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op het pictogram als u een tabel wilt toevoegen</a:t>
            </a:r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309C75F-79FC-4CD1-88C3-5012641DB7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63421095-91C6-41FD-A3BB-F3E914BCC0D3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4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0C143C62-1DC6-6C41-9336-DE77C82B95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2BFDF0-C2A3-455F-A84D-FF7327BAC0C7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23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rgbClr val="38C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A382D653-549E-5244-BBED-EBFF71B13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64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rgbClr val="38C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62F3D63-0C57-4791-BB6A-0FC86F7BE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800" y="2857990"/>
            <a:ext cx="2629235" cy="13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0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8B690A67-C8CC-4C46-8B0D-BEC68F9BE6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800" y="2857990"/>
            <a:ext cx="2629235" cy="13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0491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_for events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sco Networking Academy_Slides_v2_closing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" y="0"/>
            <a:ext cx="12190815" cy="685800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F3F45CB-C88B-4EEB-83FC-5B8CA158A1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800" y="2857990"/>
            <a:ext cx="2629235" cy="13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1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7" y="5158359"/>
            <a:ext cx="6908880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7" y="5478355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7" y="5798351"/>
            <a:ext cx="6908880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5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6355" indent="0">
              <a:buNone/>
              <a:defRPr/>
            </a:lvl2pPr>
            <a:lvl3pPr marL="569840" indent="0">
              <a:buNone/>
              <a:defRPr/>
            </a:lvl3pPr>
            <a:lvl4pPr marL="688891" indent="0">
              <a:buNone/>
              <a:defRPr/>
            </a:lvl4pPr>
            <a:lvl5pPr marL="80158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8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653" y="157914"/>
            <a:ext cx="2973711" cy="29737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4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927" y="-7845"/>
            <a:ext cx="5887308" cy="2573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12D0A4-CDF1-714F-87E3-B8924EE9F3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46052" y="4323319"/>
            <a:ext cx="2193019" cy="21930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AF62FC51-E0FF-460C-9FB7-BD265C15B6A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617725" y="6271597"/>
            <a:ext cx="6843868" cy="41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2130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2130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2130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60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5614BE1-C9BA-43C4-B4A6-701C12B182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5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for ev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8D12E0-B4BE-4948-89FE-56A9EF9F8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3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rgbClr val="003C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C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25995" y="5079369"/>
            <a:ext cx="5758807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rgbClr val="38C6F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625995" y="5399365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38C6F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625995" y="5719361"/>
            <a:ext cx="5758807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rgbClr val="38C6F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723" y="3829649"/>
            <a:ext cx="7900328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667" baseline="0">
                <a:solidFill>
                  <a:srgbClr val="81C569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567687" y="3067667"/>
            <a:ext cx="7940684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800" b="0" i="0" spc="0" baseline="0">
                <a:solidFill>
                  <a:srgbClr val="38C6F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991855-9F37-4907-BEE0-D8D97675879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352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>
          <p15:clr>
            <a:srgbClr val="FBAE40"/>
          </p15:clr>
        </p15:guide>
        <p15:guide id="2" pos="360">
          <p15:clr>
            <a:srgbClr val="FBAE40"/>
          </p15:clr>
        </p15:guide>
        <p15:guide id="3" orient="horz" pos="518">
          <p15:clr>
            <a:srgbClr val="FBAE40"/>
          </p15:clr>
        </p15:guide>
        <p15:guide id="4" pos="812">
          <p15:clr>
            <a:srgbClr val="FBAE40"/>
          </p15:clr>
        </p15:guide>
        <p15:guide id="5" pos="3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BE6FA71-06CD-4054-B316-E53BDEA8E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1F6B961-44C4-420C-A2D6-9C01D4D329D1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7823344" y="6281102"/>
            <a:ext cx="3544024" cy="24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15" tIns="41056" rIns="82115" bIns="41056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3342B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ict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58585B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college is een onderdeel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van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roc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9E0B0F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nl-NL" sz="1067" b="0" i="0" u="none" strike="noStrike" kern="1200" cap="none" spc="0" normalizeH="0" baseline="0" noProof="0" dirty="0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ter </a:t>
            </a:r>
            <a:r>
              <a:rPr kumimoji="0" lang="nl-NL" sz="1067" b="0" i="0" u="none" strike="noStrike" kern="1200" cap="none" spc="0" normalizeH="0" baseline="0" noProof="0" dirty="0" err="1">
                <a:ln>
                  <a:noFill/>
                </a:ln>
                <a:solidFill>
                  <a:srgbClr val="00B2AA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aa</a:t>
            </a:r>
            <a:endParaRPr kumimoji="0" lang="nl-NL" sz="1067" b="0" i="0" u="none" strike="noStrike" kern="1200" cap="none" spc="0" normalizeH="0" baseline="0" noProof="0" dirty="0">
              <a:ln>
                <a:noFill/>
              </a:ln>
              <a:solidFill>
                <a:srgbClr val="00B2AA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20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2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70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89" indent="-533264" algn="l">
              <a:lnSpc>
                <a:spcPct val="90000"/>
              </a:lnSpc>
              <a:defRPr sz="5333" b="0" i="1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5A8B044-95A3-4C3F-B815-416F6FF6BA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8992" y="226130"/>
            <a:ext cx="2160000" cy="109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6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739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21" r:id="rId2"/>
    <p:sldLayoutId id="2147483756" r:id="rId3"/>
    <p:sldLayoutId id="2147483723" r:id="rId4"/>
    <p:sldLayoutId id="2147483724" r:id="rId5"/>
    <p:sldLayoutId id="2147483725" r:id="rId6"/>
    <p:sldLayoutId id="2147483761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57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62" r:id="rId22"/>
    <p:sldLayoutId id="2147483763" r:id="rId23"/>
    <p:sldLayoutId id="2147483764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666" r:id="rId34"/>
    <p:sldLayoutId id="2147483672" r:id="rId35"/>
    <p:sldLayoutId id="2147483748" r:id="rId36"/>
    <p:sldLayoutId id="2147483677" r:id="rId37"/>
    <p:sldLayoutId id="2147483749" r:id="rId38"/>
    <p:sldLayoutId id="2147483671" r:id="rId39"/>
  </p:sldLayoutIdLst>
  <p:txStyles>
    <p:titleStyle>
      <a:lvl1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7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40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09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278" algn="l" defTabSz="912239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3" indent="-226473" algn="l" defTabSz="912239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43" indent="-287851" algn="l" defTabSz="912239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04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50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196" indent="-226473" algn="l" defTabSz="912239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50" indent="-228582" algn="l" defTabSz="914324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30" indent="-228552" algn="l" defTabSz="914324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133" indent="0" algn="l" defTabSz="914324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8" indent="-228582" algn="l" defTabSz="91432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2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9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3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8" algn="l" defTabSz="91432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042965-6F85-42D6-A8CC-896C60354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2620" y="4926302"/>
            <a:ext cx="7122788" cy="523586"/>
          </a:xfrm>
        </p:spPr>
        <p:txBody>
          <a:bodyPr/>
          <a:lstStyle/>
          <a:p>
            <a:r>
              <a:rPr lang="nl-NL" dirty="0"/>
              <a:t>Workshop: </a:t>
            </a:r>
            <a:r>
              <a:rPr lang="nl-NL" dirty="0" err="1"/>
              <a:t>Astroidinator</a:t>
            </a:r>
            <a:r>
              <a:rPr lang="nl-NL" dirty="0"/>
              <a:t> code </a:t>
            </a:r>
            <a:r>
              <a:rPr lang="nl-NL" dirty="0" err="1"/>
              <a:t>creation</a:t>
            </a:r>
            <a:r>
              <a:rPr lang="nl-NL" dirty="0"/>
              <a:t> 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E12A8E7-9392-4DAB-949E-47A0B75EFF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Dick van Kalsbeek 24mar2024</a:t>
            </a:r>
          </a:p>
        </p:txBody>
      </p:sp>
    </p:spTree>
    <p:extLst>
      <p:ext uri="{BB962C8B-B14F-4D97-AF65-F5344CB8AC3E}">
        <p14:creationId xmlns:p14="http://schemas.microsoft.com/office/powerpoint/2010/main" val="159577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E35DD5-DA81-42E1-9CA7-882054C65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Goal of the workshop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Approach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Tasks </a:t>
            </a:r>
            <a:r>
              <a:rPr lang="en-US" sz="1800">
                <a:ea typeface="ＭＳ Ｐゴシック" pitchFamily="34" charset="-128"/>
              </a:rPr>
              <a:t>coming week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>
                <a:ea typeface="ＭＳ Ｐゴシック" pitchFamily="34" charset="-128"/>
              </a:rPr>
              <a:t>Hands-on </a:t>
            </a:r>
            <a:r>
              <a:rPr lang="en-US" sz="1800" dirty="0">
                <a:ea typeface="ＭＳ Ｐゴシック" pitchFamily="34" charset="-128"/>
              </a:rPr>
              <a:t>and tracking of actions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2D6528-A677-4FA0-B669-4882631D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 –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specification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33551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E35DD5-DA81-42E1-9CA7-882054C65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Determine the specifications of the application </a:t>
            </a:r>
            <a:r>
              <a:rPr lang="en-US" sz="1800" dirty="0" err="1">
                <a:ea typeface="ＭＳ Ｐゴシック" pitchFamily="34" charset="-128"/>
              </a:rPr>
              <a:t>Astroidinator</a:t>
            </a: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Create a list, Trello or any system to track your actions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Getting started with the basic functionality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Plan tasks for the coming weeks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2D6528-A677-4FA0-B669-4882631D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Goal of this workshop</a:t>
            </a:r>
          </a:p>
        </p:txBody>
      </p:sp>
      <p:pic>
        <p:nvPicPr>
          <p:cNvPr id="1026" name="Picture 2" descr="Plan-Do-Check-Act and the grandfather of Total Quality Management | by Zoe  Marmara ⚡ | Medium">
            <a:extLst>
              <a:ext uri="{FF2B5EF4-FFF2-40B4-BE49-F238E27FC236}">
                <a16:creationId xmlns:a16="http://schemas.microsoft.com/office/drawing/2014/main" id="{BA7ABB10-8215-DA27-EF4E-081CCB8E3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68" y="2548671"/>
            <a:ext cx="5030931" cy="319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7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25DA7-6818-B1B5-E444-C71964A6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5F336C5-2651-6F07-1EB3-8E296471D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This is the way I work..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A list with every requirement I can think of, check the list and decide the priority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Create the Visual Studio application, start with the template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You already did this for testing purposes of the Arduino handling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Create methods and add summaries or comment what it should do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C0B788B-54D0-630F-C1A2-12A83B90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Approach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5CB2E57-299A-E56E-C0BB-04EC098BA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78" y="4109033"/>
            <a:ext cx="7222954" cy="179942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6BEC533-4EB4-32C7-714F-D184AED4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568" y="4109033"/>
            <a:ext cx="3301437" cy="125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AF72F-F87D-CA90-CF14-7E80EC2D2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EA7B347-2C47-291A-D1D7-BAC944CC36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All IPC actions set as ‘doing’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Example: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ea typeface="ＭＳ Ｐゴシック" pitchFamily="34" charset="-128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Actions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Estimate the time you need, just to monitor later on. You’ll learn how to estimate.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66" dirty="0">
                <a:ea typeface="ＭＳ Ｐゴシック" pitchFamily="34" charset="-128"/>
              </a:rPr>
              <a:t>And YES, I am over-confident myself all the time too.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Set start date when starting, set end date when finished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Discuss and perhaps work together on the solution, and write down who is responsible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Add comment in column ‘solution/remarks’ if the solution needed discussion or thinking time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55F3CD4-3382-E793-9CF8-077102D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Tasks</a:t>
            </a:r>
            <a:r>
              <a:rPr lang="nl-NL" dirty="0"/>
              <a:t> this and next week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5F907BA-C02F-9B70-2016-B541C0A8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30" y="2771859"/>
            <a:ext cx="10925175" cy="6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0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EEDE-6843-4AD0-2D7D-3E4FF595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70593421-4EA6-8939-EC11-B51F49DC8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In teams: workshop 25, download the list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Decide if you want to use this or Trello or something else..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If you use the list, save it in a directory ‘</a:t>
            </a:r>
            <a:r>
              <a:rPr lang="en-US" sz="1800" dirty="0" err="1">
                <a:ea typeface="ＭＳ Ｐゴシック" pitchFamily="34" charset="-128"/>
              </a:rPr>
              <a:t>ver</a:t>
            </a:r>
            <a:r>
              <a:rPr lang="en-US" sz="1800" dirty="0">
                <a:ea typeface="ＭＳ Ｐゴシック" pitchFamily="34" charset="-128"/>
              </a:rPr>
              <a:t>’ in the solution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33" dirty="0">
                <a:ea typeface="ＭＳ Ｐゴシック" pitchFamily="34" charset="-128"/>
              </a:rPr>
              <a:t>Save Excel as.. Goto application directory.. Create the ‘’</a:t>
            </a:r>
            <a:r>
              <a:rPr lang="en-US" sz="1533" dirty="0" err="1">
                <a:ea typeface="ＭＳ Ｐゴシック" pitchFamily="34" charset="-128"/>
              </a:rPr>
              <a:t>ver</a:t>
            </a:r>
            <a:r>
              <a:rPr lang="en-US" sz="1533" dirty="0">
                <a:ea typeface="ＭＳ Ｐゴシック" pitchFamily="34" charset="-128"/>
              </a:rPr>
              <a:t>’ directory and OK!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Follow my actions. This is optional. You are allowed to work on your own if you feel confident.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D5432B-A155-2324-E94C-32F842E2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Hands-on and tracking of actions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6BD182C-50AE-8D0B-E2A2-E28BCB05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93" y="1602317"/>
            <a:ext cx="4908324" cy="164204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CA05FE4-99BA-6496-5881-D5A8F3F6B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53" y="4528328"/>
            <a:ext cx="8484031" cy="145470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239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3C917D2-C403-422A-A0D0-B697A79D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end..</a:t>
            </a:r>
          </a:p>
        </p:txBody>
      </p:sp>
      <p:pic>
        <p:nvPicPr>
          <p:cNvPr id="5" name="Afbeelding 4" descr="Afbeelding met buiten, zwart, teken, foto&#10;&#10;Automatisch gegenereerde beschrijving">
            <a:extLst>
              <a:ext uri="{FF2B5EF4-FFF2-40B4-BE49-F238E27FC236}">
                <a16:creationId xmlns:a16="http://schemas.microsoft.com/office/drawing/2014/main" id="{04149E42-97A0-4216-849D-BD5767A6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59" y="1607291"/>
            <a:ext cx="7437120" cy="446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CE35DD5-DA81-42E1-9CA7-882054C65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a typeface="ＭＳ Ｐゴシック" pitchFamily="34" charset="-128"/>
              </a:rPr>
              <a:t>xx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2D6528-A677-4FA0-B669-4882631D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894393"/>
      </p:ext>
    </p:extLst>
  </p:cSld>
  <p:clrMapOvr>
    <a:masterClrMapping/>
  </p:clrMapOvr>
</p:sld>
</file>

<file path=ppt/theme/theme1.xml><?xml version="1.0" encoding="utf-8"?>
<a:theme xmlns:a="http://schemas.openxmlformats.org/drawingml/2006/main" name="2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BJECT - workshop 16 x 9 - COURSE - sjYYYY sXpX - IC.potx" id="{BA7889DC-8B54-4960-BB4B-BD39992F62DF}" vid="{55519F2D-0DA2-49B5-88B2-2826D3844EE7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151218AB56640BDBA68249A073511" ma:contentTypeVersion="32" ma:contentTypeDescription="Een nieuw document maken." ma:contentTypeScope="" ma:versionID="7e9fb552f0d596c71ebc189192e78dd5">
  <xsd:schema xmlns:xsd="http://www.w3.org/2001/XMLSchema" xmlns:xs="http://www.w3.org/2001/XMLSchema" xmlns:p="http://schemas.microsoft.com/office/2006/metadata/properties" xmlns:ns1="http://schemas.microsoft.com/sharepoint/v3" xmlns:ns2="b7e4e9fd-5e36-4299-889f-f6136aff670e" xmlns:ns3="fbafb59e-d651-4668-8e65-f7f85ceca18b" targetNamespace="http://schemas.microsoft.com/office/2006/metadata/properties" ma:root="true" ma:fieldsID="a35d9140d11b55c908d15b80a7e8ea7b" ns1:_="" ns2:_="" ns3:_="">
    <xsd:import namespace="http://schemas.microsoft.com/sharepoint/v3"/>
    <xsd:import namespace="b7e4e9fd-5e36-4299-889f-f6136aff670e"/>
    <xsd:import namespace="fbafb59e-d651-4668-8e65-f7f85ceca1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jeb5123c558143d5ab1e1526e87a8da0" minOccurs="0"/>
                <xsd:element ref="ns3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Cohort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4e9fd-5e36-4299-889f-f6136aff67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jeb5123c558143d5ab1e1526e87a8da0" ma:index="11" nillable="true" ma:taxonomy="true" ma:internalName="jeb5123c558143d5ab1e1526e87a8da0" ma:taxonomyFieldName="Tags" ma:displayName="Tags" ma:readOnly="false" ma:default="" ma:fieldId="{3eb5123c-5581-43d5-ab1e-1526e87a8da0}" ma:sspId="1472ad14-77df-4692-a288-73e31adbe9e5" ma:termSetId="6db4baf6-b5e6-4fc1-ab02-cc90e26a91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hort" ma:index="23" nillable="true" ma:displayName="Cohort" ma:description="Bij welk cohort wordt dit bestand/map gebruikt?" ma:format="Dropdown" ma:internalName="Cohort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2017"/>
                    <xsd:enumeration value="2018"/>
                    <xsd:enumeration value="2019"/>
                    <xsd:enumeration value="2020"/>
                  </xsd:restriction>
                </xsd:simpleType>
              </xsd:element>
            </xsd:sequence>
          </xsd:extension>
        </xsd:complexContent>
      </xsd:complex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Afbeeldingtags" ma:readOnly="false" ma:fieldId="{5cf76f15-5ced-4ddc-b409-7134ff3c332f}" ma:taxonomyMulti="true" ma:sspId="1472ad14-77df-4692-a288-73e31adbe9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fb59e-d651-4668-8e65-f7f85ceca18b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1b2786e-c143-4668-84c7-2d17053e547e}" ma:internalName="TaxCatchAll" ma:showField="CatchAllData" ma:web="fbafb59e-d651-4668-8e65-f7f85ceca1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3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eb5123c558143d5ab1e1526e87a8da0 xmlns="b7e4e9fd-5e36-4299-889f-f6136aff670e">
      <Terms xmlns="http://schemas.microsoft.com/office/infopath/2007/PartnerControls"/>
    </jeb5123c558143d5ab1e1526e87a8da0>
    <_ip_UnifiedCompliancePolicyUIAction xmlns="http://schemas.microsoft.com/sharepoint/v3" xsi:nil="true"/>
    <lcf76f155ced4ddcb4097134ff3c332f xmlns="b7e4e9fd-5e36-4299-889f-f6136aff670e">
      <Terms xmlns="http://schemas.microsoft.com/office/infopath/2007/PartnerControls"/>
    </lcf76f155ced4ddcb4097134ff3c332f>
    <_ip_UnifiedCompliancePolicyProperties xmlns="http://schemas.microsoft.com/sharepoint/v3" xsi:nil="true"/>
    <Cohort xmlns="b7e4e9fd-5e36-4299-889f-f6136aff670e" xsi:nil="true"/>
    <TaxCatchAll xmlns="fbafb59e-d651-4668-8e65-f7f85ceca18b" xsi:nil="true"/>
  </documentManagement>
</p:properties>
</file>

<file path=customXml/itemProps1.xml><?xml version="1.0" encoding="utf-8"?>
<ds:datastoreItem xmlns:ds="http://schemas.openxmlformats.org/officeDocument/2006/customXml" ds:itemID="{B055C1C9-2585-4404-8F86-4245DD277A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0BDCFC-BB37-4012-BFBC-E1A48CB613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7e4e9fd-5e36-4299-889f-f6136aff670e"/>
    <ds:schemaRef ds:uri="fbafb59e-d651-4668-8e65-f7f85cec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661BE1-143E-48E0-82F3-7949FF834AA3}">
  <ds:schemaRefs>
    <ds:schemaRef ds:uri="fbafb59e-d651-4668-8e65-f7f85ceca18b"/>
    <ds:schemaRef ds:uri="http://schemas.microsoft.com/office/infopath/2007/PartnerControls"/>
    <ds:schemaRef ds:uri="http://www.w3.org/XML/1998/namespace"/>
    <ds:schemaRef ds:uri="b7e4e9fd-5e36-4299-889f-f6136aff670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SUBJECT - workshop 16 x 9 - COURSE - sjYYYY sXpX - IC</Template>
  <TotalTime>68</TotalTime>
  <Words>296</Words>
  <Application>Microsoft Office PowerPoint</Application>
  <PresentationFormat>Breedbeeld</PresentationFormat>
  <Paragraphs>36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ＭＳ Ｐゴシック</vt:lpstr>
      <vt:lpstr>Arial</vt:lpstr>
      <vt:lpstr>Calibri</vt:lpstr>
      <vt:lpstr>CiscoSans ExtraLight</vt:lpstr>
      <vt:lpstr>2_Blue theme 2015 16x9</vt:lpstr>
      <vt:lpstr>PowerPoint-presentatie</vt:lpstr>
      <vt:lpstr>Intro – from specification to code</vt:lpstr>
      <vt:lpstr>Goal of this workshop</vt:lpstr>
      <vt:lpstr>Approach</vt:lpstr>
      <vt:lpstr>Tasks this and next week</vt:lpstr>
      <vt:lpstr>Hands-on and tracking of actions</vt:lpstr>
      <vt:lpstr>The end..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Dick van Kalsbeek</dc:creator>
  <cp:lastModifiedBy>Dick van Kalsbeek</cp:lastModifiedBy>
  <cp:revision>1</cp:revision>
  <dcterms:created xsi:type="dcterms:W3CDTF">2024-03-24T12:26:57Z</dcterms:created>
  <dcterms:modified xsi:type="dcterms:W3CDTF">2024-03-24T21:21:50Z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0x0101000C5151218AB56640BDBA68249A073511</vt:lpwstr>
  </property>
  <property fmtid="{D5CDD505-2E9C-101B-9397-08002B2CF9AE}" pid="3" name="MediaServiceImageTags">
    <vt:lpwstr/>
  </property>
  <property fmtid="{D5CDD505-2E9C-101B-9397-08002B2CF9AE}" pid="4" name="Tags">
    <vt:lpwstr/>
  </property>
</Properties>
</file>