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</p:sldIdLst>
  <p:sldSz cx="11952288" cy="42481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97600" y="169200"/>
            <a:ext cx="10756440" cy="7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97600" y="993960"/>
            <a:ext cx="10756440" cy="246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C8A049-876B-41E0-9A44-4137F058EB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DC62672-5B84-456D-953E-89E9B20455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9F97A174-A87F-4CC1-8E4A-3592ADBAFE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840805-08BE-457B-A824-501D40ADCD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B49F799-EE7D-4F40-8F87-A096669136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97600" y="169200"/>
            <a:ext cx="10756440" cy="7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97600" y="993960"/>
            <a:ext cx="10756440" cy="246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729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18A2379-42B5-4869-A774-A59613DABC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2A7F3D0-12B9-4A45-9FEE-1BE537C758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97600" y="169200"/>
            <a:ext cx="10756440" cy="7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97600" y="993960"/>
            <a:ext cx="5248800" cy="246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729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109200" y="993960"/>
            <a:ext cx="5248800" cy="246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729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ECFF680-A96F-4449-A46E-DB3955DFB0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55EB1B0-D36F-4FDF-9302-7976ED5CE3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97600" y="169200"/>
            <a:ext cx="10756440" cy="7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17BB92F-7394-47F1-B472-25368D4261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CA8BB1D-321A-448F-9485-BCE4B32FBA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94000" y="695160"/>
            <a:ext cx="8964000" cy="147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566280">
              <a:lnSpc>
                <a:spcPct val="90000"/>
              </a:lnSpc>
              <a:buNone/>
            </a:pPr>
            <a:r>
              <a:rPr b="0" lang="de-DE" sz="3720" spc="-1" strike="noStrike">
                <a:solidFill>
                  <a:schemeClr val="dk1"/>
                </a:solidFill>
                <a:latin typeface="Calibri Light"/>
              </a:rPr>
              <a:t>Titelmasterformat durch Klicken bearbeiten</a:t>
            </a:r>
            <a:endParaRPr b="0" lang="en-US" sz="372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21880" y="3937320"/>
            <a:ext cx="26888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b="0" lang="en-US" sz="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959280" y="3937320"/>
            <a:ext cx="40334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441280" y="3937320"/>
            <a:ext cx="26888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ED94D2A-56ED-4EB8-B391-2F984E5306A8}" type="slidenum">
              <a: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3</a:t>
            </a:fld>
            <a:endParaRPr b="0" lang="en-US" sz="7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23320" y="283320"/>
            <a:ext cx="3854520" cy="99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566280">
              <a:lnSpc>
                <a:spcPct val="90000"/>
              </a:lnSpc>
              <a:buNone/>
            </a:pPr>
            <a:r>
              <a:rPr b="0" lang="de-DE" sz="1979" spc="-1" strike="noStrike">
                <a:solidFill>
                  <a:schemeClr val="dk1"/>
                </a:solidFill>
                <a:latin typeface="Calibri Light"/>
              </a:rPr>
              <a:t>Titelmasterformat durch Klicken bearbeiten</a:t>
            </a:r>
            <a:endParaRPr b="0" lang="en-US" sz="1979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81400" y="611640"/>
            <a:ext cx="6050520" cy="301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41480" indent="-141480" defTabSz="566280">
              <a:lnSpc>
                <a:spcPct val="90000"/>
              </a:lnSpc>
              <a:spcBef>
                <a:spcPts val="618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979" spc="-1" strike="noStrike">
                <a:solidFill>
                  <a:schemeClr val="dk1"/>
                </a:solidFill>
                <a:latin typeface="Calibri"/>
              </a:rPr>
              <a:t>Formatvorlagen des Textmasters bearbeiten</a:t>
            </a:r>
            <a:endParaRPr b="0" lang="en-US" sz="1979" spc="-1" strike="noStrike">
              <a:solidFill>
                <a:schemeClr val="dk1"/>
              </a:solidFill>
              <a:latin typeface="Calibri"/>
            </a:endParaRPr>
          </a:p>
          <a:p>
            <a:pPr lvl="1" marL="424800" indent="-141480" defTabSz="566280">
              <a:lnSpc>
                <a:spcPct val="90000"/>
              </a:lnSpc>
              <a:spcBef>
                <a:spcPts val="3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729" spc="-1" strike="noStrike">
                <a:solidFill>
                  <a:schemeClr val="dk1"/>
                </a:solidFill>
                <a:latin typeface="Calibri"/>
              </a:rPr>
              <a:t>Zweite Ebene</a:t>
            </a:r>
            <a:endParaRPr b="0" lang="en-US" sz="1729" spc="-1" strike="noStrike">
              <a:solidFill>
                <a:schemeClr val="dk1"/>
              </a:solidFill>
              <a:latin typeface="Calibri"/>
            </a:endParaRPr>
          </a:p>
          <a:p>
            <a:pPr lvl="2" marL="708120" indent="-141480" defTabSz="566280">
              <a:lnSpc>
                <a:spcPct val="90000"/>
              </a:lnSpc>
              <a:spcBef>
                <a:spcPts val="3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490" spc="-1" strike="noStrike">
                <a:solidFill>
                  <a:schemeClr val="dk1"/>
                </a:solidFill>
                <a:latin typeface="Calibri"/>
              </a:rPr>
              <a:t>Dritte Ebene</a:t>
            </a:r>
            <a:endParaRPr b="0" lang="en-US" sz="1490" spc="-1" strike="noStrike">
              <a:solidFill>
                <a:schemeClr val="dk1"/>
              </a:solidFill>
              <a:latin typeface="Calibri"/>
            </a:endParaRPr>
          </a:p>
          <a:p>
            <a:pPr lvl="3" marL="991080" indent="-141480" defTabSz="566280">
              <a:lnSpc>
                <a:spcPct val="90000"/>
              </a:lnSpc>
              <a:spcBef>
                <a:spcPts val="3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240" spc="-1" strike="noStrike">
                <a:solidFill>
                  <a:schemeClr val="dk1"/>
                </a:solidFill>
                <a:latin typeface="Calibri"/>
              </a:rPr>
              <a:t>Vierte Ebene</a:t>
            </a:r>
            <a:endParaRPr b="0" lang="en-US" sz="1240" spc="-1" strike="noStrike">
              <a:solidFill>
                <a:schemeClr val="dk1"/>
              </a:solidFill>
              <a:latin typeface="Calibri"/>
            </a:endParaRPr>
          </a:p>
          <a:p>
            <a:pPr lvl="4" marL="1274400" indent="-141480" defTabSz="566280">
              <a:lnSpc>
                <a:spcPct val="90000"/>
              </a:lnSpc>
              <a:spcBef>
                <a:spcPts val="3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240" spc="-1" strike="noStrike">
                <a:solidFill>
                  <a:schemeClr val="dk1"/>
                </a:solidFill>
                <a:latin typeface="Calibri"/>
              </a:rPr>
              <a:t>Fünfte Ebene</a:t>
            </a:r>
            <a:endParaRPr b="0" lang="en-US" sz="12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23320" y="1274400"/>
            <a:ext cx="3854520" cy="236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566280">
              <a:lnSpc>
                <a:spcPct val="90000"/>
              </a:lnSpc>
              <a:spcBef>
                <a:spcPts val="618"/>
              </a:spcBef>
              <a:buNone/>
              <a:tabLst>
                <a:tab algn="l" pos="0"/>
              </a:tabLst>
            </a:pPr>
            <a:r>
              <a:rPr b="0" lang="de-DE" sz="989" spc="-1" strike="noStrike">
                <a:solidFill>
                  <a:schemeClr val="dk1"/>
                </a:solidFill>
                <a:latin typeface="Calibri"/>
              </a:rPr>
              <a:t>Formatvorlagen des Textmasters bearbeiten</a:t>
            </a:r>
            <a:endParaRPr b="0" lang="en-US" sz="989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28"/>
          </p:nvPr>
        </p:nvSpPr>
        <p:spPr>
          <a:xfrm>
            <a:off x="821880" y="3937320"/>
            <a:ext cx="26888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29"/>
          </p:nvPr>
        </p:nvSpPr>
        <p:spPr>
          <a:xfrm>
            <a:off x="3959280" y="3937320"/>
            <a:ext cx="40334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0"/>
          </p:nvPr>
        </p:nvSpPr>
        <p:spPr>
          <a:xfrm>
            <a:off x="8441280" y="3937320"/>
            <a:ext cx="26888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50E6731-A5B1-443A-8DF8-F38D29C2B73F}" type="slidenum">
              <a: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7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23320" y="283320"/>
            <a:ext cx="3854520" cy="99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566280">
              <a:lnSpc>
                <a:spcPct val="90000"/>
              </a:lnSpc>
              <a:buNone/>
            </a:pPr>
            <a:r>
              <a:rPr b="0" lang="de-DE" sz="1979" spc="-1" strike="noStrike">
                <a:solidFill>
                  <a:schemeClr val="dk1"/>
                </a:solidFill>
                <a:latin typeface="Calibri Light"/>
              </a:rPr>
              <a:t>Titelmasterformat durch Klicken bearbeiten</a:t>
            </a:r>
            <a:endParaRPr b="0" lang="en-US" sz="1979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81400" y="611640"/>
            <a:ext cx="6050520" cy="301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979" spc="-1" strike="noStrike">
                <a:solidFill>
                  <a:schemeClr val="dk1"/>
                </a:solidFill>
                <a:latin typeface="Calibri"/>
              </a:rPr>
              <a:t>Bild durch Klicken auf Symbol hinzufügen</a:t>
            </a:r>
            <a:endParaRPr b="0" lang="en-US" sz="1979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23320" y="1274400"/>
            <a:ext cx="3854520" cy="236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566280">
              <a:lnSpc>
                <a:spcPct val="90000"/>
              </a:lnSpc>
              <a:spcBef>
                <a:spcPts val="618"/>
              </a:spcBef>
              <a:buNone/>
              <a:tabLst>
                <a:tab algn="l" pos="0"/>
              </a:tabLst>
            </a:pPr>
            <a:r>
              <a:rPr b="0" lang="de-DE" sz="989" spc="-1" strike="noStrike">
                <a:solidFill>
                  <a:schemeClr val="dk1"/>
                </a:solidFill>
                <a:latin typeface="Calibri"/>
              </a:rPr>
              <a:t>Formatvorlagen des Textmasters bearbeiten</a:t>
            </a:r>
            <a:endParaRPr b="0" lang="en-US" sz="989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31"/>
          </p:nvPr>
        </p:nvSpPr>
        <p:spPr>
          <a:xfrm>
            <a:off x="821880" y="3937320"/>
            <a:ext cx="26888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32"/>
          </p:nvPr>
        </p:nvSpPr>
        <p:spPr>
          <a:xfrm>
            <a:off x="3959280" y="3937320"/>
            <a:ext cx="40334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33"/>
          </p:nvPr>
        </p:nvSpPr>
        <p:spPr>
          <a:xfrm>
            <a:off x="8441280" y="3937320"/>
            <a:ext cx="26888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298FF5B-DD95-4B0D-B17A-D1C55AFA6E30}" type="slidenum">
              <a: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7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21880" y="226080"/>
            <a:ext cx="10308600" cy="8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566280">
              <a:lnSpc>
                <a:spcPct val="90000"/>
              </a:lnSpc>
              <a:buNone/>
            </a:pPr>
            <a:r>
              <a:rPr b="0" lang="de-DE" sz="2720" spc="-1" strike="noStrike">
                <a:solidFill>
                  <a:schemeClr val="dk1"/>
                </a:solidFill>
                <a:latin typeface="Calibri Light"/>
              </a:rPr>
              <a:t>Titelmasterformat durch Klicken bearbeiten</a:t>
            </a:r>
            <a:endParaRPr b="0" lang="en-US" sz="272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21880" y="1130760"/>
            <a:ext cx="10308600" cy="26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141480" indent="-141480" defTabSz="566280">
              <a:lnSpc>
                <a:spcPct val="90000"/>
              </a:lnSpc>
              <a:spcBef>
                <a:spcPts val="618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729" spc="-1" strike="noStrike">
                <a:solidFill>
                  <a:schemeClr val="dk1"/>
                </a:solidFill>
                <a:latin typeface="Calibri"/>
              </a:rPr>
              <a:t>Formatvorlagen des Textmasters bearbeiten</a:t>
            </a:r>
            <a:endParaRPr b="0" lang="en-US" sz="1729" spc="-1" strike="noStrike">
              <a:solidFill>
                <a:schemeClr val="dk1"/>
              </a:solidFill>
              <a:latin typeface="Calibri"/>
            </a:endParaRPr>
          </a:p>
          <a:p>
            <a:pPr lvl="1" marL="424800" indent="-141480" defTabSz="566280">
              <a:lnSpc>
                <a:spcPct val="90000"/>
              </a:lnSpc>
              <a:spcBef>
                <a:spcPts val="3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490" spc="-1" strike="noStrike">
                <a:solidFill>
                  <a:schemeClr val="dk1"/>
                </a:solidFill>
                <a:latin typeface="Calibri"/>
              </a:rPr>
              <a:t>Zweite Ebene</a:t>
            </a:r>
            <a:endParaRPr b="0" lang="en-US" sz="1490" spc="-1" strike="noStrike">
              <a:solidFill>
                <a:schemeClr val="dk1"/>
              </a:solidFill>
              <a:latin typeface="Calibri"/>
            </a:endParaRPr>
          </a:p>
          <a:p>
            <a:pPr lvl="2" marL="708120" indent="-141480" defTabSz="566280">
              <a:lnSpc>
                <a:spcPct val="90000"/>
              </a:lnSpc>
              <a:spcBef>
                <a:spcPts val="3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240" spc="-1" strike="noStrike">
                <a:solidFill>
                  <a:schemeClr val="dk1"/>
                </a:solidFill>
                <a:latin typeface="Calibri"/>
              </a:rPr>
              <a:t>Dritte Ebene</a:t>
            </a:r>
            <a:endParaRPr b="0" lang="en-US" sz="1240" spc="-1" strike="noStrike">
              <a:solidFill>
                <a:schemeClr val="dk1"/>
              </a:solidFill>
              <a:latin typeface="Calibri"/>
            </a:endParaRPr>
          </a:p>
          <a:p>
            <a:pPr lvl="3" marL="991080" indent="-141480" defTabSz="566280">
              <a:lnSpc>
                <a:spcPct val="90000"/>
              </a:lnSpc>
              <a:spcBef>
                <a:spcPts val="3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110" spc="-1" strike="noStrike">
                <a:solidFill>
                  <a:schemeClr val="dk1"/>
                </a:solidFill>
                <a:latin typeface="Calibri"/>
              </a:rPr>
              <a:t>Vierte Ebene</a:t>
            </a:r>
            <a:endParaRPr b="0" lang="en-US" sz="1110" spc="-1" strike="noStrike">
              <a:solidFill>
                <a:schemeClr val="dk1"/>
              </a:solidFill>
              <a:latin typeface="Calibri"/>
            </a:endParaRPr>
          </a:p>
          <a:p>
            <a:pPr lvl="4" marL="1274400" indent="-141480" defTabSz="566280">
              <a:lnSpc>
                <a:spcPct val="90000"/>
              </a:lnSpc>
              <a:spcBef>
                <a:spcPts val="3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110" spc="-1" strike="noStrike">
                <a:solidFill>
                  <a:schemeClr val="dk1"/>
                </a:solidFill>
                <a:latin typeface="Calibri"/>
              </a:rPr>
              <a:t>Fünfte Ebene</a:t>
            </a:r>
            <a:endParaRPr b="0" lang="en-US" sz="111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821880" y="3937320"/>
            <a:ext cx="26888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959280" y="3937320"/>
            <a:ext cx="40334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8441280" y="3937320"/>
            <a:ext cx="26888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2E9562A-656A-467B-90B3-78831F72052B}" type="slidenum">
              <a: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7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553240" y="226080"/>
            <a:ext cx="25768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566280">
              <a:lnSpc>
                <a:spcPct val="90000"/>
              </a:lnSpc>
              <a:buNone/>
            </a:pPr>
            <a:r>
              <a:rPr b="0" lang="de-DE" sz="2720" spc="-1" strike="noStrike">
                <a:solidFill>
                  <a:schemeClr val="dk1"/>
                </a:solidFill>
                <a:latin typeface="Calibri Light"/>
              </a:rPr>
              <a:t>Titelmasterformat durch Klicken bearbeiten</a:t>
            </a:r>
            <a:endParaRPr b="0" lang="en-US" sz="272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21880" y="226080"/>
            <a:ext cx="758196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141480" indent="-141480" defTabSz="566280">
              <a:lnSpc>
                <a:spcPct val="90000"/>
              </a:lnSpc>
              <a:spcBef>
                <a:spcPts val="618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729" spc="-1" strike="noStrike">
                <a:solidFill>
                  <a:schemeClr val="dk1"/>
                </a:solidFill>
                <a:latin typeface="Calibri"/>
              </a:rPr>
              <a:t>Formatvorlagen des Textmasters bearbeiten</a:t>
            </a:r>
            <a:endParaRPr b="0" lang="en-US" sz="1729" spc="-1" strike="noStrike">
              <a:solidFill>
                <a:schemeClr val="dk1"/>
              </a:solidFill>
              <a:latin typeface="Calibri"/>
            </a:endParaRPr>
          </a:p>
          <a:p>
            <a:pPr lvl="1" marL="424800" indent="-141480" defTabSz="566280">
              <a:lnSpc>
                <a:spcPct val="90000"/>
              </a:lnSpc>
              <a:spcBef>
                <a:spcPts val="3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490" spc="-1" strike="noStrike">
                <a:solidFill>
                  <a:schemeClr val="dk1"/>
                </a:solidFill>
                <a:latin typeface="Calibri"/>
              </a:rPr>
              <a:t>Zweite Ebene</a:t>
            </a:r>
            <a:endParaRPr b="0" lang="en-US" sz="1490" spc="-1" strike="noStrike">
              <a:solidFill>
                <a:schemeClr val="dk1"/>
              </a:solidFill>
              <a:latin typeface="Calibri"/>
            </a:endParaRPr>
          </a:p>
          <a:p>
            <a:pPr lvl="2" marL="708120" indent="-141480" defTabSz="566280">
              <a:lnSpc>
                <a:spcPct val="90000"/>
              </a:lnSpc>
              <a:spcBef>
                <a:spcPts val="3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240" spc="-1" strike="noStrike">
                <a:solidFill>
                  <a:schemeClr val="dk1"/>
                </a:solidFill>
                <a:latin typeface="Calibri"/>
              </a:rPr>
              <a:t>Dritte Ebene</a:t>
            </a:r>
            <a:endParaRPr b="0" lang="en-US" sz="1240" spc="-1" strike="noStrike">
              <a:solidFill>
                <a:schemeClr val="dk1"/>
              </a:solidFill>
              <a:latin typeface="Calibri"/>
            </a:endParaRPr>
          </a:p>
          <a:p>
            <a:pPr lvl="3" marL="991080" indent="-141480" defTabSz="566280">
              <a:lnSpc>
                <a:spcPct val="90000"/>
              </a:lnSpc>
              <a:spcBef>
                <a:spcPts val="3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110" spc="-1" strike="noStrike">
                <a:solidFill>
                  <a:schemeClr val="dk1"/>
                </a:solidFill>
                <a:latin typeface="Calibri"/>
              </a:rPr>
              <a:t>Vierte Ebene</a:t>
            </a:r>
            <a:endParaRPr b="0" lang="en-US" sz="1110" spc="-1" strike="noStrike">
              <a:solidFill>
                <a:schemeClr val="dk1"/>
              </a:solidFill>
              <a:latin typeface="Calibri"/>
            </a:endParaRPr>
          </a:p>
          <a:p>
            <a:pPr lvl="4" marL="1274400" indent="-141480" defTabSz="566280">
              <a:lnSpc>
                <a:spcPct val="90000"/>
              </a:lnSpc>
              <a:spcBef>
                <a:spcPts val="3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110" spc="-1" strike="noStrike">
                <a:solidFill>
                  <a:schemeClr val="dk1"/>
                </a:solidFill>
                <a:latin typeface="Calibri"/>
              </a:rPr>
              <a:t>Fünfte Ebene</a:t>
            </a:r>
            <a:endParaRPr b="0" lang="en-US" sz="111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821880" y="3937320"/>
            <a:ext cx="26888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959280" y="3937320"/>
            <a:ext cx="40334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8441280" y="3937320"/>
            <a:ext cx="26888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1C9AE0F-31D6-43EA-940B-3C6B9DA4DA1F}" type="slidenum">
              <a: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7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21880" y="226080"/>
            <a:ext cx="10308600" cy="8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566280">
              <a:lnSpc>
                <a:spcPct val="90000"/>
              </a:lnSpc>
              <a:buNone/>
            </a:pPr>
            <a:r>
              <a:rPr b="0" lang="de-DE" sz="2720" spc="-1" strike="noStrike">
                <a:solidFill>
                  <a:schemeClr val="dk1"/>
                </a:solidFill>
                <a:latin typeface="Calibri Light"/>
              </a:rPr>
              <a:t>Titelmasterformat durch Klicken bearbeiten</a:t>
            </a:r>
            <a:endParaRPr b="0" lang="en-US" sz="272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21880" y="1130760"/>
            <a:ext cx="10308600" cy="26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41480" indent="-141480" defTabSz="566280">
              <a:lnSpc>
                <a:spcPct val="90000"/>
              </a:lnSpc>
              <a:spcBef>
                <a:spcPts val="618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729" spc="-1" strike="noStrike">
                <a:solidFill>
                  <a:schemeClr val="dk1"/>
                </a:solidFill>
                <a:latin typeface="Calibri"/>
              </a:rPr>
              <a:t>Formatvorlagen des Textmasters bearbeiten</a:t>
            </a:r>
            <a:endParaRPr b="0" lang="en-US" sz="1729" spc="-1" strike="noStrike">
              <a:solidFill>
                <a:schemeClr val="dk1"/>
              </a:solidFill>
              <a:latin typeface="Calibri"/>
            </a:endParaRPr>
          </a:p>
          <a:p>
            <a:pPr lvl="1" marL="424800" indent="-141480" defTabSz="566280">
              <a:lnSpc>
                <a:spcPct val="90000"/>
              </a:lnSpc>
              <a:spcBef>
                <a:spcPts val="3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490" spc="-1" strike="noStrike">
                <a:solidFill>
                  <a:schemeClr val="dk1"/>
                </a:solidFill>
                <a:latin typeface="Calibri"/>
              </a:rPr>
              <a:t>Zweite Ebene</a:t>
            </a:r>
            <a:endParaRPr b="0" lang="en-US" sz="1490" spc="-1" strike="noStrike">
              <a:solidFill>
                <a:schemeClr val="dk1"/>
              </a:solidFill>
              <a:latin typeface="Calibri"/>
            </a:endParaRPr>
          </a:p>
          <a:p>
            <a:pPr lvl="2" marL="708120" indent="-141480" defTabSz="566280">
              <a:lnSpc>
                <a:spcPct val="90000"/>
              </a:lnSpc>
              <a:spcBef>
                <a:spcPts val="3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240" spc="-1" strike="noStrike">
                <a:solidFill>
                  <a:schemeClr val="dk1"/>
                </a:solidFill>
                <a:latin typeface="Calibri"/>
              </a:rPr>
              <a:t>Dritte Ebene</a:t>
            </a:r>
            <a:endParaRPr b="0" lang="en-US" sz="1240" spc="-1" strike="noStrike">
              <a:solidFill>
                <a:schemeClr val="dk1"/>
              </a:solidFill>
              <a:latin typeface="Calibri"/>
            </a:endParaRPr>
          </a:p>
          <a:p>
            <a:pPr lvl="3" marL="991080" indent="-141480" defTabSz="566280">
              <a:lnSpc>
                <a:spcPct val="90000"/>
              </a:lnSpc>
              <a:spcBef>
                <a:spcPts val="3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110" spc="-1" strike="noStrike">
                <a:solidFill>
                  <a:schemeClr val="dk1"/>
                </a:solidFill>
                <a:latin typeface="Calibri"/>
              </a:rPr>
              <a:t>Vierte Ebene</a:t>
            </a:r>
            <a:endParaRPr b="0" lang="en-US" sz="1110" spc="-1" strike="noStrike">
              <a:solidFill>
                <a:schemeClr val="dk1"/>
              </a:solidFill>
              <a:latin typeface="Calibri"/>
            </a:endParaRPr>
          </a:p>
          <a:p>
            <a:pPr lvl="4" marL="1274400" indent="-141480" defTabSz="566280">
              <a:lnSpc>
                <a:spcPct val="90000"/>
              </a:lnSpc>
              <a:spcBef>
                <a:spcPts val="3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110" spc="-1" strike="noStrike">
                <a:solidFill>
                  <a:schemeClr val="dk1"/>
                </a:solidFill>
                <a:latin typeface="Calibri"/>
              </a:rPr>
              <a:t>Fünfte Ebene</a:t>
            </a:r>
            <a:endParaRPr b="0" lang="en-US" sz="111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821880" y="3937320"/>
            <a:ext cx="26888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959280" y="3937320"/>
            <a:ext cx="40334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8441280" y="3937320"/>
            <a:ext cx="26888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57C5989-5E39-410D-81A9-657FD5069A40}" type="slidenum">
              <a: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7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15400" y="1059120"/>
            <a:ext cx="10308600" cy="1766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566280">
              <a:lnSpc>
                <a:spcPct val="90000"/>
              </a:lnSpc>
              <a:buNone/>
            </a:pPr>
            <a:r>
              <a:rPr b="0" lang="de-DE" sz="3720" spc="-1" strike="noStrike">
                <a:solidFill>
                  <a:schemeClr val="dk1"/>
                </a:solidFill>
                <a:latin typeface="Calibri Light"/>
              </a:rPr>
              <a:t>Titelmasterformat durch Klicken bearbeiten</a:t>
            </a:r>
            <a:endParaRPr b="0" lang="en-US" sz="372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15400" y="2842920"/>
            <a:ext cx="10308600" cy="92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566280">
              <a:lnSpc>
                <a:spcPct val="90000"/>
              </a:lnSpc>
              <a:spcBef>
                <a:spcPts val="618"/>
              </a:spcBef>
              <a:buNone/>
              <a:tabLst>
                <a:tab algn="l" pos="0"/>
              </a:tabLst>
            </a:pPr>
            <a:r>
              <a:rPr b="0" lang="de-DE" sz="149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Formatvorlagen des Textmasters bearbeiten</a:t>
            </a:r>
            <a:endParaRPr b="0" lang="en-US" sz="149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821880" y="3937320"/>
            <a:ext cx="26888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959280" y="3937320"/>
            <a:ext cx="40334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8441280" y="3937320"/>
            <a:ext cx="26888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634D577-C4FF-4172-A893-235AF9E1DC8D}" type="slidenum">
              <a: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7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21880" y="226080"/>
            <a:ext cx="10308600" cy="8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566280">
              <a:lnSpc>
                <a:spcPct val="90000"/>
              </a:lnSpc>
              <a:buNone/>
            </a:pPr>
            <a:r>
              <a:rPr b="0" lang="de-DE" sz="2720" spc="-1" strike="noStrike">
                <a:solidFill>
                  <a:schemeClr val="dk1"/>
                </a:solidFill>
                <a:latin typeface="Calibri Light"/>
              </a:rPr>
              <a:t>Titelmasterformat durch Klicken bearbeiten</a:t>
            </a:r>
            <a:endParaRPr b="0" lang="en-US" sz="272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21880" y="1130760"/>
            <a:ext cx="5079240" cy="26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41480" indent="-141480" defTabSz="566280">
              <a:lnSpc>
                <a:spcPct val="90000"/>
              </a:lnSpc>
              <a:spcBef>
                <a:spcPts val="618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729" spc="-1" strike="noStrike">
                <a:solidFill>
                  <a:schemeClr val="dk1"/>
                </a:solidFill>
                <a:latin typeface="Calibri"/>
              </a:rPr>
              <a:t>Formatvorlagen des Textmasters bearbeiten</a:t>
            </a:r>
            <a:endParaRPr b="0" lang="en-US" sz="1729" spc="-1" strike="noStrike">
              <a:solidFill>
                <a:schemeClr val="dk1"/>
              </a:solidFill>
              <a:latin typeface="Calibri"/>
            </a:endParaRPr>
          </a:p>
          <a:p>
            <a:pPr lvl="1" marL="424800" indent="-141480" defTabSz="566280">
              <a:lnSpc>
                <a:spcPct val="90000"/>
              </a:lnSpc>
              <a:spcBef>
                <a:spcPts val="3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490" spc="-1" strike="noStrike">
                <a:solidFill>
                  <a:schemeClr val="dk1"/>
                </a:solidFill>
                <a:latin typeface="Calibri"/>
              </a:rPr>
              <a:t>Zweite Ebene</a:t>
            </a:r>
            <a:endParaRPr b="0" lang="en-US" sz="1490" spc="-1" strike="noStrike">
              <a:solidFill>
                <a:schemeClr val="dk1"/>
              </a:solidFill>
              <a:latin typeface="Calibri"/>
            </a:endParaRPr>
          </a:p>
          <a:p>
            <a:pPr lvl="2" marL="708120" indent="-141480" defTabSz="566280">
              <a:lnSpc>
                <a:spcPct val="90000"/>
              </a:lnSpc>
              <a:spcBef>
                <a:spcPts val="3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240" spc="-1" strike="noStrike">
                <a:solidFill>
                  <a:schemeClr val="dk1"/>
                </a:solidFill>
                <a:latin typeface="Calibri"/>
              </a:rPr>
              <a:t>Dritte Ebene</a:t>
            </a:r>
            <a:endParaRPr b="0" lang="en-US" sz="1240" spc="-1" strike="noStrike">
              <a:solidFill>
                <a:schemeClr val="dk1"/>
              </a:solidFill>
              <a:latin typeface="Calibri"/>
            </a:endParaRPr>
          </a:p>
          <a:p>
            <a:pPr lvl="3" marL="991080" indent="-141480" defTabSz="566280">
              <a:lnSpc>
                <a:spcPct val="90000"/>
              </a:lnSpc>
              <a:spcBef>
                <a:spcPts val="3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110" spc="-1" strike="noStrike">
                <a:solidFill>
                  <a:schemeClr val="dk1"/>
                </a:solidFill>
                <a:latin typeface="Calibri"/>
              </a:rPr>
              <a:t>Vierte Ebene</a:t>
            </a:r>
            <a:endParaRPr b="0" lang="en-US" sz="1110" spc="-1" strike="noStrike">
              <a:solidFill>
                <a:schemeClr val="dk1"/>
              </a:solidFill>
              <a:latin typeface="Calibri"/>
            </a:endParaRPr>
          </a:p>
          <a:p>
            <a:pPr lvl="4" marL="1274400" indent="-141480" defTabSz="566280">
              <a:lnSpc>
                <a:spcPct val="90000"/>
              </a:lnSpc>
              <a:spcBef>
                <a:spcPts val="3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110" spc="-1" strike="noStrike">
                <a:solidFill>
                  <a:schemeClr val="dk1"/>
                </a:solidFill>
                <a:latin typeface="Calibri"/>
              </a:rPr>
              <a:t>Fünfte Ebene</a:t>
            </a:r>
            <a:endParaRPr b="0" lang="en-US" sz="111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50880" y="1130760"/>
            <a:ext cx="5079240" cy="26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41480" indent="-141480" defTabSz="566280">
              <a:lnSpc>
                <a:spcPct val="90000"/>
              </a:lnSpc>
              <a:spcBef>
                <a:spcPts val="618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729" spc="-1" strike="noStrike">
                <a:solidFill>
                  <a:schemeClr val="dk1"/>
                </a:solidFill>
                <a:latin typeface="Calibri"/>
              </a:rPr>
              <a:t>Formatvorlagen des Textmasters bearbeiten</a:t>
            </a:r>
            <a:endParaRPr b="0" lang="en-US" sz="1729" spc="-1" strike="noStrike">
              <a:solidFill>
                <a:schemeClr val="dk1"/>
              </a:solidFill>
              <a:latin typeface="Calibri"/>
            </a:endParaRPr>
          </a:p>
          <a:p>
            <a:pPr lvl="1" marL="424800" indent="-141480" defTabSz="566280">
              <a:lnSpc>
                <a:spcPct val="90000"/>
              </a:lnSpc>
              <a:spcBef>
                <a:spcPts val="3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490" spc="-1" strike="noStrike">
                <a:solidFill>
                  <a:schemeClr val="dk1"/>
                </a:solidFill>
                <a:latin typeface="Calibri"/>
              </a:rPr>
              <a:t>Zweite Ebene</a:t>
            </a:r>
            <a:endParaRPr b="0" lang="en-US" sz="1490" spc="-1" strike="noStrike">
              <a:solidFill>
                <a:schemeClr val="dk1"/>
              </a:solidFill>
              <a:latin typeface="Calibri"/>
            </a:endParaRPr>
          </a:p>
          <a:p>
            <a:pPr lvl="2" marL="708120" indent="-141480" defTabSz="566280">
              <a:lnSpc>
                <a:spcPct val="90000"/>
              </a:lnSpc>
              <a:spcBef>
                <a:spcPts val="3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240" spc="-1" strike="noStrike">
                <a:solidFill>
                  <a:schemeClr val="dk1"/>
                </a:solidFill>
                <a:latin typeface="Calibri"/>
              </a:rPr>
              <a:t>Dritte Ebene</a:t>
            </a:r>
            <a:endParaRPr b="0" lang="en-US" sz="1240" spc="-1" strike="noStrike">
              <a:solidFill>
                <a:schemeClr val="dk1"/>
              </a:solidFill>
              <a:latin typeface="Calibri"/>
            </a:endParaRPr>
          </a:p>
          <a:p>
            <a:pPr lvl="3" marL="991080" indent="-141480" defTabSz="566280">
              <a:lnSpc>
                <a:spcPct val="90000"/>
              </a:lnSpc>
              <a:spcBef>
                <a:spcPts val="3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110" spc="-1" strike="noStrike">
                <a:solidFill>
                  <a:schemeClr val="dk1"/>
                </a:solidFill>
                <a:latin typeface="Calibri"/>
              </a:rPr>
              <a:t>Vierte Ebene</a:t>
            </a:r>
            <a:endParaRPr b="0" lang="en-US" sz="1110" spc="-1" strike="noStrike">
              <a:solidFill>
                <a:schemeClr val="dk1"/>
              </a:solidFill>
              <a:latin typeface="Calibri"/>
            </a:endParaRPr>
          </a:p>
          <a:p>
            <a:pPr lvl="4" marL="1274400" indent="-141480" defTabSz="566280">
              <a:lnSpc>
                <a:spcPct val="90000"/>
              </a:lnSpc>
              <a:spcBef>
                <a:spcPts val="3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110" spc="-1" strike="noStrike">
                <a:solidFill>
                  <a:schemeClr val="dk1"/>
                </a:solidFill>
                <a:latin typeface="Calibri"/>
              </a:rPr>
              <a:t>Fünfte Ebene</a:t>
            </a:r>
            <a:endParaRPr b="0" lang="en-US" sz="111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821880" y="3937320"/>
            <a:ext cx="26888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959280" y="3937320"/>
            <a:ext cx="40334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8441280" y="3937320"/>
            <a:ext cx="26888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341080D-351E-4404-BB39-567B404A22E3}" type="slidenum">
              <a: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7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23320" y="226080"/>
            <a:ext cx="10308600" cy="8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566280">
              <a:lnSpc>
                <a:spcPct val="90000"/>
              </a:lnSpc>
              <a:buNone/>
            </a:pPr>
            <a:r>
              <a:rPr b="0" lang="de-DE" sz="2720" spc="-1" strike="noStrike">
                <a:solidFill>
                  <a:schemeClr val="dk1"/>
                </a:solidFill>
                <a:latin typeface="Calibri Light"/>
              </a:rPr>
              <a:t>Titelmasterformat durch Klicken bearbeiten</a:t>
            </a:r>
            <a:endParaRPr b="0" lang="en-US" sz="272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23320" y="1041480"/>
            <a:ext cx="5055840" cy="51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566280">
              <a:lnSpc>
                <a:spcPct val="90000"/>
              </a:lnSpc>
              <a:spcBef>
                <a:spcPts val="618"/>
              </a:spcBef>
              <a:buNone/>
              <a:tabLst>
                <a:tab algn="l" pos="0"/>
              </a:tabLst>
            </a:pPr>
            <a:r>
              <a:rPr b="1" lang="de-DE" sz="1490" spc="-1" strike="noStrike">
                <a:solidFill>
                  <a:schemeClr val="dk1"/>
                </a:solidFill>
                <a:latin typeface="Calibri"/>
              </a:rPr>
              <a:t>Formatvorlagen des Textmasters bearbeiten</a:t>
            </a:r>
            <a:endParaRPr b="0" lang="en-US" sz="149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23320" y="1551600"/>
            <a:ext cx="5055840" cy="22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41480" indent="-141480" defTabSz="566280">
              <a:lnSpc>
                <a:spcPct val="90000"/>
              </a:lnSpc>
              <a:spcBef>
                <a:spcPts val="618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729" spc="-1" strike="noStrike">
                <a:solidFill>
                  <a:schemeClr val="dk1"/>
                </a:solidFill>
                <a:latin typeface="Calibri"/>
              </a:rPr>
              <a:t>Formatvorlagen des Textmasters bearbeiten</a:t>
            </a:r>
            <a:endParaRPr b="0" lang="en-US" sz="1729" spc="-1" strike="noStrike">
              <a:solidFill>
                <a:schemeClr val="dk1"/>
              </a:solidFill>
              <a:latin typeface="Calibri"/>
            </a:endParaRPr>
          </a:p>
          <a:p>
            <a:pPr lvl="1" marL="424800" indent="-141480" defTabSz="566280">
              <a:lnSpc>
                <a:spcPct val="90000"/>
              </a:lnSpc>
              <a:spcBef>
                <a:spcPts val="3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490" spc="-1" strike="noStrike">
                <a:solidFill>
                  <a:schemeClr val="dk1"/>
                </a:solidFill>
                <a:latin typeface="Calibri"/>
              </a:rPr>
              <a:t>Zweite Ebene</a:t>
            </a:r>
            <a:endParaRPr b="0" lang="en-US" sz="1490" spc="-1" strike="noStrike">
              <a:solidFill>
                <a:schemeClr val="dk1"/>
              </a:solidFill>
              <a:latin typeface="Calibri"/>
            </a:endParaRPr>
          </a:p>
          <a:p>
            <a:pPr lvl="2" marL="708120" indent="-141480" defTabSz="566280">
              <a:lnSpc>
                <a:spcPct val="90000"/>
              </a:lnSpc>
              <a:spcBef>
                <a:spcPts val="3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240" spc="-1" strike="noStrike">
                <a:solidFill>
                  <a:schemeClr val="dk1"/>
                </a:solidFill>
                <a:latin typeface="Calibri"/>
              </a:rPr>
              <a:t>Dritte Ebene</a:t>
            </a:r>
            <a:endParaRPr b="0" lang="en-US" sz="1240" spc="-1" strike="noStrike">
              <a:solidFill>
                <a:schemeClr val="dk1"/>
              </a:solidFill>
              <a:latin typeface="Calibri"/>
            </a:endParaRPr>
          </a:p>
          <a:p>
            <a:pPr lvl="3" marL="991080" indent="-141480" defTabSz="566280">
              <a:lnSpc>
                <a:spcPct val="90000"/>
              </a:lnSpc>
              <a:spcBef>
                <a:spcPts val="3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110" spc="-1" strike="noStrike">
                <a:solidFill>
                  <a:schemeClr val="dk1"/>
                </a:solidFill>
                <a:latin typeface="Calibri"/>
              </a:rPr>
              <a:t>Vierte Ebene</a:t>
            </a:r>
            <a:endParaRPr b="0" lang="en-US" sz="1110" spc="-1" strike="noStrike">
              <a:solidFill>
                <a:schemeClr val="dk1"/>
              </a:solidFill>
              <a:latin typeface="Calibri"/>
            </a:endParaRPr>
          </a:p>
          <a:p>
            <a:pPr lvl="4" marL="1274400" indent="-141480" defTabSz="566280">
              <a:lnSpc>
                <a:spcPct val="90000"/>
              </a:lnSpc>
              <a:spcBef>
                <a:spcPts val="3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110" spc="-1" strike="noStrike">
                <a:solidFill>
                  <a:schemeClr val="dk1"/>
                </a:solidFill>
                <a:latin typeface="Calibri"/>
              </a:rPr>
              <a:t>Fünfte Ebene</a:t>
            </a:r>
            <a:endParaRPr b="0" lang="en-US" sz="111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50880" y="1041480"/>
            <a:ext cx="5081040" cy="51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566280">
              <a:lnSpc>
                <a:spcPct val="90000"/>
              </a:lnSpc>
              <a:spcBef>
                <a:spcPts val="618"/>
              </a:spcBef>
              <a:buNone/>
              <a:tabLst>
                <a:tab algn="l" pos="0"/>
              </a:tabLst>
            </a:pPr>
            <a:r>
              <a:rPr b="1" lang="de-DE" sz="1490" spc="-1" strike="noStrike">
                <a:solidFill>
                  <a:schemeClr val="dk1"/>
                </a:solidFill>
                <a:latin typeface="Calibri"/>
              </a:rPr>
              <a:t>Formatvorlagen des Textmasters bearbeiten</a:t>
            </a:r>
            <a:endParaRPr b="0" lang="en-US" sz="149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50880" y="1551600"/>
            <a:ext cx="5081040" cy="22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41480" indent="-141480" defTabSz="566280">
              <a:lnSpc>
                <a:spcPct val="90000"/>
              </a:lnSpc>
              <a:spcBef>
                <a:spcPts val="618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729" spc="-1" strike="noStrike">
                <a:solidFill>
                  <a:schemeClr val="dk1"/>
                </a:solidFill>
                <a:latin typeface="Calibri"/>
              </a:rPr>
              <a:t>Formatvorlagen des Textmasters bearbeiten</a:t>
            </a:r>
            <a:endParaRPr b="0" lang="en-US" sz="1729" spc="-1" strike="noStrike">
              <a:solidFill>
                <a:schemeClr val="dk1"/>
              </a:solidFill>
              <a:latin typeface="Calibri"/>
            </a:endParaRPr>
          </a:p>
          <a:p>
            <a:pPr lvl="1" marL="424800" indent="-141480" defTabSz="566280">
              <a:lnSpc>
                <a:spcPct val="90000"/>
              </a:lnSpc>
              <a:spcBef>
                <a:spcPts val="3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490" spc="-1" strike="noStrike">
                <a:solidFill>
                  <a:schemeClr val="dk1"/>
                </a:solidFill>
                <a:latin typeface="Calibri"/>
              </a:rPr>
              <a:t>Zweite Ebene</a:t>
            </a:r>
            <a:endParaRPr b="0" lang="en-US" sz="1490" spc="-1" strike="noStrike">
              <a:solidFill>
                <a:schemeClr val="dk1"/>
              </a:solidFill>
              <a:latin typeface="Calibri"/>
            </a:endParaRPr>
          </a:p>
          <a:p>
            <a:pPr lvl="2" marL="708120" indent="-141480" defTabSz="566280">
              <a:lnSpc>
                <a:spcPct val="90000"/>
              </a:lnSpc>
              <a:spcBef>
                <a:spcPts val="3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240" spc="-1" strike="noStrike">
                <a:solidFill>
                  <a:schemeClr val="dk1"/>
                </a:solidFill>
                <a:latin typeface="Calibri"/>
              </a:rPr>
              <a:t>Dritte Ebene</a:t>
            </a:r>
            <a:endParaRPr b="0" lang="en-US" sz="1240" spc="-1" strike="noStrike">
              <a:solidFill>
                <a:schemeClr val="dk1"/>
              </a:solidFill>
              <a:latin typeface="Calibri"/>
            </a:endParaRPr>
          </a:p>
          <a:p>
            <a:pPr lvl="3" marL="991080" indent="-141480" defTabSz="566280">
              <a:lnSpc>
                <a:spcPct val="90000"/>
              </a:lnSpc>
              <a:spcBef>
                <a:spcPts val="3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110" spc="-1" strike="noStrike">
                <a:solidFill>
                  <a:schemeClr val="dk1"/>
                </a:solidFill>
                <a:latin typeface="Calibri"/>
              </a:rPr>
              <a:t>Vierte Ebene</a:t>
            </a:r>
            <a:endParaRPr b="0" lang="en-US" sz="1110" spc="-1" strike="noStrike">
              <a:solidFill>
                <a:schemeClr val="dk1"/>
              </a:solidFill>
              <a:latin typeface="Calibri"/>
            </a:endParaRPr>
          </a:p>
          <a:p>
            <a:pPr lvl="4" marL="1274400" indent="-141480" defTabSz="566280">
              <a:lnSpc>
                <a:spcPct val="90000"/>
              </a:lnSpc>
              <a:spcBef>
                <a:spcPts val="3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110" spc="-1" strike="noStrike">
                <a:solidFill>
                  <a:schemeClr val="dk1"/>
                </a:solidFill>
                <a:latin typeface="Calibri"/>
              </a:rPr>
              <a:t>Fünfte Ebene</a:t>
            </a:r>
            <a:endParaRPr b="0" lang="en-US" sz="111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821880" y="3937320"/>
            <a:ext cx="26888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959280" y="3937320"/>
            <a:ext cx="40334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8441280" y="3937320"/>
            <a:ext cx="26888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CC9E1A2-7BDA-405C-B862-E5F9CE4ABBE2}" type="slidenum">
              <a: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7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21880" y="226080"/>
            <a:ext cx="10308600" cy="8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566280">
              <a:lnSpc>
                <a:spcPct val="90000"/>
              </a:lnSpc>
              <a:buNone/>
            </a:pPr>
            <a:r>
              <a:rPr b="0" lang="de-DE" sz="2720" spc="-1" strike="noStrike">
                <a:solidFill>
                  <a:schemeClr val="dk1"/>
                </a:solidFill>
                <a:latin typeface="Calibri Light"/>
              </a:rPr>
              <a:t>Titelmasterformat durch Klicken bearbeiten</a:t>
            </a:r>
            <a:endParaRPr b="0" lang="en-US" sz="272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821880" y="3937320"/>
            <a:ext cx="26888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959280" y="3937320"/>
            <a:ext cx="40334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8441280" y="3937320"/>
            <a:ext cx="26888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7F0F7E3-E5B1-431E-9C59-BD1700426B4C}" type="slidenum">
              <a: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7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821880" y="3937320"/>
            <a:ext cx="26888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959280" y="3937320"/>
            <a:ext cx="40334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8441280" y="3937320"/>
            <a:ext cx="2688840" cy="22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5823894-746C-47B9-9F7A-670D365C1ADD}" type="slidenum">
              <a:rPr b="0" lang="en-US" sz="75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597600" y="169200"/>
            <a:ext cx="10756440" cy="7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597600" y="993960"/>
            <a:ext cx="10756440" cy="246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729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1729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4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24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1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11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11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11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Auf der gleichen Seite des Rechtecks liegende Ecken abrunden 67"/>
          <p:cNvSpPr/>
          <p:nvPr/>
        </p:nvSpPr>
        <p:spPr>
          <a:xfrm flipH="1" rot="5400000">
            <a:off x="9270360" y="1595160"/>
            <a:ext cx="4221360" cy="1059840"/>
          </a:xfrm>
          <a:prstGeom prst="round2SameRect">
            <a:avLst>
              <a:gd name="adj1" fmla="val 16667"/>
              <a:gd name="adj2" fmla="val 0"/>
            </a:avLst>
          </a:prstGeom>
          <a:pattFill prst="wdDnDiag">
            <a:fgClr>
              <a:srgbClr val="f2f2f2"/>
            </a:fgClr>
            <a:bgClr>
              <a:srgbClr val="ffffff"/>
            </a:bgClr>
          </a:pattFill>
          <a:ln w="1905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t" vert="vert270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Sink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Auf der gleichen Seite des Rechtecks liegende Ecken abrunden 43"/>
          <p:cNvSpPr/>
          <p:nvPr/>
        </p:nvSpPr>
        <p:spPr>
          <a:xfrm rot="16200000">
            <a:off x="-1337760" y="1399320"/>
            <a:ext cx="4221360" cy="1451160"/>
          </a:xfrm>
          <a:prstGeom prst="round2SameRect">
            <a:avLst>
              <a:gd name="adj1" fmla="val 16667"/>
              <a:gd name="adj2" fmla="val 0"/>
            </a:avLst>
          </a:prstGeom>
          <a:pattFill prst="wdDnDiag">
            <a:fgClr>
              <a:srgbClr val="f2f2f2"/>
            </a:fgClr>
            <a:bgClr>
              <a:srgbClr val="ffffff"/>
            </a:bgClr>
          </a:pattFill>
          <a:ln w="1905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t" vert="vert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Source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Rechteck 44"/>
          <p:cNvSpPr/>
          <p:nvPr/>
        </p:nvSpPr>
        <p:spPr>
          <a:xfrm>
            <a:off x="1499040" y="14040"/>
            <a:ext cx="2083680" cy="4221360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t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Quality Model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Rechteck 45"/>
          <p:cNvSpPr/>
          <p:nvPr/>
        </p:nvSpPr>
        <p:spPr>
          <a:xfrm>
            <a:off x="3546000" y="14040"/>
            <a:ext cx="1961640" cy="42213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t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Require-ments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Rechteck 46"/>
          <p:cNvSpPr/>
          <p:nvPr/>
        </p:nvSpPr>
        <p:spPr>
          <a:xfrm>
            <a:off x="5492160" y="14040"/>
            <a:ext cx="1536120" cy="422136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t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UML Model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Rechteck 47"/>
          <p:cNvSpPr/>
          <p:nvPr/>
        </p:nvSpPr>
        <p:spPr>
          <a:xfrm>
            <a:off x="7015320" y="14040"/>
            <a:ext cx="1949400" cy="42213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t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Source Code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Rechteck 48"/>
          <p:cNvSpPr/>
          <p:nvPr/>
        </p:nvSpPr>
        <p:spPr>
          <a:xfrm>
            <a:off x="8887320" y="14040"/>
            <a:ext cx="2014560" cy="42213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t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Issue Findings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4" name="Gerade Verbindung mit Pfeil 51"/>
          <p:cNvCxnSpPr>
            <a:stCxn id="75" idx="1"/>
            <a:endCxn id="76" idx="1"/>
          </p:cNvCxnSpPr>
          <p:nvPr/>
        </p:nvCxnSpPr>
        <p:spPr>
          <a:xfrm flipV="1">
            <a:off x="729360" y="2352960"/>
            <a:ext cx="984960" cy="216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77" name="Gerade Verbindung mit Pfeil 53"/>
          <p:cNvCxnSpPr>
            <a:stCxn id="76" idx="3"/>
            <a:endCxn id="78" idx="2"/>
          </p:cNvCxnSpPr>
          <p:nvPr/>
        </p:nvCxnSpPr>
        <p:spPr>
          <a:xfrm flipV="1">
            <a:off x="2180160" y="2087640"/>
            <a:ext cx="278280" cy="26568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79" name="Gerade Verbindung mit Pfeil 55"/>
          <p:cNvCxnSpPr>
            <a:stCxn id="76" idx="3"/>
            <a:endCxn id="80" idx="0"/>
          </p:cNvCxnSpPr>
          <p:nvPr/>
        </p:nvCxnSpPr>
        <p:spPr>
          <a:xfrm>
            <a:off x="2180160" y="2352960"/>
            <a:ext cx="241200" cy="28116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81" name="Gerade Verbindung mit Pfeil 58"/>
          <p:cNvCxnSpPr>
            <a:stCxn id="78" idx="3"/>
            <a:endCxn id="82" idx="2"/>
          </p:cNvCxnSpPr>
          <p:nvPr/>
        </p:nvCxnSpPr>
        <p:spPr>
          <a:xfrm flipV="1">
            <a:off x="2691360" y="1747080"/>
            <a:ext cx="346680" cy="20808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83" name="Gerade Verbindung mit Pfeil 61"/>
          <p:cNvCxnSpPr>
            <a:stCxn id="78" idx="3"/>
            <a:endCxn id="84" idx="0"/>
          </p:cNvCxnSpPr>
          <p:nvPr/>
        </p:nvCxnSpPr>
        <p:spPr>
          <a:xfrm>
            <a:off x="2691360" y="1954800"/>
            <a:ext cx="346680" cy="21528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85" name="Gerade Verbindung mit Pfeil 64"/>
          <p:cNvCxnSpPr>
            <a:stCxn id="82" idx="3"/>
          </p:cNvCxnSpPr>
          <p:nvPr/>
        </p:nvCxnSpPr>
        <p:spPr>
          <a:xfrm>
            <a:off x="3270960" y="1614240"/>
            <a:ext cx="390600" cy="144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86" name="Gerade Verbindung mit Pfeil 91"/>
          <p:cNvCxnSpPr>
            <a:stCxn id="82" idx="0"/>
            <a:endCxn id="87" idx="0"/>
          </p:cNvCxnSpPr>
          <p:nvPr/>
        </p:nvCxnSpPr>
        <p:spPr>
          <a:xfrm flipH="1" rot="16200000">
            <a:off x="6429960" y="-1910880"/>
            <a:ext cx="101520" cy="6885720"/>
          </a:xfrm>
          <a:prstGeom prst="curvedConnector3">
            <a:avLst>
              <a:gd name="adj1" fmla="val -206761"/>
            </a:avLst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88" name="Gerade Verbindung mit Pfeil 91"/>
          <p:cNvCxnSpPr>
            <a:stCxn id="80" idx="2"/>
            <a:endCxn id="89" idx="2"/>
          </p:cNvCxnSpPr>
          <p:nvPr/>
        </p:nvCxnSpPr>
        <p:spPr>
          <a:xfrm flipH="1" rot="16200000">
            <a:off x="5669280" y="-349200"/>
            <a:ext cx="1005840" cy="7502400"/>
          </a:xfrm>
          <a:prstGeom prst="curvedConnector3">
            <a:avLst>
              <a:gd name="adj1" fmla="val 127604"/>
            </a:avLst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90" name="Gerade Verbindung mit Pfeil 112"/>
          <p:cNvCxnSpPr/>
          <p:nvPr/>
        </p:nvCxnSpPr>
        <p:spPr>
          <a:xfrm>
            <a:off x="4071960" y="1615320"/>
            <a:ext cx="331920" cy="36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91" name="Gerade Verbindung mit Pfeil 115"/>
          <p:cNvCxnSpPr/>
          <p:nvPr/>
        </p:nvCxnSpPr>
        <p:spPr>
          <a:xfrm>
            <a:off x="3866760" y="1869120"/>
            <a:ext cx="360" cy="23148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92" name="Gerade Verbindung mit Pfeil 118"/>
          <p:cNvCxnSpPr/>
          <p:nvPr/>
        </p:nvCxnSpPr>
        <p:spPr>
          <a:xfrm>
            <a:off x="3866760" y="2510640"/>
            <a:ext cx="360" cy="43992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93" name="Gerade Verbindung mit Pfeil 121"/>
          <p:cNvCxnSpPr/>
          <p:nvPr/>
        </p:nvCxnSpPr>
        <p:spPr>
          <a:xfrm>
            <a:off x="3993480" y="2510640"/>
            <a:ext cx="410400" cy="684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94" name="Gerade Verbindung mit Pfeil 125"/>
          <p:cNvCxnSpPr/>
          <p:nvPr/>
        </p:nvCxnSpPr>
        <p:spPr>
          <a:xfrm flipH="1" rot="16200000">
            <a:off x="3032640" y="2478600"/>
            <a:ext cx="652680" cy="604800"/>
          </a:xfrm>
          <a:prstGeom prst="curvedConnector3">
            <a:avLst>
              <a:gd name="adj1" fmla="val 25000"/>
            </a:avLst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95" name="Gerade Verbindung mit Pfeil 129"/>
          <p:cNvCxnSpPr>
            <a:endCxn id="96" idx="1"/>
          </p:cNvCxnSpPr>
          <p:nvPr/>
        </p:nvCxnSpPr>
        <p:spPr>
          <a:xfrm>
            <a:off x="4071960" y="3179880"/>
            <a:ext cx="1764000" cy="11052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97" name="Gerade Verbindung mit Pfeil 132"/>
          <p:cNvCxnSpPr/>
          <p:nvPr/>
        </p:nvCxnSpPr>
        <p:spPr>
          <a:xfrm flipV="1">
            <a:off x="4731480" y="1618920"/>
            <a:ext cx="984240" cy="1440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98" name="Gerade Verbindung mit Pfeil 137"/>
          <p:cNvCxnSpPr>
            <a:endCxn id="99" idx="1"/>
          </p:cNvCxnSpPr>
          <p:nvPr/>
        </p:nvCxnSpPr>
        <p:spPr>
          <a:xfrm>
            <a:off x="4814280" y="2517120"/>
            <a:ext cx="1021680" cy="53532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00" name="Gerade Verbindung mit Pfeil 141"/>
          <p:cNvCxnSpPr>
            <a:stCxn id="101" idx="2"/>
            <a:endCxn id="102" idx="0"/>
          </p:cNvCxnSpPr>
          <p:nvPr/>
        </p:nvCxnSpPr>
        <p:spPr>
          <a:xfrm>
            <a:off x="6246000" y="2157840"/>
            <a:ext cx="360" cy="54360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03" name="Gerade Verbindung mit Pfeil 144"/>
          <p:cNvCxnSpPr>
            <a:stCxn id="104" idx="2"/>
            <a:endCxn id="105" idx="1"/>
          </p:cNvCxnSpPr>
          <p:nvPr/>
        </p:nvCxnSpPr>
        <p:spPr>
          <a:xfrm flipH="1" rot="16200000">
            <a:off x="5841000" y="1385640"/>
            <a:ext cx="302400" cy="4251600"/>
          </a:xfrm>
          <a:prstGeom prst="curvedConnector2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06" name="Gerade Verbindung mit Pfeil 147"/>
          <p:cNvCxnSpPr/>
          <p:nvPr/>
        </p:nvCxnSpPr>
        <p:spPr>
          <a:xfrm>
            <a:off x="7491600" y="3179880"/>
            <a:ext cx="626400" cy="48240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07" name="Gerade Verbindung mit Pfeil 150"/>
          <p:cNvCxnSpPr>
            <a:stCxn id="99" idx="3"/>
            <a:endCxn id="108" idx="1"/>
          </p:cNvCxnSpPr>
          <p:nvPr/>
        </p:nvCxnSpPr>
        <p:spPr>
          <a:xfrm>
            <a:off x="6656400" y="3052080"/>
            <a:ext cx="523080" cy="180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09" name="Gerade Verbindung mit Pfeil 153"/>
          <p:cNvCxnSpPr>
            <a:stCxn id="108" idx="3"/>
            <a:endCxn id="110" idx="1"/>
          </p:cNvCxnSpPr>
          <p:nvPr/>
        </p:nvCxnSpPr>
        <p:spPr>
          <a:xfrm>
            <a:off x="7804080" y="3053520"/>
            <a:ext cx="313920" cy="36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11" name="Gerade Verbindung mit Pfeil 161"/>
          <p:cNvCxnSpPr/>
          <p:nvPr/>
        </p:nvCxnSpPr>
        <p:spPr>
          <a:xfrm flipV="1">
            <a:off x="6536160" y="1610640"/>
            <a:ext cx="1077480" cy="792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12" name="Gerade Verbindung mit Pfeil 164"/>
          <p:cNvCxnSpPr>
            <a:stCxn id="113" idx="2"/>
            <a:endCxn id="114" idx="0"/>
          </p:cNvCxnSpPr>
          <p:nvPr/>
        </p:nvCxnSpPr>
        <p:spPr>
          <a:xfrm flipH="1">
            <a:off x="7491600" y="1777320"/>
            <a:ext cx="434880" cy="34056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15" name="Gerade Verbindung mit Pfeil 167"/>
          <p:cNvCxnSpPr>
            <a:stCxn id="113" idx="3"/>
            <a:endCxn id="116" idx="0"/>
          </p:cNvCxnSpPr>
          <p:nvPr/>
        </p:nvCxnSpPr>
        <p:spPr>
          <a:xfrm>
            <a:off x="8238600" y="1614240"/>
            <a:ext cx="191880" cy="266760"/>
          </a:xfrm>
          <a:prstGeom prst="curvedConnector2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17" name="Gerade Verbindung mit Pfeil 170"/>
          <p:cNvCxnSpPr>
            <a:stCxn id="116" idx="2"/>
            <a:endCxn id="118" idx="0"/>
          </p:cNvCxnSpPr>
          <p:nvPr/>
        </p:nvCxnSpPr>
        <p:spPr>
          <a:xfrm>
            <a:off x="8430120" y="2206800"/>
            <a:ext cx="360" cy="17748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19" name="Gerade Verbindung mit Pfeil 173"/>
          <p:cNvCxnSpPr>
            <a:stCxn id="118" idx="2"/>
            <a:endCxn id="110" idx="0"/>
          </p:cNvCxnSpPr>
          <p:nvPr/>
        </p:nvCxnSpPr>
        <p:spPr>
          <a:xfrm>
            <a:off x="8430120" y="2710080"/>
            <a:ext cx="360" cy="18072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20" name="Gerade Verbindung mit Pfeil 176"/>
          <p:cNvCxnSpPr>
            <a:stCxn id="110" idx="3"/>
            <a:endCxn id="89" idx="1"/>
          </p:cNvCxnSpPr>
          <p:nvPr/>
        </p:nvCxnSpPr>
        <p:spPr>
          <a:xfrm>
            <a:off x="8742600" y="3053520"/>
            <a:ext cx="873000" cy="60876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21" name="Gerade Verbindung mit Pfeil 179"/>
          <p:cNvCxnSpPr>
            <a:stCxn id="116" idx="3"/>
            <a:endCxn id="87" idx="1"/>
          </p:cNvCxnSpPr>
          <p:nvPr/>
        </p:nvCxnSpPr>
        <p:spPr>
          <a:xfrm flipV="1">
            <a:off x="8742600" y="1825200"/>
            <a:ext cx="873000" cy="21888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22" name="Gerade Verbindung mit Pfeil 182"/>
          <p:cNvCxnSpPr>
            <a:stCxn id="89" idx="3"/>
            <a:endCxn id="123" idx="2"/>
          </p:cNvCxnSpPr>
          <p:nvPr/>
        </p:nvCxnSpPr>
        <p:spPr>
          <a:xfrm>
            <a:off x="10230840" y="3661920"/>
            <a:ext cx="1206000" cy="15588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sp>
        <p:nvSpPr>
          <p:cNvPr id="75" name="Flussdiagramm: Verbinder 5"/>
          <p:cNvSpPr/>
          <p:nvPr/>
        </p:nvSpPr>
        <p:spPr>
          <a:xfrm>
            <a:off x="421560" y="2201040"/>
            <a:ext cx="307440" cy="30744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6" name="Flussdiagramm: Grenzstelle 7"/>
          <p:cNvSpPr/>
          <p:nvPr/>
        </p:nvSpPr>
        <p:spPr>
          <a:xfrm>
            <a:off x="1713960" y="2220120"/>
            <a:ext cx="466200" cy="265680"/>
          </a:xfrm>
          <a:prstGeom prst="flowChartTerminator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8" name="Flussdiagramm: Grenzstelle 9"/>
          <p:cNvSpPr/>
          <p:nvPr/>
        </p:nvSpPr>
        <p:spPr>
          <a:xfrm>
            <a:off x="2225160" y="1821960"/>
            <a:ext cx="466200" cy="265680"/>
          </a:xfrm>
          <a:prstGeom prst="flowChartTerminator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0" name="Flussdiagramm: Grenzstelle 10"/>
          <p:cNvSpPr/>
          <p:nvPr/>
        </p:nvSpPr>
        <p:spPr>
          <a:xfrm>
            <a:off x="2188080" y="2633760"/>
            <a:ext cx="466200" cy="265680"/>
          </a:xfrm>
          <a:prstGeom prst="flowChartTerminator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2" name="Flussdiagramm: Grenzstelle 11"/>
          <p:cNvSpPr/>
          <p:nvPr/>
        </p:nvSpPr>
        <p:spPr>
          <a:xfrm>
            <a:off x="2804760" y="1481400"/>
            <a:ext cx="466200" cy="265680"/>
          </a:xfrm>
          <a:prstGeom prst="flowChartTerminator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4" name="Flussdiagramm: Grenzstelle 12"/>
          <p:cNvSpPr/>
          <p:nvPr/>
        </p:nvSpPr>
        <p:spPr>
          <a:xfrm>
            <a:off x="2804760" y="2169720"/>
            <a:ext cx="466200" cy="265680"/>
          </a:xfrm>
          <a:prstGeom prst="flowChartTerminator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4" name="Gefaltete Ecke 13"/>
          <p:cNvSpPr/>
          <p:nvPr/>
        </p:nvSpPr>
        <p:spPr>
          <a:xfrm>
            <a:off x="3661560" y="2100240"/>
            <a:ext cx="410040" cy="410040"/>
          </a:xfrm>
          <a:prstGeom prst="foldedCorner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4" name="Gefaltete Ecke 14"/>
          <p:cNvSpPr/>
          <p:nvPr/>
        </p:nvSpPr>
        <p:spPr>
          <a:xfrm>
            <a:off x="3661560" y="2950560"/>
            <a:ext cx="410040" cy="410040"/>
          </a:xfrm>
          <a:prstGeom prst="foldedCorner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5" name="Gefaltete Ecke 15"/>
          <p:cNvSpPr/>
          <p:nvPr/>
        </p:nvSpPr>
        <p:spPr>
          <a:xfrm>
            <a:off x="3661560" y="1458720"/>
            <a:ext cx="410040" cy="410040"/>
          </a:xfrm>
          <a:prstGeom prst="foldedCorner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6" name="Gefaltete Ecke 16"/>
          <p:cNvSpPr/>
          <p:nvPr/>
        </p:nvSpPr>
        <p:spPr>
          <a:xfrm>
            <a:off x="4403880" y="1458720"/>
            <a:ext cx="410040" cy="410040"/>
          </a:xfrm>
          <a:prstGeom prst="foldedCorner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7" name="Gefaltete Ecke 17"/>
          <p:cNvSpPr/>
          <p:nvPr/>
        </p:nvSpPr>
        <p:spPr>
          <a:xfrm>
            <a:off x="4403880" y="2360520"/>
            <a:ext cx="410040" cy="410040"/>
          </a:xfrm>
          <a:prstGeom prst="foldedCorner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128" name="Gruppieren 21"/>
          <p:cNvGrpSpPr/>
          <p:nvPr/>
        </p:nvGrpSpPr>
        <p:grpSpPr>
          <a:xfrm>
            <a:off x="5835600" y="1478520"/>
            <a:ext cx="820800" cy="679320"/>
            <a:chOff x="5835600" y="1478520"/>
            <a:chExt cx="820800" cy="679320"/>
          </a:xfrm>
        </p:grpSpPr>
        <p:sp>
          <p:nvSpPr>
            <p:cNvPr id="129" name="Flussdiagramm: Prozess 18"/>
            <p:cNvSpPr/>
            <p:nvPr/>
          </p:nvSpPr>
          <p:spPr>
            <a:xfrm>
              <a:off x="5835600" y="1478520"/>
              <a:ext cx="820800" cy="193320"/>
            </a:xfrm>
            <a:prstGeom prst="flowChartProcess">
              <a:avLst/>
            </a:prstGeom>
            <a:solidFill>
              <a:srgbClr val="5b9bd5"/>
            </a:solidFill>
            <a:ln w="28575"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30" name="Flussdiagramm: Prozess 19"/>
            <p:cNvSpPr/>
            <p:nvPr/>
          </p:nvSpPr>
          <p:spPr>
            <a:xfrm>
              <a:off x="5835600" y="1672200"/>
              <a:ext cx="820800" cy="314640"/>
            </a:xfrm>
            <a:prstGeom prst="flowChartProcess">
              <a:avLst/>
            </a:prstGeom>
            <a:solidFill>
              <a:srgbClr val="5b9bd5"/>
            </a:solidFill>
            <a:ln w="28575"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1" name="Flussdiagramm: Prozess 20"/>
            <p:cNvSpPr/>
            <p:nvPr/>
          </p:nvSpPr>
          <p:spPr>
            <a:xfrm>
              <a:off x="5835600" y="1977840"/>
              <a:ext cx="820800" cy="180000"/>
            </a:xfrm>
            <a:prstGeom prst="flowChartProcess">
              <a:avLst/>
            </a:prstGeom>
            <a:solidFill>
              <a:srgbClr val="5b9bd5"/>
            </a:solidFill>
            <a:ln w="28575"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grpSp>
        <p:nvGrpSpPr>
          <p:cNvPr id="131" name="Gruppieren 22"/>
          <p:cNvGrpSpPr/>
          <p:nvPr/>
        </p:nvGrpSpPr>
        <p:grpSpPr>
          <a:xfrm>
            <a:off x="5835600" y="2701080"/>
            <a:ext cx="820800" cy="678960"/>
            <a:chOff x="5835600" y="2701080"/>
            <a:chExt cx="820800" cy="678960"/>
          </a:xfrm>
        </p:grpSpPr>
        <p:sp>
          <p:nvSpPr>
            <p:cNvPr id="102" name="Flussdiagramm: Prozess 23"/>
            <p:cNvSpPr/>
            <p:nvPr/>
          </p:nvSpPr>
          <p:spPr>
            <a:xfrm>
              <a:off x="5835600" y="2701080"/>
              <a:ext cx="820800" cy="193320"/>
            </a:xfrm>
            <a:prstGeom prst="flowChartProcess">
              <a:avLst/>
            </a:prstGeom>
            <a:solidFill>
              <a:srgbClr val="5b9bd5"/>
            </a:solidFill>
            <a:ln w="28575"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99" name="Flussdiagramm: Prozess 24"/>
            <p:cNvSpPr/>
            <p:nvPr/>
          </p:nvSpPr>
          <p:spPr>
            <a:xfrm>
              <a:off x="5835600" y="2894760"/>
              <a:ext cx="820800" cy="314640"/>
            </a:xfrm>
            <a:prstGeom prst="flowChartProcess">
              <a:avLst/>
            </a:prstGeom>
            <a:solidFill>
              <a:srgbClr val="5b9bd5"/>
            </a:solidFill>
            <a:ln w="28575"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96" name="Flussdiagramm: Prozess 25"/>
            <p:cNvSpPr/>
            <p:nvPr/>
          </p:nvSpPr>
          <p:spPr>
            <a:xfrm>
              <a:off x="5835600" y="3200040"/>
              <a:ext cx="820800" cy="180000"/>
            </a:xfrm>
            <a:prstGeom prst="flowChartProcess">
              <a:avLst/>
            </a:prstGeom>
            <a:solidFill>
              <a:srgbClr val="5b9bd5"/>
            </a:solidFill>
            <a:ln w="28575"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13" name="Flussdiagramm: Prozess 26"/>
          <p:cNvSpPr/>
          <p:nvPr/>
        </p:nvSpPr>
        <p:spPr>
          <a:xfrm>
            <a:off x="7613640" y="1451160"/>
            <a:ext cx="624960" cy="32616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4" name="Flussdiagramm: Prozess 27"/>
          <p:cNvSpPr/>
          <p:nvPr/>
        </p:nvSpPr>
        <p:spPr>
          <a:xfrm>
            <a:off x="7179120" y="2117520"/>
            <a:ext cx="624960" cy="32616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6" name="Flussdiagramm: Prozess 28"/>
          <p:cNvSpPr/>
          <p:nvPr/>
        </p:nvSpPr>
        <p:spPr>
          <a:xfrm>
            <a:off x="8117640" y="1880640"/>
            <a:ext cx="624960" cy="32616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0" name="Flussdiagramm: Prozess 29"/>
          <p:cNvSpPr/>
          <p:nvPr/>
        </p:nvSpPr>
        <p:spPr>
          <a:xfrm>
            <a:off x="8117640" y="2890440"/>
            <a:ext cx="624960" cy="32616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8" name="Flussdiagramm: Prozess 30"/>
          <p:cNvSpPr/>
          <p:nvPr/>
        </p:nvSpPr>
        <p:spPr>
          <a:xfrm>
            <a:off x="7179120" y="2890440"/>
            <a:ext cx="624960" cy="32616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5" name="Flussdiagramm: Prozess 31"/>
          <p:cNvSpPr/>
          <p:nvPr/>
        </p:nvSpPr>
        <p:spPr>
          <a:xfrm>
            <a:off x="8117640" y="3499560"/>
            <a:ext cx="624960" cy="32616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7" name="Welle 32"/>
          <p:cNvSpPr/>
          <p:nvPr/>
        </p:nvSpPr>
        <p:spPr>
          <a:xfrm>
            <a:off x="9615240" y="1582560"/>
            <a:ext cx="615600" cy="485640"/>
          </a:xfrm>
          <a:prstGeom prst="wave">
            <a:avLst>
              <a:gd name="adj1" fmla="val 12500"/>
              <a:gd name="adj2" fmla="val 0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2800" spc="-1" strike="noStrike">
                <a:solidFill>
                  <a:schemeClr val="lt1"/>
                </a:solidFill>
                <a:latin typeface="Calibri"/>
              </a:rPr>
              <a:t>F1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Welle 33"/>
          <p:cNvSpPr/>
          <p:nvPr/>
        </p:nvSpPr>
        <p:spPr>
          <a:xfrm>
            <a:off x="9615240" y="3419280"/>
            <a:ext cx="615600" cy="485640"/>
          </a:xfrm>
          <a:prstGeom prst="wave">
            <a:avLst>
              <a:gd name="adj1" fmla="val 12500"/>
              <a:gd name="adj2" fmla="val 0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2800" spc="-1" strike="noStrike">
                <a:solidFill>
                  <a:schemeClr val="lt1"/>
                </a:solidFill>
                <a:latin typeface="Calibri"/>
              </a:rPr>
              <a:t>F2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Flussdiagramm: Verbinder 42"/>
          <p:cNvSpPr/>
          <p:nvPr/>
        </p:nvSpPr>
        <p:spPr>
          <a:xfrm>
            <a:off x="11282760" y="3510000"/>
            <a:ext cx="307440" cy="307440"/>
          </a:xfrm>
          <a:prstGeom prst="flowChartConnector">
            <a:avLst/>
          </a:prstGeom>
          <a:solidFill>
            <a:srgbClr val="5b9bd5"/>
          </a:solidFill>
          <a:ln w="57150"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8" name="Flussdiagramm: Prozess 159"/>
          <p:cNvSpPr/>
          <p:nvPr/>
        </p:nvSpPr>
        <p:spPr>
          <a:xfrm>
            <a:off x="8117640" y="2383920"/>
            <a:ext cx="624960" cy="32616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uf der gleichen Seite des Rechtecks liegende Ecken abrunden 67"/>
          <p:cNvSpPr/>
          <p:nvPr/>
        </p:nvSpPr>
        <p:spPr>
          <a:xfrm flipH="1" rot="5400000">
            <a:off x="8585640" y="887760"/>
            <a:ext cx="4221360" cy="24742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t" vert="vert270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Issue Findings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Auf der gleichen Seite des Rechtecks liegende Ecken abrunden 43"/>
          <p:cNvSpPr/>
          <p:nvPr/>
        </p:nvSpPr>
        <p:spPr>
          <a:xfrm rot="16200000">
            <a:off x="-771480" y="799920"/>
            <a:ext cx="4221360" cy="264996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t" vert="vert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Quality Model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Rechteck 45"/>
          <p:cNvSpPr/>
          <p:nvPr/>
        </p:nvSpPr>
        <p:spPr>
          <a:xfrm>
            <a:off x="2656080" y="14040"/>
            <a:ext cx="2291400" cy="42213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t">
            <a:noAutofit/>
          </a:bodyPr>
          <a:p>
            <a:pPr algn="ctr" defTabSz="457200"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Requirements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Rechteck 46"/>
          <p:cNvSpPr/>
          <p:nvPr/>
        </p:nvSpPr>
        <p:spPr>
          <a:xfrm>
            <a:off x="4942440" y="14040"/>
            <a:ext cx="2085840" cy="422136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t">
            <a:noAutofit/>
          </a:bodyPr>
          <a:p>
            <a:pPr algn="ctr" defTabSz="457200"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UML Model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Rechteck 47"/>
          <p:cNvSpPr/>
          <p:nvPr/>
        </p:nvSpPr>
        <p:spPr>
          <a:xfrm>
            <a:off x="7015320" y="14040"/>
            <a:ext cx="2490840" cy="42213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t">
            <a:noAutofit/>
          </a:bodyPr>
          <a:p>
            <a:pPr algn="ctr" defTabSz="457200">
              <a:lnSpc>
                <a:spcPct val="100000"/>
              </a:lnSpc>
            </a:pP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Source Code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7" name="Gerade Verbindung mit Pfeil 51"/>
          <p:cNvCxnSpPr>
            <a:stCxn id="138" idx="1"/>
            <a:endCxn id="139" idx="1"/>
          </p:cNvCxnSpPr>
          <p:nvPr/>
        </p:nvCxnSpPr>
        <p:spPr>
          <a:xfrm flipV="1">
            <a:off x="382320" y="2171520"/>
            <a:ext cx="370080" cy="216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40" name="Gerade Verbindung mit Pfeil 53"/>
          <p:cNvCxnSpPr>
            <a:stCxn id="139" idx="3"/>
            <a:endCxn id="141" idx="2"/>
          </p:cNvCxnSpPr>
          <p:nvPr/>
        </p:nvCxnSpPr>
        <p:spPr>
          <a:xfrm flipV="1">
            <a:off x="1218240" y="1906200"/>
            <a:ext cx="451800" cy="26568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42" name="Gerade Verbindung mit Pfeil 55"/>
          <p:cNvCxnSpPr>
            <a:stCxn id="139" idx="3"/>
            <a:endCxn id="143" idx="0"/>
          </p:cNvCxnSpPr>
          <p:nvPr/>
        </p:nvCxnSpPr>
        <p:spPr>
          <a:xfrm>
            <a:off x="1218240" y="2171520"/>
            <a:ext cx="414720" cy="28116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44" name="Gerade Verbindung mit Pfeil 58"/>
          <p:cNvCxnSpPr>
            <a:stCxn id="141" idx="3"/>
            <a:endCxn id="145" idx="2"/>
          </p:cNvCxnSpPr>
          <p:nvPr/>
        </p:nvCxnSpPr>
        <p:spPr>
          <a:xfrm flipV="1">
            <a:off x="1902960" y="1566000"/>
            <a:ext cx="457200" cy="20772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46" name="Gerade Verbindung mit Pfeil 61"/>
          <p:cNvCxnSpPr>
            <a:stCxn id="141" idx="3"/>
            <a:endCxn id="147" idx="0"/>
          </p:cNvCxnSpPr>
          <p:nvPr/>
        </p:nvCxnSpPr>
        <p:spPr>
          <a:xfrm>
            <a:off x="1902960" y="1773360"/>
            <a:ext cx="457200" cy="21528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48" name="Gerade Verbindung mit Pfeil 64"/>
          <p:cNvCxnSpPr>
            <a:stCxn id="145" idx="3"/>
            <a:endCxn id="149" idx="1"/>
          </p:cNvCxnSpPr>
          <p:nvPr/>
        </p:nvCxnSpPr>
        <p:spPr>
          <a:xfrm>
            <a:off x="2593080" y="1433160"/>
            <a:ext cx="524880" cy="216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50" name="Gerade Verbindung mit Pfeil 91"/>
          <p:cNvCxnSpPr>
            <a:stCxn id="145" idx="0"/>
            <a:endCxn id="151" idx="0"/>
          </p:cNvCxnSpPr>
          <p:nvPr/>
        </p:nvCxnSpPr>
        <p:spPr>
          <a:xfrm flipH="1" rot="16200000">
            <a:off x="6492960" y="-2833200"/>
            <a:ext cx="211680" cy="8478000"/>
          </a:xfrm>
          <a:prstGeom prst="curvedConnector3">
            <a:avLst>
              <a:gd name="adj1" fmla="val -102555"/>
            </a:avLst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52" name="Gerade Verbindung mit Pfeil 91"/>
          <p:cNvCxnSpPr>
            <a:stCxn id="143" idx="2"/>
            <a:endCxn id="153" idx="2"/>
          </p:cNvCxnSpPr>
          <p:nvPr/>
        </p:nvCxnSpPr>
        <p:spPr>
          <a:xfrm flipH="1" rot="16200000">
            <a:off x="5732280" y="-1382040"/>
            <a:ext cx="1005840" cy="9205200"/>
          </a:xfrm>
          <a:prstGeom prst="curvedConnector3">
            <a:avLst>
              <a:gd name="adj1" fmla="val 127604"/>
            </a:avLst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54" name="Gerade Verbindung mit Pfeil 112"/>
          <p:cNvCxnSpPr>
            <a:stCxn id="149" idx="3"/>
            <a:endCxn id="155" idx="1"/>
          </p:cNvCxnSpPr>
          <p:nvPr/>
        </p:nvCxnSpPr>
        <p:spPr>
          <a:xfrm>
            <a:off x="3527640" y="1434960"/>
            <a:ext cx="600840" cy="36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56" name="Gerade Verbindung mit Pfeil 115"/>
          <p:cNvCxnSpPr>
            <a:stCxn id="149" idx="2"/>
            <a:endCxn id="157" idx="0"/>
          </p:cNvCxnSpPr>
          <p:nvPr/>
        </p:nvCxnSpPr>
        <p:spPr>
          <a:xfrm>
            <a:off x="3322440" y="1640160"/>
            <a:ext cx="360" cy="23184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58" name="Gerade Verbindung mit Pfeil 118"/>
          <p:cNvCxnSpPr>
            <a:stCxn id="157" idx="2"/>
            <a:endCxn id="159" idx="0"/>
          </p:cNvCxnSpPr>
          <p:nvPr/>
        </p:nvCxnSpPr>
        <p:spPr>
          <a:xfrm>
            <a:off x="3322440" y="2281680"/>
            <a:ext cx="360" cy="62172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60" name="Gerade Verbindung mit Pfeil 121"/>
          <p:cNvCxnSpPr>
            <a:stCxn id="157" idx="2"/>
            <a:endCxn id="161" idx="1"/>
          </p:cNvCxnSpPr>
          <p:nvPr/>
        </p:nvCxnSpPr>
        <p:spPr>
          <a:xfrm>
            <a:off x="3322440" y="2281680"/>
            <a:ext cx="806040" cy="33912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62" name="Gerade Verbindung mit Pfeil 125"/>
          <p:cNvCxnSpPr>
            <a:stCxn id="147" idx="2"/>
            <a:endCxn id="159" idx="1"/>
          </p:cNvCxnSpPr>
          <p:nvPr/>
        </p:nvCxnSpPr>
        <p:spPr>
          <a:xfrm flipH="1" rot="16200000">
            <a:off x="2311560" y="2301840"/>
            <a:ext cx="854280" cy="758160"/>
          </a:xfrm>
          <a:prstGeom prst="curvedConnector2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63" name="Gerade Verbindung mit Pfeil 129"/>
          <p:cNvCxnSpPr>
            <a:stCxn id="159" idx="3"/>
            <a:endCxn id="164" idx="1"/>
          </p:cNvCxnSpPr>
          <p:nvPr/>
        </p:nvCxnSpPr>
        <p:spPr>
          <a:xfrm>
            <a:off x="3527640" y="3107880"/>
            <a:ext cx="2048760" cy="252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65" name="Gerade Verbindung mit Pfeil 132"/>
          <p:cNvCxnSpPr>
            <a:stCxn id="155" idx="3"/>
          </p:cNvCxnSpPr>
          <p:nvPr/>
        </p:nvCxnSpPr>
        <p:spPr>
          <a:xfrm>
            <a:off x="4538160" y="1434960"/>
            <a:ext cx="1035360" cy="324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66" name="Gerade Verbindung mit Pfeil 137"/>
          <p:cNvCxnSpPr>
            <a:stCxn id="161" idx="3"/>
            <a:endCxn id="167" idx="1"/>
          </p:cNvCxnSpPr>
          <p:nvPr/>
        </p:nvCxnSpPr>
        <p:spPr>
          <a:xfrm flipV="1">
            <a:off x="4538160" y="2617200"/>
            <a:ext cx="1038240" cy="360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68" name="Gerade Verbindung mit Pfeil 141"/>
          <p:cNvCxnSpPr>
            <a:endCxn id="167" idx="0"/>
          </p:cNvCxnSpPr>
          <p:nvPr/>
        </p:nvCxnSpPr>
        <p:spPr>
          <a:xfrm>
            <a:off x="5985360" y="1874160"/>
            <a:ext cx="1440" cy="64692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69" name="Gerade Verbindung mit Pfeil 144"/>
          <p:cNvCxnSpPr>
            <a:stCxn id="159" idx="2"/>
            <a:endCxn id="170" idx="1"/>
          </p:cNvCxnSpPr>
          <p:nvPr/>
        </p:nvCxnSpPr>
        <p:spPr>
          <a:xfrm flipH="1" rot="16200000">
            <a:off x="5856840" y="778680"/>
            <a:ext cx="216000" cy="5284440"/>
          </a:xfrm>
          <a:prstGeom prst="curvedConnector2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71" name="Gerade Verbindung mit Pfeil 147"/>
          <p:cNvCxnSpPr>
            <a:stCxn id="172" idx="2"/>
            <a:endCxn id="170" idx="1"/>
          </p:cNvCxnSpPr>
          <p:nvPr/>
        </p:nvCxnSpPr>
        <p:spPr>
          <a:xfrm>
            <a:off x="7594200" y="3035160"/>
            <a:ext cx="1012680" cy="49392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73" name="Gerade Verbindung mit Pfeil 150"/>
          <p:cNvCxnSpPr>
            <a:stCxn id="174" idx="3"/>
            <a:endCxn id="172" idx="1"/>
          </p:cNvCxnSpPr>
          <p:nvPr/>
        </p:nvCxnSpPr>
        <p:spPr>
          <a:xfrm>
            <a:off x="6396840" y="2871720"/>
            <a:ext cx="885240" cy="72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75" name="Gerade Verbindung mit Pfeil 153"/>
          <p:cNvCxnSpPr>
            <a:stCxn id="172" idx="3"/>
            <a:endCxn id="176" idx="1"/>
          </p:cNvCxnSpPr>
          <p:nvPr/>
        </p:nvCxnSpPr>
        <p:spPr>
          <a:xfrm>
            <a:off x="7906680" y="2872080"/>
            <a:ext cx="700200" cy="36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77" name="Gerade Verbindung mit Pfeil 161"/>
          <p:cNvCxnSpPr>
            <a:stCxn id="178" idx="3"/>
            <a:endCxn id="179" idx="1"/>
          </p:cNvCxnSpPr>
          <p:nvPr/>
        </p:nvCxnSpPr>
        <p:spPr>
          <a:xfrm>
            <a:off x="6395760" y="1291320"/>
            <a:ext cx="1399320" cy="72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80" name="Gerade Verbindung mit Pfeil 164"/>
          <p:cNvCxnSpPr>
            <a:stCxn id="179" idx="2"/>
            <a:endCxn id="181" idx="0"/>
          </p:cNvCxnSpPr>
          <p:nvPr/>
        </p:nvCxnSpPr>
        <p:spPr>
          <a:xfrm flipH="1">
            <a:off x="7594200" y="1454760"/>
            <a:ext cx="513360" cy="42660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82" name="Gerade Verbindung mit Pfeil 167"/>
          <p:cNvCxnSpPr>
            <a:stCxn id="179" idx="3"/>
            <a:endCxn id="183" idx="0"/>
          </p:cNvCxnSpPr>
          <p:nvPr/>
        </p:nvCxnSpPr>
        <p:spPr>
          <a:xfrm>
            <a:off x="8419680" y="1291680"/>
            <a:ext cx="499680" cy="297360"/>
          </a:xfrm>
          <a:prstGeom prst="curvedConnector2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84" name="Gerade Verbindung mit Pfeil 170"/>
          <p:cNvCxnSpPr>
            <a:stCxn id="183" idx="2"/>
            <a:endCxn id="185" idx="0"/>
          </p:cNvCxnSpPr>
          <p:nvPr/>
        </p:nvCxnSpPr>
        <p:spPr>
          <a:xfrm>
            <a:off x="8919000" y="1914840"/>
            <a:ext cx="360" cy="23292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86" name="Gerade Verbindung mit Pfeil 173"/>
          <p:cNvCxnSpPr>
            <a:stCxn id="185" idx="2"/>
            <a:endCxn id="176" idx="0"/>
          </p:cNvCxnSpPr>
          <p:nvPr/>
        </p:nvCxnSpPr>
        <p:spPr>
          <a:xfrm>
            <a:off x="8919000" y="2473560"/>
            <a:ext cx="360" cy="23580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87" name="Gerade Verbindung mit Pfeil 176"/>
          <p:cNvCxnSpPr>
            <a:stCxn id="176" idx="3"/>
            <a:endCxn id="153" idx="1"/>
          </p:cNvCxnSpPr>
          <p:nvPr/>
        </p:nvCxnSpPr>
        <p:spPr>
          <a:xfrm>
            <a:off x="9231480" y="2872080"/>
            <a:ext cx="1298520" cy="60876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88" name="Gerade Verbindung mit Pfeil 179"/>
          <p:cNvCxnSpPr>
            <a:stCxn id="183" idx="3"/>
            <a:endCxn id="151" idx="1"/>
          </p:cNvCxnSpPr>
          <p:nvPr/>
        </p:nvCxnSpPr>
        <p:spPr>
          <a:xfrm>
            <a:off x="9231480" y="1751760"/>
            <a:ext cx="1298520" cy="288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189" name="Gerade Verbindung mit Pfeil 182"/>
          <p:cNvCxnSpPr>
            <a:stCxn id="153" idx="3"/>
            <a:endCxn id="190" idx="2"/>
          </p:cNvCxnSpPr>
          <p:nvPr/>
        </p:nvCxnSpPr>
        <p:spPr>
          <a:xfrm>
            <a:off x="11145240" y="3480480"/>
            <a:ext cx="559440" cy="15624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sp>
        <p:nvSpPr>
          <p:cNvPr id="138" name="Flussdiagramm: Verbinder 5"/>
          <p:cNvSpPr/>
          <p:nvPr/>
        </p:nvSpPr>
        <p:spPr>
          <a:xfrm>
            <a:off x="74880" y="2019600"/>
            <a:ext cx="307440" cy="30744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9" name="Flussdiagramm: Grenzstelle 7"/>
          <p:cNvSpPr/>
          <p:nvPr/>
        </p:nvSpPr>
        <p:spPr>
          <a:xfrm>
            <a:off x="752040" y="2038680"/>
            <a:ext cx="466200" cy="265680"/>
          </a:xfrm>
          <a:prstGeom prst="flowChartTerminator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1" name="Flussdiagramm: Grenzstelle 9"/>
          <p:cNvSpPr/>
          <p:nvPr/>
        </p:nvSpPr>
        <p:spPr>
          <a:xfrm>
            <a:off x="1436760" y="1640520"/>
            <a:ext cx="466200" cy="265680"/>
          </a:xfrm>
          <a:prstGeom prst="flowChartTerminator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3" name="Flussdiagramm: Grenzstelle 10"/>
          <p:cNvSpPr/>
          <p:nvPr/>
        </p:nvSpPr>
        <p:spPr>
          <a:xfrm>
            <a:off x="1399680" y="2452320"/>
            <a:ext cx="466200" cy="265680"/>
          </a:xfrm>
          <a:prstGeom prst="flowChartTerminator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5" name="Flussdiagramm: Grenzstelle 11"/>
          <p:cNvSpPr/>
          <p:nvPr/>
        </p:nvSpPr>
        <p:spPr>
          <a:xfrm>
            <a:off x="2126880" y="1300320"/>
            <a:ext cx="466200" cy="265680"/>
          </a:xfrm>
          <a:prstGeom prst="flowChartTerminator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7" name="Flussdiagramm: Grenzstelle 12"/>
          <p:cNvSpPr/>
          <p:nvPr/>
        </p:nvSpPr>
        <p:spPr>
          <a:xfrm>
            <a:off x="2126880" y="1988280"/>
            <a:ext cx="466200" cy="265680"/>
          </a:xfrm>
          <a:prstGeom prst="flowChartTerminator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7" name="Gefaltete Ecke 13"/>
          <p:cNvSpPr/>
          <p:nvPr/>
        </p:nvSpPr>
        <p:spPr>
          <a:xfrm>
            <a:off x="3117600" y="1871640"/>
            <a:ext cx="410040" cy="410040"/>
          </a:xfrm>
          <a:prstGeom prst="foldedCorner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9" name="Gefaltete Ecke 14"/>
          <p:cNvSpPr/>
          <p:nvPr/>
        </p:nvSpPr>
        <p:spPr>
          <a:xfrm>
            <a:off x="3117600" y="2903040"/>
            <a:ext cx="410040" cy="410040"/>
          </a:xfrm>
          <a:prstGeom prst="foldedCorner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9" name="Gefaltete Ecke 15"/>
          <p:cNvSpPr/>
          <p:nvPr/>
        </p:nvSpPr>
        <p:spPr>
          <a:xfrm>
            <a:off x="3117600" y="1230120"/>
            <a:ext cx="410040" cy="410040"/>
          </a:xfrm>
          <a:prstGeom prst="foldedCorner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5" name="Gefaltete Ecke 16"/>
          <p:cNvSpPr/>
          <p:nvPr/>
        </p:nvSpPr>
        <p:spPr>
          <a:xfrm>
            <a:off x="4128120" y="1230120"/>
            <a:ext cx="410040" cy="410040"/>
          </a:xfrm>
          <a:prstGeom prst="foldedCorner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1" name="Gefaltete Ecke 17"/>
          <p:cNvSpPr/>
          <p:nvPr/>
        </p:nvSpPr>
        <p:spPr>
          <a:xfrm>
            <a:off x="4128120" y="2415600"/>
            <a:ext cx="410040" cy="410040"/>
          </a:xfrm>
          <a:prstGeom prst="foldedCorner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191" name="Gruppieren 21"/>
          <p:cNvGrpSpPr/>
          <p:nvPr/>
        </p:nvGrpSpPr>
        <p:grpSpPr>
          <a:xfrm>
            <a:off x="5574960" y="1194840"/>
            <a:ext cx="820800" cy="679320"/>
            <a:chOff x="5574960" y="1194840"/>
            <a:chExt cx="820800" cy="679320"/>
          </a:xfrm>
        </p:grpSpPr>
        <p:sp>
          <p:nvSpPr>
            <p:cNvPr id="178" name="Flussdiagramm: Prozess 18"/>
            <p:cNvSpPr/>
            <p:nvPr/>
          </p:nvSpPr>
          <p:spPr>
            <a:xfrm>
              <a:off x="5574960" y="1194840"/>
              <a:ext cx="820800" cy="193320"/>
            </a:xfrm>
            <a:prstGeom prst="flowChartProcess">
              <a:avLst/>
            </a:prstGeom>
            <a:solidFill>
              <a:srgbClr val="5b9bd5"/>
            </a:solidFill>
            <a:ln w="28575"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92" name="Flussdiagramm: Prozess 19"/>
            <p:cNvSpPr/>
            <p:nvPr/>
          </p:nvSpPr>
          <p:spPr>
            <a:xfrm>
              <a:off x="5574960" y="1388520"/>
              <a:ext cx="820800" cy="314640"/>
            </a:xfrm>
            <a:prstGeom prst="flowChartProcess">
              <a:avLst/>
            </a:prstGeom>
            <a:solidFill>
              <a:srgbClr val="5b9bd5"/>
            </a:solidFill>
            <a:ln w="28575"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93" name="Flussdiagramm: Prozess 20"/>
            <p:cNvSpPr/>
            <p:nvPr/>
          </p:nvSpPr>
          <p:spPr>
            <a:xfrm>
              <a:off x="5574960" y="1694160"/>
              <a:ext cx="820800" cy="180000"/>
            </a:xfrm>
            <a:prstGeom prst="flowChartProcess">
              <a:avLst/>
            </a:prstGeom>
            <a:solidFill>
              <a:srgbClr val="5b9bd5"/>
            </a:solidFill>
            <a:ln w="28575"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grpSp>
        <p:nvGrpSpPr>
          <p:cNvPr id="194" name="Gruppieren 22"/>
          <p:cNvGrpSpPr/>
          <p:nvPr/>
        </p:nvGrpSpPr>
        <p:grpSpPr>
          <a:xfrm>
            <a:off x="5576040" y="2520720"/>
            <a:ext cx="820800" cy="679320"/>
            <a:chOff x="5576040" y="2520720"/>
            <a:chExt cx="820800" cy="679320"/>
          </a:xfrm>
        </p:grpSpPr>
        <p:sp>
          <p:nvSpPr>
            <p:cNvPr id="167" name="Flussdiagramm: Prozess 23"/>
            <p:cNvSpPr/>
            <p:nvPr/>
          </p:nvSpPr>
          <p:spPr>
            <a:xfrm>
              <a:off x="5576040" y="2520720"/>
              <a:ext cx="820800" cy="193320"/>
            </a:xfrm>
            <a:prstGeom prst="flowChartProcess">
              <a:avLst/>
            </a:prstGeom>
            <a:solidFill>
              <a:srgbClr val="5b9bd5"/>
            </a:solidFill>
            <a:ln w="28575"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74" name="Flussdiagramm: Prozess 24"/>
            <p:cNvSpPr/>
            <p:nvPr/>
          </p:nvSpPr>
          <p:spPr>
            <a:xfrm>
              <a:off x="5576040" y="2714400"/>
              <a:ext cx="820800" cy="314640"/>
            </a:xfrm>
            <a:prstGeom prst="flowChartProcess">
              <a:avLst/>
            </a:prstGeom>
            <a:solidFill>
              <a:srgbClr val="5b9bd5"/>
            </a:solidFill>
            <a:ln w="28575"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64" name="Flussdiagramm: Prozess 25"/>
            <p:cNvSpPr/>
            <p:nvPr/>
          </p:nvSpPr>
          <p:spPr>
            <a:xfrm>
              <a:off x="5576040" y="3020040"/>
              <a:ext cx="820800" cy="180000"/>
            </a:xfrm>
            <a:prstGeom prst="flowChartProcess">
              <a:avLst/>
            </a:prstGeom>
            <a:solidFill>
              <a:srgbClr val="5b9bd5"/>
            </a:solidFill>
            <a:ln w="28575"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79" name="Flussdiagramm: Prozess 26"/>
          <p:cNvSpPr/>
          <p:nvPr/>
        </p:nvSpPr>
        <p:spPr>
          <a:xfrm>
            <a:off x="7794720" y="1128600"/>
            <a:ext cx="624960" cy="32616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1" name="Flussdiagramm: Prozess 27"/>
          <p:cNvSpPr/>
          <p:nvPr/>
        </p:nvSpPr>
        <p:spPr>
          <a:xfrm>
            <a:off x="7281720" y="1881000"/>
            <a:ext cx="624960" cy="32616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3" name="Flussdiagramm: Prozess 28"/>
          <p:cNvSpPr/>
          <p:nvPr/>
        </p:nvSpPr>
        <p:spPr>
          <a:xfrm>
            <a:off x="8606520" y="1588680"/>
            <a:ext cx="624960" cy="32616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6" name="Flussdiagramm: Prozess 29"/>
          <p:cNvSpPr/>
          <p:nvPr/>
        </p:nvSpPr>
        <p:spPr>
          <a:xfrm>
            <a:off x="8606520" y="2709000"/>
            <a:ext cx="624960" cy="32616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2" name="Flussdiagramm: Prozess 30"/>
          <p:cNvSpPr/>
          <p:nvPr/>
        </p:nvSpPr>
        <p:spPr>
          <a:xfrm>
            <a:off x="7281720" y="2709000"/>
            <a:ext cx="624960" cy="32616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0" name="Flussdiagramm: Prozess 31"/>
          <p:cNvSpPr/>
          <p:nvPr/>
        </p:nvSpPr>
        <p:spPr>
          <a:xfrm>
            <a:off x="8606520" y="3365640"/>
            <a:ext cx="624960" cy="32616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1" name="Welle 32"/>
          <p:cNvSpPr/>
          <p:nvPr/>
        </p:nvSpPr>
        <p:spPr>
          <a:xfrm>
            <a:off x="10529640" y="1511640"/>
            <a:ext cx="615600" cy="485640"/>
          </a:xfrm>
          <a:prstGeom prst="wave">
            <a:avLst>
              <a:gd name="adj1" fmla="val 12500"/>
              <a:gd name="adj2" fmla="val 0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2800" spc="-1" strike="noStrike">
                <a:solidFill>
                  <a:schemeClr val="lt1"/>
                </a:solidFill>
                <a:latin typeface="Calibri"/>
              </a:rPr>
              <a:t>F1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Welle 33"/>
          <p:cNvSpPr/>
          <p:nvPr/>
        </p:nvSpPr>
        <p:spPr>
          <a:xfrm>
            <a:off x="10529640" y="3237840"/>
            <a:ext cx="615600" cy="485640"/>
          </a:xfrm>
          <a:prstGeom prst="wave">
            <a:avLst>
              <a:gd name="adj1" fmla="val 12500"/>
              <a:gd name="adj2" fmla="val 0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2800" spc="-1" strike="noStrike">
                <a:solidFill>
                  <a:schemeClr val="lt1"/>
                </a:solidFill>
                <a:latin typeface="Calibri"/>
              </a:rPr>
              <a:t>F2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Flussdiagramm: Verbinder 42"/>
          <p:cNvSpPr/>
          <p:nvPr/>
        </p:nvSpPr>
        <p:spPr>
          <a:xfrm>
            <a:off x="11550600" y="3328920"/>
            <a:ext cx="307440" cy="307440"/>
          </a:xfrm>
          <a:prstGeom prst="flowChartConnector">
            <a:avLst/>
          </a:prstGeom>
          <a:solidFill>
            <a:srgbClr val="5b9bd5"/>
          </a:solidFill>
          <a:ln w="57150"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5" name="Flussdiagramm: Prozess 159"/>
          <p:cNvSpPr/>
          <p:nvPr/>
        </p:nvSpPr>
        <p:spPr>
          <a:xfrm>
            <a:off x="8606520" y="2147400"/>
            <a:ext cx="624960" cy="32616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5" name="Rechteck 1"/>
          <p:cNvSpPr/>
          <p:nvPr/>
        </p:nvSpPr>
        <p:spPr>
          <a:xfrm>
            <a:off x="45720" y="1553760"/>
            <a:ext cx="11779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Source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Rechteck 68"/>
          <p:cNvSpPr/>
          <p:nvPr/>
        </p:nvSpPr>
        <p:spPr>
          <a:xfrm>
            <a:off x="11055960" y="2836080"/>
            <a:ext cx="7966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Sink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hteck 47"/>
          <p:cNvSpPr/>
          <p:nvPr/>
        </p:nvSpPr>
        <p:spPr>
          <a:xfrm>
            <a:off x="7015320" y="14040"/>
            <a:ext cx="2490840" cy="42213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t">
            <a:noAutofit/>
          </a:bodyPr>
          <a:p>
            <a:pPr algn="ctr" defTabSz="457200">
              <a:lnSpc>
                <a:spcPct val="100000"/>
              </a:lnSpc>
            </a:pP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Source Code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8" name="Gerader Verbinder 148"/>
          <p:cNvCxnSpPr>
            <a:stCxn id="199" idx="3"/>
            <a:endCxn id="200" idx="0"/>
          </p:cNvCxnSpPr>
          <p:nvPr/>
        </p:nvCxnSpPr>
        <p:spPr>
          <a:xfrm>
            <a:off x="8419680" y="1291680"/>
            <a:ext cx="499680" cy="297360"/>
          </a:xfrm>
          <a:prstGeom prst="curvedConnector2">
            <a:avLst/>
          </a:prstGeom>
          <a:ln cap="rnd" w="190500">
            <a:solidFill>
              <a:srgbClr val="70ad47"/>
            </a:solidFill>
          </a:ln>
        </p:spPr>
      </p:cxnSp>
      <p:sp>
        <p:nvSpPr>
          <p:cNvPr id="201" name="Rechteck 45"/>
          <p:cNvSpPr/>
          <p:nvPr/>
        </p:nvSpPr>
        <p:spPr>
          <a:xfrm>
            <a:off x="2656080" y="14040"/>
            <a:ext cx="2291400" cy="42213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t">
            <a:noAutofit/>
          </a:bodyPr>
          <a:p>
            <a:pPr algn="ctr" defTabSz="457200"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Requirements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Auf der gleichen Seite des Rechtecks liegende Ecken abrunden 43"/>
          <p:cNvSpPr/>
          <p:nvPr/>
        </p:nvSpPr>
        <p:spPr>
          <a:xfrm rot="16200000">
            <a:off x="-771480" y="799920"/>
            <a:ext cx="4221360" cy="264996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bg1"/>
          </a:solidFill>
          <a:ln w="1905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t" vert="vert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Quality Model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3" name="Gerader Verbinder 145"/>
          <p:cNvCxnSpPr>
            <a:stCxn id="204" idx="1"/>
            <a:endCxn id="205" idx="2"/>
          </p:cNvCxnSpPr>
          <p:nvPr/>
        </p:nvCxnSpPr>
        <p:spPr>
          <a:xfrm rot="10800000">
            <a:off x="2359440" y="2253960"/>
            <a:ext cx="758160" cy="854280"/>
          </a:xfrm>
          <a:prstGeom prst="curvedConnector2">
            <a:avLst/>
          </a:prstGeom>
          <a:ln cap="rnd" w="190500">
            <a:solidFill>
              <a:srgbClr val="70ad47"/>
            </a:solidFill>
          </a:ln>
        </p:spPr>
      </p:cxnSp>
      <p:sp>
        <p:nvSpPr>
          <p:cNvPr id="206" name="Auf der gleichen Seite des Rechtecks liegende Ecken abrunden 67"/>
          <p:cNvSpPr/>
          <p:nvPr/>
        </p:nvSpPr>
        <p:spPr>
          <a:xfrm flipH="1" rot="5400000">
            <a:off x="8585640" y="887760"/>
            <a:ext cx="4221360" cy="24742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t" vert="vert270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Issue Findings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Rechteck 46"/>
          <p:cNvSpPr/>
          <p:nvPr/>
        </p:nvSpPr>
        <p:spPr>
          <a:xfrm>
            <a:off x="4942440" y="14040"/>
            <a:ext cx="2085840" cy="422136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t">
            <a:noAutofit/>
          </a:bodyPr>
          <a:p>
            <a:pPr algn="ctr" defTabSz="457200">
              <a:lnSpc>
                <a:spcPct val="100000"/>
              </a:lnSpc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Architecture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8" name="Gerader Verbinder 142"/>
          <p:cNvCxnSpPr>
            <a:stCxn id="209" idx="2"/>
            <a:endCxn id="210" idx="2"/>
          </p:cNvCxnSpPr>
          <p:nvPr/>
        </p:nvCxnSpPr>
        <p:spPr>
          <a:xfrm flipH="1" rot="16200000">
            <a:off x="5732280" y="-1382040"/>
            <a:ext cx="1005840" cy="9205200"/>
          </a:xfrm>
          <a:prstGeom prst="curvedConnector3">
            <a:avLst>
              <a:gd name="adj1" fmla="val 127604"/>
            </a:avLst>
          </a:prstGeom>
          <a:ln cap="rnd" w="190500">
            <a:solidFill>
              <a:srgbClr val="70ad47"/>
            </a:solidFill>
          </a:ln>
        </p:spPr>
      </p:cxnSp>
      <p:cxnSp>
        <p:nvCxnSpPr>
          <p:cNvPr id="211" name="Gerader Verbinder 138"/>
          <p:cNvCxnSpPr>
            <a:stCxn id="212" idx="3"/>
            <a:endCxn id="210" idx="1"/>
          </p:cNvCxnSpPr>
          <p:nvPr/>
        </p:nvCxnSpPr>
        <p:spPr>
          <a:xfrm>
            <a:off x="9231480" y="2872080"/>
            <a:ext cx="1298520" cy="608760"/>
          </a:xfrm>
          <a:prstGeom prst="straightConnector1">
            <a:avLst/>
          </a:prstGeom>
          <a:ln cap="rnd" w="190500">
            <a:solidFill>
              <a:srgbClr val="70ad47"/>
            </a:solidFill>
          </a:ln>
        </p:spPr>
      </p:cxnSp>
      <p:cxnSp>
        <p:nvCxnSpPr>
          <p:cNvPr id="213" name="Gerader Verbinder 135"/>
          <p:cNvCxnSpPr>
            <a:stCxn id="210" idx="3"/>
            <a:endCxn id="214" idx="2"/>
          </p:cNvCxnSpPr>
          <p:nvPr/>
        </p:nvCxnSpPr>
        <p:spPr>
          <a:xfrm>
            <a:off x="11145240" y="3480480"/>
            <a:ext cx="559440" cy="156240"/>
          </a:xfrm>
          <a:prstGeom prst="straightConnector1">
            <a:avLst/>
          </a:prstGeom>
          <a:ln cap="rnd" w="190500">
            <a:solidFill>
              <a:srgbClr val="70ad47"/>
            </a:solidFill>
          </a:ln>
        </p:spPr>
      </p:cxnSp>
      <p:cxnSp>
        <p:nvCxnSpPr>
          <p:cNvPr id="215" name="Gerader Verbinder 128"/>
          <p:cNvCxnSpPr>
            <a:stCxn id="216" idx="0"/>
            <a:endCxn id="200" idx="2"/>
          </p:cNvCxnSpPr>
          <p:nvPr/>
        </p:nvCxnSpPr>
        <p:spPr>
          <a:xfrm flipV="1">
            <a:off x="8919000" y="1914840"/>
            <a:ext cx="360" cy="232920"/>
          </a:xfrm>
          <a:prstGeom prst="straightConnector1">
            <a:avLst/>
          </a:prstGeom>
          <a:ln cap="rnd" w="190500">
            <a:solidFill>
              <a:srgbClr val="70ad47"/>
            </a:solidFill>
          </a:ln>
        </p:spPr>
      </p:cxnSp>
      <p:cxnSp>
        <p:nvCxnSpPr>
          <p:cNvPr id="217" name="Gerader Verbinder 133"/>
          <p:cNvCxnSpPr>
            <a:stCxn id="212" idx="0"/>
            <a:endCxn id="216" idx="2"/>
          </p:cNvCxnSpPr>
          <p:nvPr/>
        </p:nvCxnSpPr>
        <p:spPr>
          <a:xfrm flipV="1">
            <a:off x="8919000" y="2473560"/>
            <a:ext cx="360" cy="235800"/>
          </a:xfrm>
          <a:prstGeom prst="straightConnector1">
            <a:avLst/>
          </a:prstGeom>
          <a:ln cap="rnd" w="190500">
            <a:solidFill>
              <a:srgbClr val="70ad47"/>
            </a:solidFill>
          </a:ln>
        </p:spPr>
      </p:cxnSp>
      <p:cxnSp>
        <p:nvCxnSpPr>
          <p:cNvPr id="218" name="Gerader Verbinder 126"/>
          <p:cNvCxnSpPr>
            <a:stCxn id="219" idx="3"/>
            <a:endCxn id="212" idx="1"/>
          </p:cNvCxnSpPr>
          <p:nvPr/>
        </p:nvCxnSpPr>
        <p:spPr>
          <a:xfrm>
            <a:off x="7906680" y="2872080"/>
            <a:ext cx="700200" cy="360"/>
          </a:xfrm>
          <a:prstGeom prst="straightConnector1">
            <a:avLst/>
          </a:prstGeom>
          <a:ln cap="rnd" w="190500">
            <a:solidFill>
              <a:srgbClr val="70ad47"/>
            </a:solidFill>
          </a:ln>
        </p:spPr>
      </p:cxnSp>
      <p:cxnSp>
        <p:nvCxnSpPr>
          <p:cNvPr id="220" name="Gerader Verbinder 122"/>
          <p:cNvCxnSpPr>
            <a:stCxn id="221" idx="3"/>
            <a:endCxn id="219" idx="1"/>
          </p:cNvCxnSpPr>
          <p:nvPr/>
        </p:nvCxnSpPr>
        <p:spPr>
          <a:xfrm>
            <a:off x="6396840" y="2871720"/>
            <a:ext cx="885240" cy="720"/>
          </a:xfrm>
          <a:prstGeom prst="straightConnector1">
            <a:avLst/>
          </a:prstGeom>
          <a:ln cap="rnd" w="190500">
            <a:solidFill>
              <a:srgbClr val="70ad47"/>
            </a:solidFill>
          </a:ln>
        </p:spPr>
      </p:cxnSp>
      <p:cxnSp>
        <p:nvCxnSpPr>
          <p:cNvPr id="222" name="Gerader Verbinder 117"/>
          <p:cNvCxnSpPr>
            <a:stCxn id="204" idx="3"/>
            <a:endCxn id="223" idx="1"/>
          </p:cNvCxnSpPr>
          <p:nvPr/>
        </p:nvCxnSpPr>
        <p:spPr>
          <a:xfrm>
            <a:off x="3527640" y="3107880"/>
            <a:ext cx="2048760" cy="2520"/>
          </a:xfrm>
          <a:prstGeom prst="straightConnector1">
            <a:avLst/>
          </a:prstGeom>
          <a:ln cap="rnd" w="190500">
            <a:solidFill>
              <a:srgbClr val="70ad47"/>
            </a:solidFill>
          </a:ln>
        </p:spPr>
      </p:cxnSp>
      <p:cxnSp>
        <p:nvCxnSpPr>
          <p:cNvPr id="224" name="Gerader Verbinder 114"/>
          <p:cNvCxnSpPr>
            <a:stCxn id="225" idx="0"/>
            <a:endCxn id="226" idx="2"/>
          </p:cNvCxnSpPr>
          <p:nvPr/>
        </p:nvCxnSpPr>
        <p:spPr>
          <a:xfrm flipH="1" flipV="1">
            <a:off x="5985360" y="1874160"/>
            <a:ext cx="1440" cy="646920"/>
          </a:xfrm>
          <a:prstGeom prst="straightConnector1">
            <a:avLst/>
          </a:prstGeom>
          <a:ln cap="rnd" w="190500">
            <a:solidFill>
              <a:srgbClr val="70ad47"/>
            </a:solidFill>
          </a:ln>
        </p:spPr>
      </p:cxnSp>
      <p:cxnSp>
        <p:nvCxnSpPr>
          <p:cNvPr id="227" name="Gerader Verbinder 111"/>
          <p:cNvCxnSpPr>
            <a:stCxn id="228" idx="3"/>
            <a:endCxn id="225" idx="1"/>
          </p:cNvCxnSpPr>
          <p:nvPr/>
        </p:nvCxnSpPr>
        <p:spPr>
          <a:xfrm flipV="1">
            <a:off x="4538160" y="2617200"/>
            <a:ext cx="1038240" cy="3600"/>
          </a:xfrm>
          <a:prstGeom prst="straightConnector1">
            <a:avLst/>
          </a:prstGeom>
          <a:ln cap="rnd" w="190500">
            <a:solidFill>
              <a:srgbClr val="70ad47"/>
            </a:solidFill>
          </a:ln>
        </p:spPr>
      </p:cxnSp>
      <p:cxnSp>
        <p:nvCxnSpPr>
          <p:cNvPr id="229" name="Gerader Verbinder 109"/>
          <p:cNvCxnSpPr>
            <a:stCxn id="230" idx="0"/>
            <a:endCxn id="231" idx="2"/>
          </p:cNvCxnSpPr>
          <p:nvPr/>
        </p:nvCxnSpPr>
        <p:spPr>
          <a:xfrm flipV="1">
            <a:off x="3322440" y="1640160"/>
            <a:ext cx="360" cy="231840"/>
          </a:xfrm>
          <a:prstGeom prst="straightConnector1">
            <a:avLst/>
          </a:prstGeom>
          <a:ln cap="rnd" w="190500">
            <a:solidFill>
              <a:srgbClr val="70ad47"/>
            </a:solidFill>
          </a:ln>
        </p:spPr>
      </p:cxnSp>
      <p:cxnSp>
        <p:nvCxnSpPr>
          <p:cNvPr id="232" name="Gerader Verbinder 105"/>
          <p:cNvCxnSpPr>
            <a:endCxn id="230" idx="2"/>
          </p:cNvCxnSpPr>
          <p:nvPr/>
        </p:nvCxnSpPr>
        <p:spPr>
          <a:xfrm flipH="1" flipV="1">
            <a:off x="3322440" y="2281680"/>
            <a:ext cx="805680" cy="336240"/>
          </a:xfrm>
          <a:prstGeom prst="straightConnector1">
            <a:avLst/>
          </a:prstGeom>
          <a:ln cap="rnd" w="190500">
            <a:solidFill>
              <a:srgbClr val="70ad47"/>
            </a:solidFill>
          </a:ln>
        </p:spPr>
      </p:cxnSp>
      <p:cxnSp>
        <p:nvCxnSpPr>
          <p:cNvPr id="233" name="Gerader Verbinder 101"/>
          <p:cNvCxnSpPr>
            <a:stCxn id="204" idx="0"/>
            <a:endCxn id="230" idx="2"/>
          </p:cNvCxnSpPr>
          <p:nvPr/>
        </p:nvCxnSpPr>
        <p:spPr>
          <a:xfrm flipV="1">
            <a:off x="3322440" y="2281680"/>
            <a:ext cx="360" cy="621720"/>
          </a:xfrm>
          <a:prstGeom prst="straightConnector1">
            <a:avLst/>
          </a:prstGeom>
          <a:ln cap="rnd" w="190500">
            <a:solidFill>
              <a:srgbClr val="70ad47"/>
            </a:solidFill>
          </a:ln>
        </p:spPr>
      </p:cxnSp>
      <p:cxnSp>
        <p:nvCxnSpPr>
          <p:cNvPr id="234" name="Gerader Verbinder 98"/>
          <p:cNvCxnSpPr>
            <a:stCxn id="235" idx="3"/>
            <a:endCxn id="199" idx="1"/>
          </p:cNvCxnSpPr>
          <p:nvPr/>
        </p:nvCxnSpPr>
        <p:spPr>
          <a:xfrm>
            <a:off x="6395760" y="1291320"/>
            <a:ext cx="1399320" cy="720"/>
          </a:xfrm>
          <a:prstGeom prst="straightConnector1">
            <a:avLst/>
          </a:prstGeom>
          <a:ln cap="rnd" w="190500">
            <a:solidFill>
              <a:srgbClr val="70ad47"/>
            </a:solidFill>
          </a:ln>
        </p:spPr>
      </p:cxnSp>
      <p:cxnSp>
        <p:nvCxnSpPr>
          <p:cNvPr id="236" name="Gerader Verbinder 95"/>
          <p:cNvCxnSpPr>
            <a:stCxn id="237" idx="3"/>
          </p:cNvCxnSpPr>
          <p:nvPr/>
        </p:nvCxnSpPr>
        <p:spPr>
          <a:xfrm flipV="1">
            <a:off x="4538160" y="1433160"/>
            <a:ext cx="948600" cy="2160"/>
          </a:xfrm>
          <a:prstGeom prst="straightConnector1">
            <a:avLst/>
          </a:prstGeom>
          <a:ln cap="rnd" w="190500">
            <a:solidFill>
              <a:srgbClr val="70ad47"/>
            </a:solidFill>
          </a:ln>
        </p:spPr>
      </p:cxnSp>
      <p:cxnSp>
        <p:nvCxnSpPr>
          <p:cNvPr id="238" name="Gerader Verbinder 92"/>
          <p:cNvCxnSpPr>
            <a:stCxn id="231" idx="3"/>
            <a:endCxn id="237" idx="1"/>
          </p:cNvCxnSpPr>
          <p:nvPr/>
        </p:nvCxnSpPr>
        <p:spPr>
          <a:xfrm>
            <a:off x="3527640" y="1434960"/>
            <a:ext cx="600840" cy="360"/>
          </a:xfrm>
          <a:prstGeom prst="straightConnector1">
            <a:avLst/>
          </a:prstGeom>
          <a:ln cap="rnd" w="190500">
            <a:solidFill>
              <a:srgbClr val="70ad47"/>
            </a:solidFill>
          </a:ln>
        </p:spPr>
      </p:cxnSp>
      <p:cxnSp>
        <p:nvCxnSpPr>
          <p:cNvPr id="239" name="Gerader Verbinder 88"/>
          <p:cNvCxnSpPr>
            <a:stCxn id="240" idx="3"/>
            <a:endCxn id="231" idx="1"/>
          </p:cNvCxnSpPr>
          <p:nvPr/>
        </p:nvCxnSpPr>
        <p:spPr>
          <a:xfrm>
            <a:off x="2593080" y="1433160"/>
            <a:ext cx="524880" cy="2160"/>
          </a:xfrm>
          <a:prstGeom prst="straightConnector1">
            <a:avLst/>
          </a:prstGeom>
          <a:ln cap="rnd" w="190500">
            <a:solidFill>
              <a:srgbClr val="70ad47"/>
            </a:solidFill>
          </a:ln>
        </p:spPr>
      </p:cxnSp>
      <p:cxnSp>
        <p:nvCxnSpPr>
          <p:cNvPr id="241" name="Gerader Verbinder 82"/>
          <p:cNvCxnSpPr>
            <a:stCxn id="242" idx="3"/>
            <a:endCxn id="240" idx="2"/>
          </p:cNvCxnSpPr>
          <p:nvPr/>
        </p:nvCxnSpPr>
        <p:spPr>
          <a:xfrm flipV="1">
            <a:off x="1902960" y="1566000"/>
            <a:ext cx="457200" cy="207720"/>
          </a:xfrm>
          <a:prstGeom prst="straightConnector1">
            <a:avLst/>
          </a:prstGeom>
          <a:ln cap="rnd" w="190500">
            <a:solidFill>
              <a:srgbClr val="70ad47"/>
            </a:solidFill>
          </a:ln>
        </p:spPr>
      </p:cxnSp>
      <p:cxnSp>
        <p:nvCxnSpPr>
          <p:cNvPr id="243" name="Gerader Verbinder 85"/>
          <p:cNvCxnSpPr>
            <a:stCxn id="242" idx="3"/>
            <a:endCxn id="205" idx="0"/>
          </p:cNvCxnSpPr>
          <p:nvPr/>
        </p:nvCxnSpPr>
        <p:spPr>
          <a:xfrm>
            <a:off x="1902960" y="1773360"/>
            <a:ext cx="457200" cy="215280"/>
          </a:xfrm>
          <a:prstGeom prst="straightConnector1">
            <a:avLst/>
          </a:prstGeom>
          <a:ln cap="rnd" w="190500">
            <a:solidFill>
              <a:srgbClr val="70ad47"/>
            </a:solidFill>
          </a:ln>
        </p:spPr>
      </p:cxnSp>
      <p:cxnSp>
        <p:nvCxnSpPr>
          <p:cNvPr id="244" name="Gerader Verbinder 70"/>
          <p:cNvCxnSpPr>
            <a:stCxn id="245" idx="3"/>
            <a:endCxn id="242" idx="2"/>
          </p:cNvCxnSpPr>
          <p:nvPr/>
        </p:nvCxnSpPr>
        <p:spPr>
          <a:xfrm flipV="1">
            <a:off x="1218240" y="1906200"/>
            <a:ext cx="451800" cy="265680"/>
          </a:xfrm>
          <a:prstGeom prst="straightConnector1">
            <a:avLst/>
          </a:prstGeom>
          <a:ln cap="rnd" w="190500">
            <a:solidFill>
              <a:srgbClr val="70ad47"/>
            </a:solidFill>
          </a:ln>
        </p:spPr>
      </p:cxnSp>
      <p:cxnSp>
        <p:nvCxnSpPr>
          <p:cNvPr id="246" name="Gerader Verbinder 3"/>
          <p:cNvCxnSpPr>
            <a:stCxn id="247" idx="1"/>
            <a:endCxn id="245" idx="1"/>
          </p:cNvCxnSpPr>
          <p:nvPr/>
        </p:nvCxnSpPr>
        <p:spPr>
          <a:xfrm flipV="1">
            <a:off x="382320" y="2171520"/>
            <a:ext cx="370080" cy="2160"/>
          </a:xfrm>
          <a:prstGeom prst="straightConnector1">
            <a:avLst/>
          </a:prstGeom>
          <a:ln cap="rnd" w="190500">
            <a:solidFill>
              <a:srgbClr val="70ad47"/>
            </a:solidFill>
          </a:ln>
        </p:spPr>
      </p:cxnSp>
      <p:cxnSp>
        <p:nvCxnSpPr>
          <p:cNvPr id="248" name="Gerade Verbindung mit Pfeil 51"/>
          <p:cNvCxnSpPr>
            <a:stCxn id="247" idx="1"/>
            <a:endCxn id="245" idx="1"/>
          </p:cNvCxnSpPr>
          <p:nvPr/>
        </p:nvCxnSpPr>
        <p:spPr>
          <a:xfrm flipV="1">
            <a:off x="382320" y="2171520"/>
            <a:ext cx="370080" cy="216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249" name="Gerade Verbindung mit Pfeil 58"/>
          <p:cNvCxnSpPr>
            <a:stCxn id="242" idx="3"/>
            <a:endCxn id="240" idx="2"/>
          </p:cNvCxnSpPr>
          <p:nvPr/>
        </p:nvCxnSpPr>
        <p:spPr>
          <a:xfrm flipV="1">
            <a:off x="1902960" y="1566000"/>
            <a:ext cx="457200" cy="20772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250" name="Gerade Verbindung mit Pfeil 61"/>
          <p:cNvCxnSpPr>
            <a:stCxn id="242" idx="3"/>
            <a:endCxn id="205" idx="0"/>
          </p:cNvCxnSpPr>
          <p:nvPr/>
        </p:nvCxnSpPr>
        <p:spPr>
          <a:xfrm>
            <a:off x="1902960" y="1773360"/>
            <a:ext cx="457200" cy="21528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251" name="Gerade Verbindung mit Pfeil 64"/>
          <p:cNvCxnSpPr>
            <a:stCxn id="240" idx="3"/>
            <a:endCxn id="231" idx="1"/>
          </p:cNvCxnSpPr>
          <p:nvPr/>
        </p:nvCxnSpPr>
        <p:spPr>
          <a:xfrm>
            <a:off x="2593080" y="1433160"/>
            <a:ext cx="524880" cy="216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252" name="Gerade Verbindung mit Pfeil 91"/>
          <p:cNvCxnSpPr>
            <a:stCxn id="209" idx="2"/>
            <a:endCxn id="210" idx="2"/>
          </p:cNvCxnSpPr>
          <p:nvPr/>
        </p:nvCxnSpPr>
        <p:spPr>
          <a:xfrm flipH="1" rot="16200000">
            <a:off x="5732280" y="-1382040"/>
            <a:ext cx="1005840" cy="9205200"/>
          </a:xfrm>
          <a:prstGeom prst="curvedConnector3">
            <a:avLst>
              <a:gd name="adj1" fmla="val 127604"/>
            </a:avLst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253" name="Gerade Verbindung mit Pfeil 112"/>
          <p:cNvCxnSpPr>
            <a:stCxn id="231" idx="3"/>
            <a:endCxn id="237" idx="1"/>
          </p:cNvCxnSpPr>
          <p:nvPr/>
        </p:nvCxnSpPr>
        <p:spPr>
          <a:xfrm>
            <a:off x="3527640" y="1434960"/>
            <a:ext cx="600840" cy="36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254" name="Gerade Verbindung mit Pfeil 115"/>
          <p:cNvCxnSpPr>
            <a:stCxn id="231" idx="2"/>
            <a:endCxn id="230" idx="0"/>
          </p:cNvCxnSpPr>
          <p:nvPr/>
        </p:nvCxnSpPr>
        <p:spPr>
          <a:xfrm>
            <a:off x="3322440" y="1640160"/>
            <a:ext cx="360" cy="23184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255" name="Gerade Verbindung mit Pfeil 118"/>
          <p:cNvCxnSpPr>
            <a:stCxn id="230" idx="2"/>
            <a:endCxn id="204" idx="0"/>
          </p:cNvCxnSpPr>
          <p:nvPr/>
        </p:nvCxnSpPr>
        <p:spPr>
          <a:xfrm>
            <a:off x="3322440" y="2281680"/>
            <a:ext cx="360" cy="62172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256" name="Gerade Verbindung mit Pfeil 121"/>
          <p:cNvCxnSpPr>
            <a:stCxn id="230" idx="2"/>
            <a:endCxn id="228" idx="1"/>
          </p:cNvCxnSpPr>
          <p:nvPr/>
        </p:nvCxnSpPr>
        <p:spPr>
          <a:xfrm>
            <a:off x="3322440" y="2281680"/>
            <a:ext cx="806040" cy="33912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257" name="Gerade Verbindung mit Pfeil 125"/>
          <p:cNvCxnSpPr>
            <a:stCxn id="205" idx="2"/>
            <a:endCxn id="204" idx="1"/>
          </p:cNvCxnSpPr>
          <p:nvPr/>
        </p:nvCxnSpPr>
        <p:spPr>
          <a:xfrm flipH="1" rot="16200000">
            <a:off x="2311560" y="2301840"/>
            <a:ext cx="854280" cy="758160"/>
          </a:xfrm>
          <a:prstGeom prst="curvedConnector2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258" name="Gerade Verbindung mit Pfeil 129"/>
          <p:cNvCxnSpPr>
            <a:stCxn id="204" idx="3"/>
            <a:endCxn id="223" idx="1"/>
          </p:cNvCxnSpPr>
          <p:nvPr/>
        </p:nvCxnSpPr>
        <p:spPr>
          <a:xfrm>
            <a:off x="3527640" y="3107880"/>
            <a:ext cx="2048760" cy="252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259" name="Gerade Verbindung mit Pfeil 132"/>
          <p:cNvCxnSpPr>
            <a:stCxn id="237" idx="3"/>
          </p:cNvCxnSpPr>
          <p:nvPr/>
        </p:nvCxnSpPr>
        <p:spPr>
          <a:xfrm>
            <a:off x="4538160" y="1434960"/>
            <a:ext cx="1035360" cy="324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260" name="Gerade Verbindung mit Pfeil 137"/>
          <p:cNvCxnSpPr>
            <a:stCxn id="228" idx="3"/>
            <a:endCxn id="225" idx="1"/>
          </p:cNvCxnSpPr>
          <p:nvPr/>
        </p:nvCxnSpPr>
        <p:spPr>
          <a:xfrm flipV="1">
            <a:off x="4538160" y="2617200"/>
            <a:ext cx="1038240" cy="360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261" name="Gerade Verbindung mit Pfeil 141"/>
          <p:cNvCxnSpPr>
            <a:endCxn id="225" idx="0"/>
          </p:cNvCxnSpPr>
          <p:nvPr/>
        </p:nvCxnSpPr>
        <p:spPr>
          <a:xfrm>
            <a:off x="5985360" y="1874160"/>
            <a:ext cx="1440" cy="64692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262" name="Gerade Verbindung mit Pfeil 144"/>
          <p:cNvCxnSpPr>
            <a:stCxn id="204" idx="2"/>
            <a:endCxn id="263" idx="1"/>
          </p:cNvCxnSpPr>
          <p:nvPr/>
        </p:nvCxnSpPr>
        <p:spPr>
          <a:xfrm flipH="1" rot="16200000">
            <a:off x="5856840" y="778680"/>
            <a:ext cx="216000" cy="5284440"/>
          </a:xfrm>
          <a:prstGeom prst="curvedConnector2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264" name="Gerade Verbindung mit Pfeil 147"/>
          <p:cNvCxnSpPr>
            <a:stCxn id="219" idx="2"/>
            <a:endCxn id="263" idx="1"/>
          </p:cNvCxnSpPr>
          <p:nvPr/>
        </p:nvCxnSpPr>
        <p:spPr>
          <a:xfrm>
            <a:off x="7594200" y="3035160"/>
            <a:ext cx="1012680" cy="49392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265" name="Gerade Verbindung mit Pfeil 150"/>
          <p:cNvCxnSpPr>
            <a:stCxn id="221" idx="3"/>
            <a:endCxn id="219" idx="1"/>
          </p:cNvCxnSpPr>
          <p:nvPr/>
        </p:nvCxnSpPr>
        <p:spPr>
          <a:xfrm>
            <a:off x="6396840" y="2871720"/>
            <a:ext cx="885240" cy="72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266" name="Gerade Verbindung mit Pfeil 153"/>
          <p:cNvCxnSpPr>
            <a:stCxn id="219" idx="3"/>
            <a:endCxn id="212" idx="1"/>
          </p:cNvCxnSpPr>
          <p:nvPr/>
        </p:nvCxnSpPr>
        <p:spPr>
          <a:xfrm>
            <a:off x="7906680" y="2872080"/>
            <a:ext cx="700200" cy="36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267" name="Gerade Verbindung mit Pfeil 161"/>
          <p:cNvCxnSpPr>
            <a:stCxn id="235" idx="3"/>
            <a:endCxn id="199" idx="1"/>
          </p:cNvCxnSpPr>
          <p:nvPr/>
        </p:nvCxnSpPr>
        <p:spPr>
          <a:xfrm>
            <a:off x="6395760" y="1291320"/>
            <a:ext cx="1399320" cy="72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268" name="Gerade Verbindung mit Pfeil 164"/>
          <p:cNvCxnSpPr>
            <a:stCxn id="199" idx="2"/>
            <a:endCxn id="269" idx="0"/>
          </p:cNvCxnSpPr>
          <p:nvPr/>
        </p:nvCxnSpPr>
        <p:spPr>
          <a:xfrm flipH="1">
            <a:off x="7594200" y="1454760"/>
            <a:ext cx="513360" cy="42660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270" name="Gerade Verbindung mit Pfeil 167"/>
          <p:cNvCxnSpPr>
            <a:stCxn id="199" idx="3"/>
            <a:endCxn id="200" idx="0"/>
          </p:cNvCxnSpPr>
          <p:nvPr/>
        </p:nvCxnSpPr>
        <p:spPr>
          <a:xfrm>
            <a:off x="8419680" y="1291680"/>
            <a:ext cx="499680" cy="297360"/>
          </a:xfrm>
          <a:prstGeom prst="curvedConnector2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271" name="Gerade Verbindung mit Pfeil 170"/>
          <p:cNvCxnSpPr>
            <a:stCxn id="200" idx="2"/>
            <a:endCxn id="216" idx="0"/>
          </p:cNvCxnSpPr>
          <p:nvPr/>
        </p:nvCxnSpPr>
        <p:spPr>
          <a:xfrm>
            <a:off x="8919000" y="1914840"/>
            <a:ext cx="360" cy="23292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272" name="Gerade Verbindung mit Pfeil 173"/>
          <p:cNvCxnSpPr>
            <a:stCxn id="216" idx="2"/>
            <a:endCxn id="212" idx="0"/>
          </p:cNvCxnSpPr>
          <p:nvPr/>
        </p:nvCxnSpPr>
        <p:spPr>
          <a:xfrm>
            <a:off x="8919000" y="2473560"/>
            <a:ext cx="360" cy="23580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273" name="Gerade Verbindung mit Pfeil 176"/>
          <p:cNvCxnSpPr>
            <a:stCxn id="212" idx="3"/>
            <a:endCxn id="210" idx="1"/>
          </p:cNvCxnSpPr>
          <p:nvPr/>
        </p:nvCxnSpPr>
        <p:spPr>
          <a:xfrm>
            <a:off x="9231480" y="2872080"/>
            <a:ext cx="1298520" cy="60876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274" name="Gerade Verbindung mit Pfeil 179"/>
          <p:cNvCxnSpPr>
            <a:stCxn id="200" idx="3"/>
            <a:endCxn id="275" idx="1"/>
          </p:cNvCxnSpPr>
          <p:nvPr/>
        </p:nvCxnSpPr>
        <p:spPr>
          <a:xfrm>
            <a:off x="9231480" y="1751760"/>
            <a:ext cx="1298520" cy="288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276" name="Gerade Verbindung mit Pfeil 182"/>
          <p:cNvCxnSpPr>
            <a:stCxn id="210" idx="3"/>
            <a:endCxn id="214" idx="2"/>
          </p:cNvCxnSpPr>
          <p:nvPr/>
        </p:nvCxnSpPr>
        <p:spPr>
          <a:xfrm>
            <a:off x="11145240" y="3480480"/>
            <a:ext cx="559440" cy="15624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sp>
        <p:nvSpPr>
          <p:cNvPr id="247" name="Flussdiagramm: Verbinder 5"/>
          <p:cNvSpPr/>
          <p:nvPr/>
        </p:nvSpPr>
        <p:spPr>
          <a:xfrm>
            <a:off x="74880" y="2019600"/>
            <a:ext cx="307440" cy="307440"/>
          </a:xfrm>
          <a:prstGeom prst="flowChartConnector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2" name="Flussdiagramm: Grenzstelle 9"/>
          <p:cNvSpPr/>
          <p:nvPr/>
        </p:nvSpPr>
        <p:spPr>
          <a:xfrm>
            <a:off x="1436760" y="1640520"/>
            <a:ext cx="466200" cy="265680"/>
          </a:xfrm>
          <a:prstGeom prst="flowChartTerminator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5" name="Flussdiagramm: Grenzstelle 12"/>
          <p:cNvSpPr/>
          <p:nvPr/>
        </p:nvSpPr>
        <p:spPr>
          <a:xfrm>
            <a:off x="2126880" y="1988280"/>
            <a:ext cx="466200" cy="265680"/>
          </a:xfrm>
          <a:prstGeom prst="flowChartTerminator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0" name="Gefaltete Ecke 13"/>
          <p:cNvSpPr/>
          <p:nvPr/>
        </p:nvSpPr>
        <p:spPr>
          <a:xfrm>
            <a:off x="3117600" y="1871640"/>
            <a:ext cx="410040" cy="410040"/>
          </a:xfrm>
          <a:prstGeom prst="foldedCorner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4" name="Gefaltete Ecke 14"/>
          <p:cNvSpPr/>
          <p:nvPr/>
        </p:nvSpPr>
        <p:spPr>
          <a:xfrm>
            <a:off x="3117600" y="2903040"/>
            <a:ext cx="410040" cy="410040"/>
          </a:xfrm>
          <a:prstGeom prst="foldedCorner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1" name="Gefaltete Ecke 15"/>
          <p:cNvSpPr/>
          <p:nvPr/>
        </p:nvSpPr>
        <p:spPr>
          <a:xfrm>
            <a:off x="3117600" y="1230120"/>
            <a:ext cx="410040" cy="410040"/>
          </a:xfrm>
          <a:prstGeom prst="foldedCorner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7" name="Gefaltete Ecke 16"/>
          <p:cNvSpPr/>
          <p:nvPr/>
        </p:nvSpPr>
        <p:spPr>
          <a:xfrm>
            <a:off x="4128120" y="1230120"/>
            <a:ext cx="410040" cy="410040"/>
          </a:xfrm>
          <a:prstGeom prst="foldedCorner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8" name="Gefaltete Ecke 17"/>
          <p:cNvSpPr/>
          <p:nvPr/>
        </p:nvSpPr>
        <p:spPr>
          <a:xfrm>
            <a:off x="4128120" y="2415600"/>
            <a:ext cx="410040" cy="410040"/>
          </a:xfrm>
          <a:prstGeom prst="foldedCorner">
            <a:avLst>
              <a:gd name="adj" fmla="val 16667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277" name="Gerader Verbinder 1"/>
          <p:cNvCxnSpPr>
            <a:stCxn id="278" idx="2"/>
            <a:endCxn id="279" idx="0"/>
          </p:cNvCxnSpPr>
          <p:nvPr/>
        </p:nvCxnSpPr>
        <p:spPr>
          <a:xfrm flipV="1">
            <a:off x="2369160" y="1194840"/>
            <a:ext cx="3616560" cy="95400"/>
          </a:xfrm>
          <a:prstGeom prst="curvedConnector4">
            <a:avLst>
              <a:gd name="adj1" fmla="val 318"/>
              <a:gd name="adj2" fmla="val 283712"/>
            </a:avLst>
          </a:prstGeom>
          <a:ln cap="rnd" w="190500">
            <a:solidFill>
              <a:srgbClr val="70ad47"/>
            </a:solidFill>
          </a:ln>
        </p:spPr>
      </p:cxnSp>
      <p:grpSp>
        <p:nvGrpSpPr>
          <p:cNvPr id="280" name="Gruppieren 21"/>
          <p:cNvGrpSpPr/>
          <p:nvPr/>
        </p:nvGrpSpPr>
        <p:grpSpPr>
          <a:xfrm>
            <a:off x="5574960" y="1194840"/>
            <a:ext cx="820800" cy="679320"/>
            <a:chOff x="5574960" y="1194840"/>
            <a:chExt cx="820800" cy="679320"/>
          </a:xfrm>
        </p:grpSpPr>
        <p:sp>
          <p:nvSpPr>
            <p:cNvPr id="235" name="Flussdiagramm: Prozess 18"/>
            <p:cNvSpPr/>
            <p:nvPr/>
          </p:nvSpPr>
          <p:spPr>
            <a:xfrm>
              <a:off x="5574960" y="1194840"/>
              <a:ext cx="820800" cy="193320"/>
            </a:xfrm>
            <a:prstGeom prst="flowChartProcess">
              <a:avLst/>
            </a:prstGeom>
            <a:solidFill>
              <a:srgbClr val="5b9bd5"/>
            </a:solidFill>
            <a:ln w="28575"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81" name="Flussdiagramm: Prozess 19"/>
            <p:cNvSpPr/>
            <p:nvPr/>
          </p:nvSpPr>
          <p:spPr>
            <a:xfrm>
              <a:off x="5574960" y="1388520"/>
              <a:ext cx="820800" cy="314640"/>
            </a:xfrm>
            <a:prstGeom prst="flowChartProcess">
              <a:avLst/>
            </a:prstGeom>
            <a:solidFill>
              <a:srgbClr val="5b9bd5"/>
            </a:solidFill>
            <a:ln w="28575"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26" name="Flussdiagramm: Prozess 20"/>
            <p:cNvSpPr/>
            <p:nvPr/>
          </p:nvSpPr>
          <p:spPr>
            <a:xfrm>
              <a:off x="5574960" y="1694160"/>
              <a:ext cx="820800" cy="180000"/>
            </a:xfrm>
            <a:prstGeom prst="flowChartProcess">
              <a:avLst/>
            </a:prstGeom>
            <a:solidFill>
              <a:srgbClr val="5b9bd5"/>
            </a:solidFill>
            <a:ln w="28575"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grpSp>
        <p:nvGrpSpPr>
          <p:cNvPr id="282" name="Gruppieren 22"/>
          <p:cNvGrpSpPr/>
          <p:nvPr/>
        </p:nvGrpSpPr>
        <p:grpSpPr>
          <a:xfrm>
            <a:off x="5576040" y="2520720"/>
            <a:ext cx="820800" cy="679320"/>
            <a:chOff x="5576040" y="2520720"/>
            <a:chExt cx="820800" cy="679320"/>
          </a:xfrm>
        </p:grpSpPr>
        <p:sp>
          <p:nvSpPr>
            <p:cNvPr id="225" name="Flussdiagramm: Prozess 23"/>
            <p:cNvSpPr/>
            <p:nvPr/>
          </p:nvSpPr>
          <p:spPr>
            <a:xfrm>
              <a:off x="5576040" y="2520720"/>
              <a:ext cx="820800" cy="193320"/>
            </a:xfrm>
            <a:prstGeom prst="flowChartProcess">
              <a:avLst/>
            </a:prstGeom>
            <a:solidFill>
              <a:srgbClr val="5b9bd5"/>
            </a:solidFill>
            <a:ln w="28575"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21" name="Flussdiagramm: Prozess 24"/>
            <p:cNvSpPr/>
            <p:nvPr/>
          </p:nvSpPr>
          <p:spPr>
            <a:xfrm>
              <a:off x="5576040" y="2714400"/>
              <a:ext cx="820800" cy="314640"/>
            </a:xfrm>
            <a:prstGeom prst="flowChartProcess">
              <a:avLst/>
            </a:prstGeom>
            <a:solidFill>
              <a:srgbClr val="5b9bd5"/>
            </a:solidFill>
            <a:ln w="28575"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23" name="Flussdiagramm: Prozess 25"/>
            <p:cNvSpPr/>
            <p:nvPr/>
          </p:nvSpPr>
          <p:spPr>
            <a:xfrm>
              <a:off x="5576040" y="3020040"/>
              <a:ext cx="820800" cy="180000"/>
            </a:xfrm>
            <a:prstGeom prst="flowChartProcess">
              <a:avLst/>
            </a:prstGeom>
            <a:solidFill>
              <a:srgbClr val="5b9bd5"/>
            </a:solidFill>
            <a:ln w="28575"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horzOverflow="overflow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99" name="Flussdiagramm: Prozess 26"/>
          <p:cNvSpPr/>
          <p:nvPr/>
        </p:nvSpPr>
        <p:spPr>
          <a:xfrm>
            <a:off x="7794720" y="1128600"/>
            <a:ext cx="624960" cy="32616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69" name="Flussdiagramm: Prozess 27"/>
          <p:cNvSpPr/>
          <p:nvPr/>
        </p:nvSpPr>
        <p:spPr>
          <a:xfrm>
            <a:off x="7281720" y="1881000"/>
            <a:ext cx="624960" cy="32616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0" name="Flussdiagramm: Prozess 28"/>
          <p:cNvSpPr/>
          <p:nvPr/>
        </p:nvSpPr>
        <p:spPr>
          <a:xfrm>
            <a:off x="8606520" y="1588680"/>
            <a:ext cx="624960" cy="32616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2" name="Flussdiagramm: Prozess 29"/>
          <p:cNvSpPr/>
          <p:nvPr/>
        </p:nvSpPr>
        <p:spPr>
          <a:xfrm>
            <a:off x="8606520" y="2709000"/>
            <a:ext cx="624960" cy="32616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9" name="Flussdiagramm: Prozess 30"/>
          <p:cNvSpPr/>
          <p:nvPr/>
        </p:nvSpPr>
        <p:spPr>
          <a:xfrm>
            <a:off x="7281720" y="2709000"/>
            <a:ext cx="624960" cy="32616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63" name="Flussdiagramm: Prozess 31"/>
          <p:cNvSpPr/>
          <p:nvPr/>
        </p:nvSpPr>
        <p:spPr>
          <a:xfrm>
            <a:off x="8606520" y="3365640"/>
            <a:ext cx="624960" cy="32616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5" name="Welle 32"/>
          <p:cNvSpPr/>
          <p:nvPr/>
        </p:nvSpPr>
        <p:spPr>
          <a:xfrm>
            <a:off x="10529640" y="1511640"/>
            <a:ext cx="615600" cy="485640"/>
          </a:xfrm>
          <a:prstGeom prst="wave">
            <a:avLst>
              <a:gd name="adj1" fmla="val 12500"/>
              <a:gd name="adj2" fmla="val 0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2800" spc="-1" strike="noStrike">
                <a:solidFill>
                  <a:schemeClr val="lt1"/>
                </a:solidFill>
                <a:latin typeface="Calibri"/>
              </a:rPr>
              <a:t>F1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0" name="Welle 33"/>
          <p:cNvSpPr/>
          <p:nvPr/>
        </p:nvSpPr>
        <p:spPr>
          <a:xfrm>
            <a:off x="10529640" y="3237840"/>
            <a:ext cx="615600" cy="485640"/>
          </a:xfrm>
          <a:prstGeom prst="wave">
            <a:avLst>
              <a:gd name="adj1" fmla="val 12500"/>
              <a:gd name="adj2" fmla="val 0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2800" spc="-1" strike="noStrike">
                <a:solidFill>
                  <a:schemeClr val="lt1"/>
                </a:solidFill>
                <a:latin typeface="Calibri"/>
              </a:rPr>
              <a:t>F2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4" name="Flussdiagramm: Verbinder 42"/>
          <p:cNvSpPr/>
          <p:nvPr/>
        </p:nvSpPr>
        <p:spPr>
          <a:xfrm>
            <a:off x="11550600" y="3328920"/>
            <a:ext cx="307440" cy="307440"/>
          </a:xfrm>
          <a:prstGeom prst="flowChartConnector">
            <a:avLst/>
          </a:prstGeom>
          <a:solidFill>
            <a:srgbClr val="5b9bd5"/>
          </a:solidFill>
          <a:ln w="57150"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6" name="Flussdiagramm: Prozess 159"/>
          <p:cNvSpPr/>
          <p:nvPr/>
        </p:nvSpPr>
        <p:spPr>
          <a:xfrm>
            <a:off x="8606520" y="2147400"/>
            <a:ext cx="624960" cy="326160"/>
          </a:xfrm>
          <a:prstGeom prst="flowChartProcess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3" name="Rechteck 1"/>
          <p:cNvSpPr/>
          <p:nvPr/>
        </p:nvSpPr>
        <p:spPr>
          <a:xfrm>
            <a:off x="45720" y="1553760"/>
            <a:ext cx="11779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Source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Rechteck 68"/>
          <p:cNvSpPr/>
          <p:nvPr/>
        </p:nvSpPr>
        <p:spPr>
          <a:xfrm>
            <a:off x="11055960" y="2836080"/>
            <a:ext cx="7966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Sink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5" name="Gerader Verbinder 73"/>
          <p:cNvCxnSpPr>
            <a:stCxn id="245" idx="3"/>
            <a:endCxn id="209" idx="0"/>
          </p:cNvCxnSpPr>
          <p:nvPr/>
        </p:nvCxnSpPr>
        <p:spPr>
          <a:xfrm>
            <a:off x="1218240" y="2171520"/>
            <a:ext cx="414720" cy="281160"/>
          </a:xfrm>
          <a:prstGeom prst="straightConnector1">
            <a:avLst/>
          </a:prstGeom>
          <a:ln cap="rnd" w="190500">
            <a:solidFill>
              <a:srgbClr val="70ad47"/>
            </a:solidFill>
          </a:ln>
        </p:spPr>
      </p:cxnSp>
      <p:cxnSp>
        <p:nvCxnSpPr>
          <p:cNvPr id="286" name="Gerade Verbindung mit Pfeil 76"/>
          <p:cNvCxnSpPr>
            <a:stCxn id="245" idx="3"/>
            <a:endCxn id="209" idx="0"/>
          </p:cNvCxnSpPr>
          <p:nvPr/>
        </p:nvCxnSpPr>
        <p:spPr>
          <a:xfrm>
            <a:off x="1218240" y="2171520"/>
            <a:ext cx="414720" cy="28116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sp>
        <p:nvSpPr>
          <p:cNvPr id="245" name="Flussdiagramm: Grenzstelle 7"/>
          <p:cNvSpPr/>
          <p:nvPr/>
        </p:nvSpPr>
        <p:spPr>
          <a:xfrm>
            <a:off x="752040" y="2038680"/>
            <a:ext cx="466200" cy="265680"/>
          </a:xfrm>
          <a:prstGeom prst="flowChartTerminator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9" name="Flussdiagramm: Grenzstelle 10"/>
          <p:cNvSpPr/>
          <p:nvPr/>
        </p:nvSpPr>
        <p:spPr>
          <a:xfrm>
            <a:off x="1399680" y="2452320"/>
            <a:ext cx="466200" cy="265680"/>
          </a:xfrm>
          <a:prstGeom prst="flowChartTerminator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287" name="Gerade Verbindung mit Pfeil 53"/>
          <p:cNvCxnSpPr>
            <a:stCxn id="245" idx="3"/>
            <a:endCxn id="242" idx="2"/>
          </p:cNvCxnSpPr>
          <p:nvPr/>
        </p:nvCxnSpPr>
        <p:spPr>
          <a:xfrm flipV="1">
            <a:off x="1218240" y="1906200"/>
            <a:ext cx="451800" cy="265680"/>
          </a:xfrm>
          <a:prstGeom prst="straightConnector1">
            <a:avLst/>
          </a:prstGeom>
          <a:ln w="28575">
            <a:solidFill>
              <a:srgbClr val="000000"/>
            </a:solidFill>
            <a:tailEnd len="lg" type="triangle" w="lg"/>
          </a:ln>
        </p:spPr>
      </p:cxnSp>
      <p:cxnSp>
        <p:nvCxnSpPr>
          <p:cNvPr id="288" name="Gerade Verbindung mit Pfeil 1"/>
          <p:cNvCxnSpPr>
            <a:endCxn id="280" idx="0"/>
          </p:cNvCxnSpPr>
          <p:nvPr/>
        </p:nvCxnSpPr>
        <p:spPr>
          <a:xfrm flipH="1" flipV="1" rot="5400000">
            <a:off x="4129560" y="-565560"/>
            <a:ext cx="95400" cy="3616560"/>
          </a:xfrm>
          <a:prstGeom prst="curvedConnector3">
            <a:avLst>
              <a:gd name="adj1" fmla="val 265909"/>
            </a:avLst>
          </a:prstGeom>
          <a:ln w="28575">
            <a:solidFill>
              <a:srgbClr val="000000"/>
            </a:solidFill>
            <a:tailEnd len="lg" type="triangle" w="lg"/>
          </a:ln>
        </p:spPr>
      </p:cxnSp>
      <p:sp>
        <p:nvSpPr>
          <p:cNvPr id="240" name="Flussdiagramm: Grenzstelle 11"/>
          <p:cNvSpPr/>
          <p:nvPr/>
        </p:nvSpPr>
        <p:spPr>
          <a:xfrm>
            <a:off x="2126880" y="1300320"/>
            <a:ext cx="466200" cy="265680"/>
          </a:xfrm>
          <a:prstGeom prst="flowChartTerminator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289" name="Gerade Verbindung mit Pfeil 91"/>
          <p:cNvCxnSpPr>
            <a:stCxn id="240" idx="0"/>
            <a:endCxn id="275" idx="0"/>
          </p:cNvCxnSpPr>
          <p:nvPr/>
        </p:nvCxnSpPr>
        <p:spPr>
          <a:xfrm flipH="1" rot="16200000">
            <a:off x="6492960" y="-2833200"/>
            <a:ext cx="211680" cy="8478000"/>
          </a:xfrm>
          <a:prstGeom prst="curvedConnector3">
            <a:avLst>
              <a:gd name="adj1" fmla="val -239352"/>
            </a:avLst>
          </a:prstGeom>
          <a:ln w="28575">
            <a:solidFill>
              <a:srgbClr val="000000"/>
            </a:solidFill>
            <a:tailEnd len="lg" type="triangle" w="lg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Application>LibreOffice/24.2.3.2$Linux_X86_64 LibreOffice_project/433d9c2ded56988e8a90e6b2e771ee4e6a5ab2ba</Application>
  <AppVersion>15.0000</AppVersion>
  <Words>38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2022-04-06T12:39:14Z</dcterms:created>
  <dc:creator>grosser</dc:creator>
  <dc:description/>
  <dc:language>de-DE</dc:language>
  <cp:lastModifiedBy>Sven Peldszus</cp:lastModifiedBy>
  <dcterms:modified xsi:type="dcterms:W3CDTF">2024-08-13T14:42:43Z</dcterms:modified>
  <cp:revision>33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Benutzerdefiniert</vt:lpwstr>
  </property>
  <property fmtid="{D5CDD505-2E9C-101B-9397-08002B2CF9AE}" pid="3" name="Slides">
    <vt:i4>3</vt:i4>
  </property>
</Properties>
</file>