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200" d="100"/>
          <a:sy n="200" d="100"/>
        </p:scale>
        <p:origin x="-1452" y="-8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4109F-0EB9-4D0D-AEBC-0E2A0CC02EEF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0D042-28FB-4C19-BC05-7570D738F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114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4109F-0EB9-4D0D-AEBC-0E2A0CC02EEF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0D042-28FB-4C19-BC05-7570D738F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263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4109F-0EB9-4D0D-AEBC-0E2A0CC02EEF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0D042-28FB-4C19-BC05-7570D738F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4109F-0EB9-4D0D-AEBC-0E2A0CC02EEF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0D042-28FB-4C19-BC05-7570D738F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099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4109F-0EB9-4D0D-AEBC-0E2A0CC02EEF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0D042-28FB-4C19-BC05-7570D738F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775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4109F-0EB9-4D0D-AEBC-0E2A0CC02EEF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0D042-28FB-4C19-BC05-7570D738F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043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4109F-0EB9-4D0D-AEBC-0E2A0CC02EEF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0D042-28FB-4C19-BC05-7570D738F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551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4109F-0EB9-4D0D-AEBC-0E2A0CC02EEF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0D042-28FB-4C19-BC05-7570D738F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787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4109F-0EB9-4D0D-AEBC-0E2A0CC02EEF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0D042-28FB-4C19-BC05-7570D738F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277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4109F-0EB9-4D0D-AEBC-0E2A0CC02EEF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0D042-28FB-4C19-BC05-7570D738F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651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4109F-0EB9-4D0D-AEBC-0E2A0CC02EEF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0D042-28FB-4C19-BC05-7570D738F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608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44109F-0EB9-4D0D-AEBC-0E2A0CC02EEF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0D042-28FB-4C19-BC05-7570D738F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170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65810" y="880308"/>
            <a:ext cx="1413710" cy="1373969"/>
          </a:xfrm>
          <a:prstGeom prst="rect">
            <a:avLst/>
          </a:prstGeom>
          <a:noFill/>
        </p:spPr>
        <p:txBody>
          <a:bodyPr wrap="square" rtlCol="0">
            <a:prstTxWarp prst="textArchDown">
              <a:avLst>
                <a:gd name="adj" fmla="val 1283181"/>
              </a:avLst>
            </a:prstTxWarp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 e x t p l o t</a:t>
            </a:r>
          </a:p>
        </p:txBody>
      </p:sp>
      <p:cxnSp>
        <p:nvCxnSpPr>
          <p:cNvPr id="4" name="Straight Connector 3"/>
          <p:cNvCxnSpPr>
            <a:stCxn id="2" idx="1"/>
          </p:cNvCxnSpPr>
          <p:nvPr/>
        </p:nvCxnSpPr>
        <p:spPr>
          <a:xfrm>
            <a:off x="2165810" y="1567293"/>
            <a:ext cx="0" cy="744773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165810" y="2312066"/>
            <a:ext cx="95839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2258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8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Tyler Rinker</dc:creator>
  <cp:lastModifiedBy>Tyler Rinker</cp:lastModifiedBy>
  <cp:revision>2</cp:revision>
  <dcterms:created xsi:type="dcterms:W3CDTF">2017-05-18T20:14:19Z</dcterms:created>
  <dcterms:modified xsi:type="dcterms:W3CDTF">2017-05-18T20:22:36Z</dcterms:modified>
</cp:coreProperties>
</file>