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9" r:id="rId2"/>
    <p:sldId id="256" r:id="rId3"/>
    <p:sldId id="266" r:id="rId4"/>
    <p:sldId id="265" r:id="rId5"/>
    <p:sldId id="257" r:id="rId6"/>
    <p:sldId id="267" r:id="rId7"/>
    <p:sldId id="268" r:id="rId8"/>
    <p:sldId id="269" r:id="rId9"/>
    <p:sldId id="270" r:id="rId10"/>
    <p:sldId id="272" r:id="rId11"/>
    <p:sldId id="273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90" r:id="rId23"/>
    <p:sldId id="288" r:id="rId24"/>
    <p:sldId id="292" r:id="rId25"/>
    <p:sldId id="293" r:id="rId26"/>
    <p:sldId id="300" r:id="rId27"/>
    <p:sldId id="294" r:id="rId28"/>
    <p:sldId id="295" r:id="rId29"/>
    <p:sldId id="296" r:id="rId30"/>
    <p:sldId id="297" r:id="rId31"/>
    <p:sldId id="298" r:id="rId32"/>
    <p:sldId id="299" r:id="rId33"/>
    <p:sldId id="301" r:id="rId34"/>
    <p:sldId id="302" r:id="rId35"/>
    <p:sldId id="303" r:id="rId36"/>
    <p:sldId id="304" r:id="rId37"/>
    <p:sldId id="305" r:id="rId38"/>
    <p:sldId id="264" r:id="rId39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84"/>
    <a:srgbClr val="1A2C4C"/>
    <a:srgbClr val="4372C3"/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F7D42-2C7D-4F29-B962-4BFF4CB428EC}" v="418" dt="2021-05-04T08:29:0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3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1302" y="90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Wientjes" userId="7d731600-f613-4231-8242-4cc0fb25728d" providerId="ADAL" clId="{77FF7D42-2C7D-4F29-B962-4BFF4CB428EC}"/>
    <pc:docChg chg="undo custSel addSld delSld modSld">
      <pc:chgData name="Sven Wientjes" userId="7d731600-f613-4231-8242-4cc0fb25728d" providerId="ADAL" clId="{77FF7D42-2C7D-4F29-B962-4BFF4CB428EC}" dt="2021-05-04T08:29:05.105" v="2379" actId="20577"/>
      <pc:docMkLst>
        <pc:docMk/>
      </pc:docMkLst>
      <pc:sldChg chg="modSp mod modAnim">
        <pc:chgData name="Sven Wientjes" userId="7d731600-f613-4231-8242-4cc0fb25728d" providerId="ADAL" clId="{77FF7D42-2C7D-4F29-B962-4BFF4CB428EC}" dt="2021-05-01T19:59:36.445" v="2351"/>
        <pc:sldMkLst>
          <pc:docMk/>
          <pc:sldMk cId="3355618083" sldId="256"/>
        </pc:sldMkLst>
        <pc:spChg chg="mod">
          <ac:chgData name="Sven Wientjes" userId="7d731600-f613-4231-8242-4cc0fb25728d" providerId="ADAL" clId="{77FF7D42-2C7D-4F29-B962-4BFF4CB428EC}" dt="2021-05-01T19:45:26.446" v="2241" actId="20577"/>
          <ac:spMkLst>
            <pc:docMk/>
            <pc:sldMk cId="3355618083" sldId="256"/>
            <ac:spMk id="10" creationId="{00000000-0000-0000-0000-000000000000}"/>
          </ac:spMkLst>
        </pc:spChg>
        <pc:spChg chg="mod">
          <ac:chgData name="Sven Wientjes" userId="7d731600-f613-4231-8242-4cc0fb25728d" providerId="ADAL" clId="{77FF7D42-2C7D-4F29-B962-4BFF4CB428EC}" dt="2021-05-01T19:46:08.552" v="2350" actId="20577"/>
          <ac:spMkLst>
            <pc:docMk/>
            <pc:sldMk cId="3355618083" sldId="256"/>
            <ac:spMk id="11" creationId="{00000000-0000-0000-0000-000000000000}"/>
          </ac:spMkLst>
        </pc:spChg>
      </pc:sldChg>
      <pc:sldChg chg="delSp modSp mod delAnim modAnim">
        <pc:chgData name="Sven Wientjes" userId="7d731600-f613-4231-8242-4cc0fb25728d" providerId="ADAL" clId="{77FF7D42-2C7D-4F29-B962-4BFF4CB428EC}" dt="2021-05-01T19:44:28.625" v="2196"/>
        <pc:sldMkLst>
          <pc:docMk/>
          <pc:sldMk cId="2889866249" sldId="266"/>
        </pc:sldMkLst>
        <pc:spChg chg="mod">
          <ac:chgData name="Sven Wientjes" userId="7d731600-f613-4231-8242-4cc0fb25728d" providerId="ADAL" clId="{77FF7D42-2C7D-4F29-B962-4BFF4CB428EC}" dt="2021-05-01T19:43:31.397" v="2181" actId="27636"/>
          <ac:spMkLst>
            <pc:docMk/>
            <pc:sldMk cId="2889866249" sldId="266"/>
            <ac:spMk id="3" creationId="{FE8804AD-9059-434E-B86C-580E0BA98D65}"/>
          </ac:spMkLst>
        </pc:spChg>
        <pc:spChg chg="del">
          <ac:chgData name="Sven Wientjes" userId="7d731600-f613-4231-8242-4cc0fb25728d" providerId="ADAL" clId="{77FF7D42-2C7D-4F29-B962-4BFF4CB428EC}" dt="2021-05-01T19:43:35.075" v="2182" actId="478"/>
          <ac:spMkLst>
            <pc:docMk/>
            <pc:sldMk cId="2889866249" sldId="266"/>
            <ac:spMk id="5" creationId="{F2844D97-B743-41AF-B1F2-DD347EDD6E7E}"/>
          </ac:spMkLst>
        </pc:spChg>
        <pc:spChg chg="del">
          <ac:chgData name="Sven Wientjes" userId="7d731600-f613-4231-8242-4cc0fb25728d" providerId="ADAL" clId="{77FF7D42-2C7D-4F29-B962-4BFF4CB428EC}" dt="2021-05-01T19:43:29.608" v="2179" actId="478"/>
          <ac:spMkLst>
            <pc:docMk/>
            <pc:sldMk cId="2889866249" sldId="266"/>
            <ac:spMk id="6" creationId="{C3C04BF7-AB1F-4B79-A414-AA655467373A}"/>
          </ac:spMkLst>
        </pc:spChg>
      </pc:sldChg>
      <pc:sldChg chg="del">
        <pc:chgData name="Sven Wientjes" userId="7d731600-f613-4231-8242-4cc0fb25728d" providerId="ADAL" clId="{77FF7D42-2C7D-4F29-B962-4BFF4CB428EC}" dt="2021-05-01T19:43:23.341" v="2178" actId="47"/>
        <pc:sldMkLst>
          <pc:docMk/>
          <pc:sldMk cId="469606786" sldId="271"/>
        </pc:sldMkLst>
      </pc:sldChg>
      <pc:sldChg chg="del">
        <pc:chgData name="Sven Wientjes" userId="7d731600-f613-4231-8242-4cc0fb25728d" providerId="ADAL" clId="{77FF7D42-2C7D-4F29-B962-4BFF4CB428EC}" dt="2021-05-01T13:41:54.900" v="0" actId="47"/>
        <pc:sldMkLst>
          <pc:docMk/>
          <pc:sldMk cId="2284667215" sldId="274"/>
        </pc:sldMkLst>
      </pc:sldChg>
      <pc:sldChg chg="del">
        <pc:chgData name="Sven Wientjes" userId="7d731600-f613-4231-8242-4cc0fb25728d" providerId="ADAL" clId="{77FF7D42-2C7D-4F29-B962-4BFF4CB428EC}" dt="2021-05-01T13:41:57.289" v="1" actId="47"/>
        <pc:sldMkLst>
          <pc:docMk/>
          <pc:sldMk cId="1621230722" sldId="275"/>
        </pc:sldMkLst>
      </pc:sldChg>
      <pc:sldChg chg="del">
        <pc:chgData name="Sven Wientjes" userId="7d731600-f613-4231-8242-4cc0fb25728d" providerId="ADAL" clId="{77FF7D42-2C7D-4F29-B962-4BFF4CB428EC}" dt="2021-05-01T13:41:59.526" v="2" actId="47"/>
        <pc:sldMkLst>
          <pc:docMk/>
          <pc:sldMk cId="1386969823" sldId="276"/>
        </pc:sldMkLst>
      </pc:sldChg>
      <pc:sldChg chg="addSp delSp modSp mod delAnim modAnim">
        <pc:chgData name="Sven Wientjes" userId="7d731600-f613-4231-8242-4cc0fb25728d" providerId="ADAL" clId="{77FF7D42-2C7D-4F29-B962-4BFF4CB428EC}" dt="2021-05-01T13:43:09.217" v="23"/>
        <pc:sldMkLst>
          <pc:docMk/>
          <pc:sldMk cId="2796495927" sldId="277"/>
        </pc:sldMkLst>
        <pc:spChg chg="del">
          <ac:chgData name="Sven Wientjes" userId="7d731600-f613-4231-8242-4cc0fb25728d" providerId="ADAL" clId="{77FF7D42-2C7D-4F29-B962-4BFF4CB428EC}" dt="2021-05-01T13:42:11.352" v="7" actId="478"/>
          <ac:spMkLst>
            <pc:docMk/>
            <pc:sldMk cId="2796495927" sldId="277"/>
            <ac:spMk id="5" creationId="{B66ABB95-9E63-4E38-BACE-3880FD799037}"/>
          </ac:spMkLst>
        </pc:spChg>
        <pc:spChg chg="del mod">
          <ac:chgData name="Sven Wientjes" userId="7d731600-f613-4231-8242-4cc0fb25728d" providerId="ADAL" clId="{77FF7D42-2C7D-4F29-B962-4BFF4CB428EC}" dt="2021-05-01T13:42:06.303" v="4" actId="478"/>
          <ac:spMkLst>
            <pc:docMk/>
            <pc:sldMk cId="2796495927" sldId="277"/>
            <ac:spMk id="6" creationId="{0F33131B-CE37-447B-ACBE-F7FE3521D91A}"/>
          </ac:spMkLst>
        </pc:spChg>
        <pc:spChg chg="del">
          <ac:chgData name="Sven Wientjes" userId="7d731600-f613-4231-8242-4cc0fb25728d" providerId="ADAL" clId="{77FF7D42-2C7D-4F29-B962-4BFF4CB428EC}" dt="2021-05-01T13:42:17.228" v="12" actId="478"/>
          <ac:spMkLst>
            <pc:docMk/>
            <pc:sldMk cId="2796495927" sldId="277"/>
            <ac:spMk id="9" creationId="{9881C97B-8AAA-4FD5-BF08-B75D06EBB3D5}"/>
          </ac:spMkLst>
        </pc:spChg>
        <pc:spChg chg="del">
          <ac:chgData name="Sven Wientjes" userId="7d731600-f613-4231-8242-4cc0fb25728d" providerId="ADAL" clId="{77FF7D42-2C7D-4F29-B962-4BFF4CB428EC}" dt="2021-05-01T13:42:10.080" v="6" actId="478"/>
          <ac:spMkLst>
            <pc:docMk/>
            <pc:sldMk cId="2796495927" sldId="277"/>
            <ac:spMk id="10" creationId="{7E537FD8-EEFB-447B-BD5C-658AD44D27D4}"/>
          </ac:spMkLst>
        </pc:spChg>
        <pc:spChg chg="del">
          <ac:chgData name="Sven Wientjes" userId="7d731600-f613-4231-8242-4cc0fb25728d" providerId="ADAL" clId="{77FF7D42-2C7D-4F29-B962-4BFF4CB428EC}" dt="2021-05-01T13:42:16.188" v="11" actId="478"/>
          <ac:spMkLst>
            <pc:docMk/>
            <pc:sldMk cId="2796495927" sldId="277"/>
            <ac:spMk id="11" creationId="{943099FA-92E8-479A-B601-0F7509DDF056}"/>
          </ac:spMkLst>
        </pc:spChg>
        <pc:spChg chg="del">
          <ac:chgData name="Sven Wientjes" userId="7d731600-f613-4231-8242-4cc0fb25728d" providerId="ADAL" clId="{77FF7D42-2C7D-4F29-B962-4BFF4CB428EC}" dt="2021-05-01T13:42:09.213" v="5" actId="478"/>
          <ac:spMkLst>
            <pc:docMk/>
            <pc:sldMk cId="2796495927" sldId="277"/>
            <ac:spMk id="12" creationId="{DC98863A-D277-4623-AAE0-9E194851806C}"/>
          </ac:spMkLst>
        </pc:spChg>
        <pc:spChg chg="del">
          <ac:chgData name="Sven Wientjes" userId="7d731600-f613-4231-8242-4cc0fb25728d" providerId="ADAL" clId="{77FF7D42-2C7D-4F29-B962-4BFF4CB428EC}" dt="2021-05-01T13:42:15.117" v="10" actId="478"/>
          <ac:spMkLst>
            <pc:docMk/>
            <pc:sldMk cId="2796495927" sldId="277"/>
            <ac:spMk id="13" creationId="{EAEB3EF6-EC88-485C-98F2-7072FD182DD7}"/>
          </ac:spMkLst>
        </pc:spChg>
        <pc:spChg chg="add mod">
          <ac:chgData name="Sven Wientjes" userId="7d731600-f613-4231-8242-4cc0fb25728d" providerId="ADAL" clId="{77FF7D42-2C7D-4F29-B962-4BFF4CB428EC}" dt="2021-05-01T13:42:57.111" v="19" actId="1076"/>
          <ac:spMkLst>
            <pc:docMk/>
            <pc:sldMk cId="2796495927" sldId="277"/>
            <ac:spMk id="15" creationId="{298BF82E-039D-4BF3-9031-A8287937A5DE}"/>
          </ac:spMkLst>
        </pc:spChg>
        <pc:graphicFrameChg chg="del">
          <ac:chgData name="Sven Wientjes" userId="7d731600-f613-4231-8242-4cc0fb25728d" providerId="ADAL" clId="{77FF7D42-2C7D-4F29-B962-4BFF4CB428EC}" dt="2021-05-01T13:42:13.848" v="9" actId="478"/>
          <ac:graphicFrameMkLst>
            <pc:docMk/>
            <pc:sldMk cId="2796495927" sldId="277"/>
            <ac:graphicFrameMk id="7" creationId="{826D9D56-1E44-4D7D-B87A-9AB6A8F98A7E}"/>
          </ac:graphicFrameMkLst>
        </pc:graphicFrameChg>
        <pc:picChg chg="mod">
          <ac:chgData name="Sven Wientjes" userId="7d731600-f613-4231-8242-4cc0fb25728d" providerId="ADAL" clId="{77FF7D42-2C7D-4F29-B962-4BFF4CB428EC}" dt="2021-05-01T13:42:24.731" v="14" actId="14100"/>
          <ac:picMkLst>
            <pc:docMk/>
            <pc:sldMk cId="2796495927" sldId="277"/>
            <ac:picMk id="14" creationId="{0E8401C3-ED2D-4FD2-A7CD-38998353307E}"/>
          </ac:picMkLst>
        </pc:picChg>
      </pc:sldChg>
      <pc:sldChg chg="modSp">
        <pc:chgData name="Sven Wientjes" userId="7d731600-f613-4231-8242-4cc0fb25728d" providerId="ADAL" clId="{77FF7D42-2C7D-4F29-B962-4BFF4CB428EC}" dt="2021-05-04T08:12:22.575" v="2364"/>
        <pc:sldMkLst>
          <pc:docMk/>
          <pc:sldMk cId="3062414040" sldId="282"/>
        </pc:sldMkLst>
        <pc:spChg chg="mod">
          <ac:chgData name="Sven Wientjes" userId="7d731600-f613-4231-8242-4cc0fb25728d" providerId="ADAL" clId="{77FF7D42-2C7D-4F29-B962-4BFF4CB428EC}" dt="2021-05-04T08:12:22.575" v="2364"/>
          <ac:spMkLst>
            <pc:docMk/>
            <pc:sldMk cId="3062414040" sldId="282"/>
            <ac:spMk id="7" creationId="{59BA9845-C764-44FA-A157-1807772B7F4A}"/>
          </ac:spMkLst>
        </pc:spChg>
      </pc:sldChg>
      <pc:sldChg chg="modSp">
        <pc:chgData name="Sven Wientjes" userId="7d731600-f613-4231-8242-4cc0fb25728d" providerId="ADAL" clId="{77FF7D42-2C7D-4F29-B962-4BFF4CB428EC}" dt="2021-05-04T08:12:39.774" v="2366"/>
        <pc:sldMkLst>
          <pc:docMk/>
          <pc:sldMk cId="2608384408" sldId="283"/>
        </pc:sldMkLst>
        <pc:spChg chg="mod">
          <ac:chgData name="Sven Wientjes" userId="7d731600-f613-4231-8242-4cc0fb25728d" providerId="ADAL" clId="{77FF7D42-2C7D-4F29-B962-4BFF4CB428EC}" dt="2021-05-04T08:12:39.774" v="2366"/>
          <ac:spMkLst>
            <pc:docMk/>
            <pc:sldMk cId="2608384408" sldId="283"/>
            <ac:spMk id="7" creationId="{59BA9845-C764-44FA-A157-1807772B7F4A}"/>
          </ac:spMkLst>
        </pc:spChg>
      </pc:sldChg>
      <pc:sldChg chg="modSp">
        <pc:chgData name="Sven Wientjes" userId="7d731600-f613-4231-8242-4cc0fb25728d" providerId="ADAL" clId="{77FF7D42-2C7D-4F29-B962-4BFF4CB428EC}" dt="2021-05-04T08:16:44.877" v="2368"/>
        <pc:sldMkLst>
          <pc:docMk/>
          <pc:sldMk cId="3016655408" sldId="284"/>
        </pc:sldMkLst>
        <pc:spChg chg="mod">
          <ac:chgData name="Sven Wientjes" userId="7d731600-f613-4231-8242-4cc0fb25728d" providerId="ADAL" clId="{77FF7D42-2C7D-4F29-B962-4BFF4CB428EC}" dt="2021-05-04T08:16:44.877" v="2368"/>
          <ac:spMkLst>
            <pc:docMk/>
            <pc:sldMk cId="3016655408" sldId="284"/>
            <ac:spMk id="5" creationId="{6CBE9025-3D79-4FC0-95A8-2BD60810742F}"/>
          </ac:spMkLst>
        </pc:spChg>
      </pc:sldChg>
      <pc:sldChg chg="modSp">
        <pc:chgData name="Sven Wientjes" userId="7d731600-f613-4231-8242-4cc0fb25728d" providerId="ADAL" clId="{77FF7D42-2C7D-4F29-B962-4BFF4CB428EC}" dt="2021-05-04T08:21:22.113" v="2370"/>
        <pc:sldMkLst>
          <pc:docMk/>
          <pc:sldMk cId="2495612810" sldId="286"/>
        </pc:sldMkLst>
        <pc:spChg chg="mod">
          <ac:chgData name="Sven Wientjes" userId="7d731600-f613-4231-8242-4cc0fb25728d" providerId="ADAL" clId="{77FF7D42-2C7D-4F29-B962-4BFF4CB428EC}" dt="2021-05-04T08:21:22.113" v="2370"/>
          <ac:spMkLst>
            <pc:docMk/>
            <pc:sldMk cId="2495612810" sldId="286"/>
            <ac:spMk id="7" creationId="{E794C7AE-4CD8-41E1-AE6F-CC5CF2CA5430}"/>
          </ac:spMkLst>
        </pc:spChg>
      </pc:sldChg>
      <pc:sldChg chg="modSp">
        <pc:chgData name="Sven Wientjes" userId="7d731600-f613-4231-8242-4cc0fb25728d" providerId="ADAL" clId="{77FF7D42-2C7D-4F29-B962-4BFF4CB428EC}" dt="2021-05-04T08:21:29.147" v="2372"/>
        <pc:sldMkLst>
          <pc:docMk/>
          <pc:sldMk cId="2467729381" sldId="287"/>
        </pc:sldMkLst>
        <pc:spChg chg="mod">
          <ac:chgData name="Sven Wientjes" userId="7d731600-f613-4231-8242-4cc0fb25728d" providerId="ADAL" clId="{77FF7D42-2C7D-4F29-B962-4BFF4CB428EC}" dt="2021-05-04T08:21:29.147" v="2372"/>
          <ac:spMkLst>
            <pc:docMk/>
            <pc:sldMk cId="2467729381" sldId="287"/>
            <ac:spMk id="9" creationId="{27011E3D-0E7C-4546-8B22-D3F726AC7BA3}"/>
          </ac:spMkLst>
        </pc:spChg>
      </pc:sldChg>
      <pc:sldChg chg="modSp">
        <pc:chgData name="Sven Wientjes" userId="7d731600-f613-4231-8242-4cc0fb25728d" providerId="ADAL" clId="{77FF7D42-2C7D-4F29-B962-4BFF4CB428EC}" dt="2021-05-04T08:22:25.523" v="2376"/>
        <pc:sldMkLst>
          <pc:docMk/>
          <pc:sldMk cId="2625577826" sldId="288"/>
        </pc:sldMkLst>
        <pc:spChg chg="mod">
          <ac:chgData name="Sven Wientjes" userId="7d731600-f613-4231-8242-4cc0fb25728d" providerId="ADAL" clId="{77FF7D42-2C7D-4F29-B962-4BFF4CB428EC}" dt="2021-05-04T08:22:25.523" v="2376"/>
          <ac:spMkLst>
            <pc:docMk/>
            <pc:sldMk cId="2625577826" sldId="288"/>
            <ac:spMk id="7" creationId="{E622EFD4-9C06-4AAD-89E2-213D2744BC6F}"/>
          </ac:spMkLst>
        </pc:spChg>
      </pc:sldChg>
      <pc:sldChg chg="modSp">
        <pc:chgData name="Sven Wientjes" userId="7d731600-f613-4231-8242-4cc0fb25728d" providerId="ADAL" clId="{77FF7D42-2C7D-4F29-B962-4BFF4CB428EC}" dt="2021-05-04T08:21:49.352" v="2375"/>
        <pc:sldMkLst>
          <pc:docMk/>
          <pc:sldMk cId="772810877" sldId="290"/>
        </pc:sldMkLst>
        <pc:spChg chg="mod">
          <ac:chgData name="Sven Wientjes" userId="7d731600-f613-4231-8242-4cc0fb25728d" providerId="ADAL" clId="{77FF7D42-2C7D-4F29-B962-4BFF4CB428EC}" dt="2021-05-04T08:21:48.034" v="2374"/>
          <ac:spMkLst>
            <pc:docMk/>
            <pc:sldMk cId="772810877" sldId="290"/>
            <ac:spMk id="7" creationId="{488D6792-B827-4532-B51D-3150234CB9B8}"/>
          </ac:spMkLst>
        </pc:spChg>
        <pc:spChg chg="mod">
          <ac:chgData name="Sven Wientjes" userId="7d731600-f613-4231-8242-4cc0fb25728d" providerId="ADAL" clId="{77FF7D42-2C7D-4F29-B962-4BFF4CB428EC}" dt="2021-05-04T08:21:49.352" v="2375"/>
          <ac:spMkLst>
            <pc:docMk/>
            <pc:sldMk cId="772810877" sldId="290"/>
            <ac:spMk id="9" creationId="{27011E3D-0E7C-4546-8B22-D3F726AC7BA3}"/>
          </ac:spMkLst>
        </pc:spChg>
      </pc:sldChg>
      <pc:sldChg chg="del">
        <pc:chgData name="Sven Wientjes" userId="7d731600-f613-4231-8242-4cc0fb25728d" providerId="ADAL" clId="{77FF7D42-2C7D-4F29-B962-4BFF4CB428EC}" dt="2021-05-01T13:51:03.171" v="24" actId="47"/>
        <pc:sldMkLst>
          <pc:docMk/>
          <pc:sldMk cId="966284334" sldId="291"/>
        </pc:sldMkLst>
      </pc:sldChg>
      <pc:sldChg chg="addSp modSp mod modAnim">
        <pc:chgData name="Sven Wientjes" userId="7d731600-f613-4231-8242-4cc0fb25728d" providerId="ADAL" clId="{77FF7D42-2C7D-4F29-B962-4BFF4CB428EC}" dt="2021-05-01T14:51:18.432" v="694"/>
        <pc:sldMkLst>
          <pc:docMk/>
          <pc:sldMk cId="1199496961" sldId="293"/>
        </pc:sldMkLst>
        <pc:spChg chg="add mod">
          <ac:chgData name="Sven Wientjes" userId="7d731600-f613-4231-8242-4cc0fb25728d" providerId="ADAL" clId="{77FF7D42-2C7D-4F29-B962-4BFF4CB428EC}" dt="2021-05-01T14:50:57.581" v="691" actId="20577"/>
          <ac:spMkLst>
            <pc:docMk/>
            <pc:sldMk cId="1199496961" sldId="293"/>
            <ac:spMk id="28" creationId="{E5545779-5D0C-4532-AF37-AD62A5B05C57}"/>
          </ac:spMkLst>
        </pc:spChg>
      </pc:sldChg>
      <pc:sldChg chg="modSp">
        <pc:chgData name="Sven Wientjes" userId="7d731600-f613-4231-8242-4cc0fb25728d" providerId="ADAL" clId="{77FF7D42-2C7D-4F29-B962-4BFF4CB428EC}" dt="2021-05-01T14:04:33.244" v="26" actId="20577"/>
        <pc:sldMkLst>
          <pc:docMk/>
          <pc:sldMk cId="495410568" sldId="294"/>
        </pc:sldMkLst>
        <pc:spChg chg="mod">
          <ac:chgData name="Sven Wientjes" userId="7d731600-f613-4231-8242-4cc0fb25728d" providerId="ADAL" clId="{77FF7D42-2C7D-4F29-B962-4BFF4CB428EC}" dt="2021-05-01T14:04:33.244" v="26" actId="20577"/>
          <ac:spMkLst>
            <pc:docMk/>
            <pc:sldMk cId="495410568" sldId="294"/>
            <ac:spMk id="6" creationId="{46BEF4DB-3185-443B-8D6F-D2A5F274A687}"/>
          </ac:spMkLst>
        </pc:spChg>
      </pc:sldChg>
      <pc:sldChg chg="modSp modAnim">
        <pc:chgData name="Sven Wientjes" userId="7d731600-f613-4231-8242-4cc0fb25728d" providerId="ADAL" clId="{77FF7D42-2C7D-4F29-B962-4BFF4CB428EC}" dt="2021-05-04T08:29:05.105" v="2379" actId="20577"/>
        <pc:sldMkLst>
          <pc:docMk/>
          <pc:sldMk cId="3953299683" sldId="295"/>
        </pc:sldMkLst>
        <pc:spChg chg="mod">
          <ac:chgData name="Sven Wientjes" userId="7d731600-f613-4231-8242-4cc0fb25728d" providerId="ADAL" clId="{77FF7D42-2C7D-4F29-B962-4BFF4CB428EC}" dt="2021-05-04T08:29:05.105" v="2379" actId="20577"/>
          <ac:spMkLst>
            <pc:docMk/>
            <pc:sldMk cId="3953299683" sldId="295"/>
            <ac:spMk id="6" creationId="{46BEF4DB-3185-443B-8D6F-D2A5F274A687}"/>
          </ac:spMkLst>
        </pc:spChg>
      </pc:sldChg>
      <pc:sldChg chg="addSp delSp modSp mod delAnim modAnim">
        <pc:chgData name="Sven Wientjes" userId="7d731600-f613-4231-8242-4cc0fb25728d" providerId="ADAL" clId="{77FF7D42-2C7D-4F29-B962-4BFF4CB428EC}" dt="2021-05-01T15:18:50.751" v="707"/>
        <pc:sldMkLst>
          <pc:docMk/>
          <pc:sldMk cId="2371751967" sldId="298"/>
        </pc:sldMkLst>
        <pc:spChg chg="mod">
          <ac:chgData name="Sven Wientjes" userId="7d731600-f613-4231-8242-4cc0fb25728d" providerId="ADAL" clId="{77FF7D42-2C7D-4F29-B962-4BFF4CB428EC}" dt="2021-05-01T14:14:59.941" v="58" actId="20577"/>
          <ac:spMkLst>
            <pc:docMk/>
            <pc:sldMk cId="2371751967" sldId="298"/>
            <ac:spMk id="2" creationId="{F7DBE624-D7DE-43FF-B389-16DD696E5C1E}"/>
          </ac:spMkLst>
        </pc:spChg>
        <pc:spChg chg="del">
          <ac:chgData name="Sven Wientjes" userId="7d731600-f613-4231-8242-4cc0fb25728d" providerId="ADAL" clId="{77FF7D42-2C7D-4F29-B962-4BFF4CB428EC}" dt="2021-05-01T14:15:02.315" v="59" actId="478"/>
          <ac:spMkLst>
            <pc:docMk/>
            <pc:sldMk cId="2371751967" sldId="298"/>
            <ac:spMk id="3" creationId="{07A3A7C9-70BA-4AFF-8569-56D8E3DDFA9E}"/>
          </ac:spMkLst>
        </pc:spChg>
        <pc:spChg chg="add del mod">
          <ac:chgData name="Sven Wientjes" userId="7d731600-f613-4231-8242-4cc0fb25728d" providerId="ADAL" clId="{77FF7D42-2C7D-4F29-B962-4BFF4CB428EC}" dt="2021-05-01T14:19:46.007" v="129" actId="478"/>
          <ac:spMkLst>
            <pc:docMk/>
            <pc:sldMk cId="2371751967" sldId="298"/>
            <ac:spMk id="5" creationId="{A30A763D-55B7-43AA-BC99-99BFED3301E8}"/>
          </ac:spMkLst>
        </pc:spChg>
        <pc:spChg chg="add mod">
          <ac:chgData name="Sven Wientjes" userId="7d731600-f613-4231-8242-4cc0fb25728d" providerId="ADAL" clId="{77FF7D42-2C7D-4F29-B962-4BFF4CB428EC}" dt="2021-05-01T14:23:23.003" v="170" actId="1076"/>
          <ac:spMkLst>
            <pc:docMk/>
            <pc:sldMk cId="2371751967" sldId="298"/>
            <ac:spMk id="6" creationId="{9ACC6FBE-FFF2-4502-AB61-A6EE62BCF18F}"/>
          </ac:spMkLst>
        </pc:spChg>
        <pc:spChg chg="add mod">
          <ac:chgData name="Sven Wientjes" userId="7d731600-f613-4231-8242-4cc0fb25728d" providerId="ADAL" clId="{77FF7D42-2C7D-4F29-B962-4BFF4CB428EC}" dt="2021-05-01T14:23:01.339" v="167" actId="1076"/>
          <ac:spMkLst>
            <pc:docMk/>
            <pc:sldMk cId="2371751967" sldId="298"/>
            <ac:spMk id="7" creationId="{E99A28F6-AABD-48BC-89F7-A65B93E86A73}"/>
          </ac:spMkLst>
        </pc:spChg>
        <pc:spChg chg="add mod">
          <ac:chgData name="Sven Wientjes" userId="7d731600-f613-4231-8242-4cc0fb25728d" providerId="ADAL" clId="{77FF7D42-2C7D-4F29-B962-4BFF4CB428EC}" dt="2021-05-01T14:22:58.152" v="166" actId="1076"/>
          <ac:spMkLst>
            <pc:docMk/>
            <pc:sldMk cId="2371751967" sldId="298"/>
            <ac:spMk id="8" creationId="{17D1E968-3A40-4FCF-8625-8D3C9B3859DC}"/>
          </ac:spMkLst>
        </pc:spChg>
        <pc:spChg chg="add mod">
          <ac:chgData name="Sven Wientjes" userId="7d731600-f613-4231-8242-4cc0fb25728d" providerId="ADAL" clId="{77FF7D42-2C7D-4F29-B962-4BFF4CB428EC}" dt="2021-05-01T14:24:00.592" v="230" actId="1076"/>
          <ac:spMkLst>
            <pc:docMk/>
            <pc:sldMk cId="2371751967" sldId="298"/>
            <ac:spMk id="12" creationId="{4FE3CD8E-AFD6-4BCE-9D86-B7248E084E48}"/>
          </ac:spMkLst>
        </pc:spChg>
        <pc:spChg chg="add mod">
          <ac:chgData name="Sven Wientjes" userId="7d731600-f613-4231-8242-4cc0fb25728d" providerId="ADAL" clId="{77FF7D42-2C7D-4F29-B962-4BFF4CB428EC}" dt="2021-05-01T14:24:12.729" v="242" actId="20577"/>
          <ac:spMkLst>
            <pc:docMk/>
            <pc:sldMk cId="2371751967" sldId="298"/>
            <ac:spMk id="13" creationId="{93132AD9-6FF7-4649-A1F8-536DD85A6A97}"/>
          </ac:spMkLst>
        </pc:spChg>
        <pc:spChg chg="add del mod">
          <ac:chgData name="Sven Wientjes" userId="7d731600-f613-4231-8242-4cc0fb25728d" providerId="ADAL" clId="{77FF7D42-2C7D-4F29-B962-4BFF4CB428EC}" dt="2021-05-01T14:28:53.080" v="319" actId="478"/>
          <ac:spMkLst>
            <pc:docMk/>
            <pc:sldMk cId="2371751967" sldId="298"/>
            <ac:spMk id="14" creationId="{2EF32F13-35B8-4DCC-BA6E-9FB3E098911F}"/>
          </ac:spMkLst>
        </pc:spChg>
        <pc:spChg chg="add mod">
          <ac:chgData name="Sven Wientjes" userId="7d731600-f613-4231-8242-4cc0fb25728d" providerId="ADAL" clId="{77FF7D42-2C7D-4F29-B962-4BFF4CB428EC}" dt="2021-05-01T14:36:16.411" v="391" actId="113"/>
          <ac:spMkLst>
            <pc:docMk/>
            <pc:sldMk cId="2371751967" sldId="298"/>
            <ac:spMk id="19" creationId="{B9F1DA48-744B-4BAC-8CF2-1048B12FBF9D}"/>
          </ac:spMkLst>
        </pc:spChg>
        <pc:spChg chg="add del mod">
          <ac:chgData name="Sven Wientjes" userId="7d731600-f613-4231-8242-4cc0fb25728d" providerId="ADAL" clId="{77FF7D42-2C7D-4F29-B962-4BFF4CB428EC}" dt="2021-05-01T14:48:07.867" v="641" actId="478"/>
          <ac:spMkLst>
            <pc:docMk/>
            <pc:sldMk cId="2371751967" sldId="298"/>
            <ac:spMk id="22" creationId="{71419E47-712F-478D-B9DB-1A39BBEEAE7D}"/>
          </ac:spMkLst>
        </pc:spChg>
        <pc:spChg chg="add mod">
          <ac:chgData name="Sven Wientjes" userId="7d731600-f613-4231-8242-4cc0fb25728d" providerId="ADAL" clId="{77FF7D42-2C7D-4F29-B962-4BFF4CB428EC}" dt="2021-05-01T14:38:44.137" v="489" actId="20577"/>
          <ac:spMkLst>
            <pc:docMk/>
            <pc:sldMk cId="2371751967" sldId="298"/>
            <ac:spMk id="25" creationId="{B3D044DB-3A0C-438C-B33E-F49FE7C7B00C}"/>
          </ac:spMkLst>
        </pc:spChg>
        <pc:spChg chg="add mod">
          <ac:chgData name="Sven Wientjes" userId="7d731600-f613-4231-8242-4cc0fb25728d" providerId="ADAL" clId="{77FF7D42-2C7D-4F29-B962-4BFF4CB428EC}" dt="2021-05-01T14:40:03.442" v="637" actId="1076"/>
          <ac:spMkLst>
            <pc:docMk/>
            <pc:sldMk cId="2371751967" sldId="298"/>
            <ac:spMk id="28" creationId="{5B0BC2B3-9DFC-416E-8E7D-90A63DBE8C7C}"/>
          </ac:spMkLst>
        </pc:spChg>
        <pc:picChg chg="add mod">
          <ac:chgData name="Sven Wientjes" userId="7d731600-f613-4231-8242-4cc0fb25728d" providerId="ADAL" clId="{77FF7D42-2C7D-4F29-B962-4BFF4CB428EC}" dt="2021-05-01T14:30:42.572" v="326" actId="1076"/>
          <ac:picMkLst>
            <pc:docMk/>
            <pc:sldMk cId="2371751967" sldId="298"/>
            <ac:picMk id="16" creationId="{2987AFD9-C1DD-43CD-AE5D-6F7B1EA85B71}"/>
          </ac:picMkLst>
        </pc:picChg>
        <pc:cxnChg chg="add">
          <ac:chgData name="Sven Wientjes" userId="7d731600-f613-4231-8242-4cc0fb25728d" providerId="ADAL" clId="{77FF7D42-2C7D-4F29-B962-4BFF4CB428EC}" dt="2021-05-01T14:23:41.800" v="173" actId="11529"/>
          <ac:cxnSpMkLst>
            <pc:docMk/>
            <pc:sldMk cId="2371751967" sldId="298"/>
            <ac:cxnSpMk id="10" creationId="{329C87A4-45B5-48FB-880E-89AEEB34B71B}"/>
          </ac:cxnSpMkLst>
        </pc:cxnChg>
        <pc:cxnChg chg="add mod">
          <ac:chgData name="Sven Wientjes" userId="7d731600-f613-4231-8242-4cc0fb25728d" providerId="ADAL" clId="{77FF7D42-2C7D-4F29-B962-4BFF4CB428EC}" dt="2021-05-01T14:23:48.329" v="207" actId="1036"/>
          <ac:cxnSpMkLst>
            <pc:docMk/>
            <pc:sldMk cId="2371751967" sldId="298"/>
            <ac:cxnSpMk id="11" creationId="{01FCB1F6-2CEF-4819-86A4-B881F263AE4E}"/>
          </ac:cxnSpMkLst>
        </pc:cxnChg>
        <pc:cxnChg chg="add">
          <ac:chgData name="Sven Wientjes" userId="7d731600-f613-4231-8242-4cc0fb25728d" providerId="ADAL" clId="{77FF7D42-2C7D-4F29-B962-4BFF4CB428EC}" dt="2021-05-01T14:35:26.034" v="332" actId="11529"/>
          <ac:cxnSpMkLst>
            <pc:docMk/>
            <pc:sldMk cId="2371751967" sldId="298"/>
            <ac:cxnSpMk id="18" creationId="{70456E39-5C45-4FB8-9496-5403DBFC3688}"/>
          </ac:cxnSpMkLst>
        </pc:cxnChg>
        <pc:cxnChg chg="add del">
          <ac:chgData name="Sven Wientjes" userId="7d731600-f613-4231-8242-4cc0fb25728d" providerId="ADAL" clId="{77FF7D42-2C7D-4F29-B962-4BFF4CB428EC}" dt="2021-05-01T14:48:10.027" v="642" actId="478"/>
          <ac:cxnSpMkLst>
            <pc:docMk/>
            <pc:sldMk cId="2371751967" sldId="298"/>
            <ac:cxnSpMk id="21" creationId="{F5F56961-E1CA-4BBA-A0D0-936290D224CC}"/>
          </ac:cxnSpMkLst>
        </pc:cxnChg>
        <pc:cxnChg chg="add">
          <ac:chgData name="Sven Wientjes" userId="7d731600-f613-4231-8242-4cc0fb25728d" providerId="ADAL" clId="{77FF7D42-2C7D-4F29-B962-4BFF4CB428EC}" dt="2021-05-01T14:38:17.948" v="431" actId="11529"/>
          <ac:cxnSpMkLst>
            <pc:docMk/>
            <pc:sldMk cId="2371751967" sldId="298"/>
            <ac:cxnSpMk id="24" creationId="{76A1E8F0-9984-417B-959A-EE3B19B4DDEB}"/>
          </ac:cxnSpMkLst>
        </pc:cxnChg>
        <pc:cxnChg chg="add mod">
          <ac:chgData name="Sven Wientjes" userId="7d731600-f613-4231-8242-4cc0fb25728d" providerId="ADAL" clId="{77FF7D42-2C7D-4F29-B962-4BFF4CB428EC}" dt="2021-05-01T14:39:25.142" v="494" actId="1076"/>
          <ac:cxnSpMkLst>
            <pc:docMk/>
            <pc:sldMk cId="2371751967" sldId="298"/>
            <ac:cxnSpMk id="27" creationId="{CE1881AA-508A-4FA0-902B-B16B45079C3E}"/>
          </ac:cxnSpMkLst>
        </pc:cxnChg>
      </pc:sldChg>
      <pc:sldChg chg="addSp delSp modSp new mod modAnim">
        <pc:chgData name="Sven Wientjes" userId="7d731600-f613-4231-8242-4cc0fb25728d" providerId="ADAL" clId="{77FF7D42-2C7D-4F29-B962-4BFF4CB428EC}" dt="2021-05-01T16:16:50.584" v="982" actId="478"/>
        <pc:sldMkLst>
          <pc:docMk/>
          <pc:sldMk cId="677733425" sldId="299"/>
        </pc:sldMkLst>
        <pc:spChg chg="mod">
          <ac:chgData name="Sven Wientjes" userId="7d731600-f613-4231-8242-4cc0fb25728d" providerId="ADAL" clId="{77FF7D42-2C7D-4F29-B962-4BFF4CB428EC}" dt="2021-05-01T15:28:11.797" v="729" actId="20577"/>
          <ac:spMkLst>
            <pc:docMk/>
            <pc:sldMk cId="677733425" sldId="299"/>
            <ac:spMk id="2" creationId="{01818030-DD54-453A-B144-D4445B04FB87}"/>
          </ac:spMkLst>
        </pc:spChg>
        <pc:spChg chg="mod">
          <ac:chgData name="Sven Wientjes" userId="7d731600-f613-4231-8242-4cc0fb25728d" providerId="ADAL" clId="{77FF7D42-2C7D-4F29-B962-4BFF4CB428EC}" dt="2021-05-01T15:45:40.615" v="925" actId="20577"/>
          <ac:spMkLst>
            <pc:docMk/>
            <pc:sldMk cId="677733425" sldId="299"/>
            <ac:spMk id="3" creationId="{F449BB25-B286-47A5-9169-B50E6AF6F79C}"/>
          </ac:spMkLst>
        </pc:spChg>
        <pc:spChg chg="add del mod">
          <ac:chgData name="Sven Wientjes" userId="7d731600-f613-4231-8242-4cc0fb25728d" providerId="ADAL" clId="{77FF7D42-2C7D-4F29-B962-4BFF4CB428EC}" dt="2021-05-01T16:16:50.584" v="982" actId="478"/>
          <ac:spMkLst>
            <pc:docMk/>
            <pc:sldMk cId="677733425" sldId="299"/>
            <ac:spMk id="8" creationId="{5F33A1CF-ED7B-41B7-8275-13E36670DE81}"/>
          </ac:spMkLst>
        </pc:spChg>
        <pc:picChg chg="add mod modCrop">
          <ac:chgData name="Sven Wientjes" userId="7d731600-f613-4231-8242-4cc0fb25728d" providerId="ADAL" clId="{77FF7D42-2C7D-4F29-B962-4BFF4CB428EC}" dt="2021-05-01T15:38:33.897" v="826" actId="1076"/>
          <ac:picMkLst>
            <pc:docMk/>
            <pc:sldMk cId="677733425" sldId="299"/>
            <ac:picMk id="5" creationId="{69EA99C4-D9E3-45AC-A48B-926AAA77CB7B}"/>
          </ac:picMkLst>
        </pc:picChg>
        <pc:picChg chg="add del mod">
          <ac:chgData name="Sven Wientjes" userId="7d731600-f613-4231-8242-4cc0fb25728d" providerId="ADAL" clId="{77FF7D42-2C7D-4F29-B962-4BFF4CB428EC}" dt="2021-05-01T15:58:03.037" v="937" actId="478"/>
          <ac:picMkLst>
            <pc:docMk/>
            <pc:sldMk cId="677733425" sldId="299"/>
            <ac:picMk id="7" creationId="{149512AE-3A58-417A-9BF0-7C9ACDCEDBE1}"/>
          </ac:picMkLst>
        </pc:picChg>
      </pc:sldChg>
      <pc:sldChg chg="addSp modSp new mod modAnim">
        <pc:chgData name="Sven Wientjes" userId="7d731600-f613-4231-8242-4cc0fb25728d" providerId="ADAL" clId="{77FF7D42-2C7D-4F29-B962-4BFF4CB428EC}" dt="2021-05-04T08:25:56.465" v="2377"/>
        <pc:sldMkLst>
          <pc:docMk/>
          <pc:sldMk cId="888055883" sldId="300"/>
        </pc:sldMkLst>
        <pc:spChg chg="mod">
          <ac:chgData name="Sven Wientjes" userId="7d731600-f613-4231-8242-4cc0fb25728d" providerId="ADAL" clId="{77FF7D42-2C7D-4F29-B962-4BFF4CB428EC}" dt="2021-05-01T14:50:42.826" v="657" actId="20577"/>
          <ac:spMkLst>
            <pc:docMk/>
            <pc:sldMk cId="888055883" sldId="300"/>
            <ac:spMk id="2" creationId="{A91BBD2D-1F33-485B-AA4E-B90C9B46810A}"/>
          </ac:spMkLst>
        </pc:spChg>
        <pc:spChg chg="mod">
          <ac:chgData name="Sven Wientjes" userId="7d731600-f613-4231-8242-4cc0fb25728d" providerId="ADAL" clId="{77FF7D42-2C7D-4F29-B962-4BFF4CB428EC}" dt="2021-05-01T14:50:48.925" v="668" actId="14100"/>
          <ac:spMkLst>
            <pc:docMk/>
            <pc:sldMk cId="888055883" sldId="300"/>
            <ac:spMk id="3" creationId="{CEFC30A9-FDA3-4A24-B86B-416F486DDF9A}"/>
          </ac:spMkLst>
        </pc:spChg>
        <pc:spChg chg="add mod">
          <ac:chgData name="Sven Wientjes" userId="7d731600-f613-4231-8242-4cc0fb25728d" providerId="ADAL" clId="{77FF7D42-2C7D-4F29-B962-4BFF4CB428EC}" dt="2021-05-01T14:58:29.623" v="703" actId="1076"/>
          <ac:spMkLst>
            <pc:docMk/>
            <pc:sldMk cId="888055883" sldId="300"/>
            <ac:spMk id="5" creationId="{B89F5EA9-C6F8-40AB-BB0C-50053FA8939A}"/>
          </ac:spMkLst>
        </pc:spChg>
      </pc:sldChg>
      <pc:sldChg chg="addSp modSp new mod modAnim">
        <pc:chgData name="Sven Wientjes" userId="7d731600-f613-4231-8242-4cc0fb25728d" providerId="ADAL" clId="{77FF7D42-2C7D-4F29-B962-4BFF4CB428EC}" dt="2021-05-01T16:20:35.608" v="1060" actId="20577"/>
        <pc:sldMkLst>
          <pc:docMk/>
          <pc:sldMk cId="4058490182" sldId="301"/>
        </pc:sldMkLst>
        <pc:spChg chg="mod">
          <ac:chgData name="Sven Wientjes" userId="7d731600-f613-4231-8242-4cc0fb25728d" providerId="ADAL" clId="{77FF7D42-2C7D-4F29-B962-4BFF4CB428EC}" dt="2021-05-01T16:17:04.374" v="1009" actId="20577"/>
          <ac:spMkLst>
            <pc:docMk/>
            <pc:sldMk cId="4058490182" sldId="301"/>
            <ac:spMk id="2" creationId="{3E846BB2-C24C-455C-8F44-FDFA3A008CF2}"/>
          </ac:spMkLst>
        </pc:spChg>
        <pc:spChg chg="mod">
          <ac:chgData name="Sven Wientjes" userId="7d731600-f613-4231-8242-4cc0fb25728d" providerId="ADAL" clId="{77FF7D42-2C7D-4F29-B962-4BFF4CB428EC}" dt="2021-05-01T16:17:14.851" v="1010"/>
          <ac:spMkLst>
            <pc:docMk/>
            <pc:sldMk cId="4058490182" sldId="301"/>
            <ac:spMk id="3" creationId="{22478C34-3A9E-4ED8-8A72-1629B2B1E8D8}"/>
          </ac:spMkLst>
        </pc:spChg>
        <pc:spChg chg="add mod">
          <ac:chgData name="Sven Wientjes" userId="7d731600-f613-4231-8242-4cc0fb25728d" providerId="ADAL" clId="{77FF7D42-2C7D-4F29-B962-4BFF4CB428EC}" dt="2021-05-01T16:20:35.608" v="1060" actId="20577"/>
          <ac:spMkLst>
            <pc:docMk/>
            <pc:sldMk cId="4058490182" sldId="301"/>
            <ac:spMk id="7" creationId="{0813FD3A-7129-436C-89FA-31C114378D17}"/>
          </ac:spMkLst>
        </pc:spChg>
        <pc:picChg chg="add mod">
          <ac:chgData name="Sven Wientjes" userId="7d731600-f613-4231-8242-4cc0fb25728d" providerId="ADAL" clId="{77FF7D42-2C7D-4F29-B962-4BFF4CB428EC}" dt="2021-05-01T16:17:35.802" v="1014" actId="1076"/>
          <ac:picMkLst>
            <pc:docMk/>
            <pc:sldMk cId="4058490182" sldId="301"/>
            <ac:picMk id="6" creationId="{1EC1094D-6B0E-4BED-AE6C-B0F3D425E087}"/>
          </ac:picMkLst>
        </pc:picChg>
      </pc:sldChg>
      <pc:sldChg chg="addSp delSp modSp add mod delAnim modAnim">
        <pc:chgData name="Sven Wientjes" userId="7d731600-f613-4231-8242-4cc0fb25728d" providerId="ADAL" clId="{77FF7D42-2C7D-4F29-B962-4BFF4CB428EC}" dt="2021-05-01T20:02:55.722" v="2360" actId="20577"/>
        <pc:sldMkLst>
          <pc:docMk/>
          <pc:sldMk cId="3697981574" sldId="302"/>
        </pc:sldMkLst>
        <pc:spChg chg="mod">
          <ac:chgData name="Sven Wientjes" userId="7d731600-f613-4231-8242-4cc0fb25728d" providerId="ADAL" clId="{77FF7D42-2C7D-4F29-B962-4BFF4CB428EC}" dt="2021-05-01T20:02:55.722" v="2360" actId="20577"/>
          <ac:spMkLst>
            <pc:docMk/>
            <pc:sldMk cId="3697981574" sldId="302"/>
            <ac:spMk id="7" creationId="{0813FD3A-7129-436C-89FA-31C114378D17}"/>
          </ac:spMkLst>
        </pc:spChg>
        <pc:picChg chg="del">
          <ac:chgData name="Sven Wientjes" userId="7d731600-f613-4231-8242-4cc0fb25728d" providerId="ADAL" clId="{77FF7D42-2C7D-4F29-B962-4BFF4CB428EC}" dt="2021-05-01T16:20:09.607" v="1042" actId="478"/>
          <ac:picMkLst>
            <pc:docMk/>
            <pc:sldMk cId="3697981574" sldId="302"/>
            <ac:picMk id="6" creationId="{1EC1094D-6B0E-4BED-AE6C-B0F3D425E087}"/>
          </ac:picMkLst>
        </pc:picChg>
        <pc:picChg chg="add mod">
          <ac:chgData name="Sven Wientjes" userId="7d731600-f613-4231-8242-4cc0fb25728d" providerId="ADAL" clId="{77FF7D42-2C7D-4F29-B962-4BFF4CB428EC}" dt="2021-05-01T16:20:22.586" v="1051" actId="14100"/>
          <ac:picMkLst>
            <pc:docMk/>
            <pc:sldMk cId="3697981574" sldId="302"/>
            <ac:picMk id="8" creationId="{0DFC60AF-6CE3-437C-B401-20BBD1967FAC}"/>
          </ac:picMkLst>
        </pc:picChg>
        <pc:picChg chg="add mod">
          <ac:chgData name="Sven Wientjes" userId="7d731600-f613-4231-8242-4cc0fb25728d" providerId="ADAL" clId="{77FF7D42-2C7D-4F29-B962-4BFF4CB428EC}" dt="2021-05-01T16:24:51.135" v="1072" actId="688"/>
          <ac:picMkLst>
            <pc:docMk/>
            <pc:sldMk cId="3697981574" sldId="302"/>
            <ac:picMk id="9" creationId="{19ABBF58-66B2-4237-8F8E-6DCBB70D4B36}"/>
          </ac:picMkLst>
        </pc:picChg>
      </pc:sldChg>
      <pc:sldChg chg="addSp delSp modSp new mod modAnim">
        <pc:chgData name="Sven Wientjes" userId="7d731600-f613-4231-8242-4cc0fb25728d" providerId="ADAL" clId="{77FF7D42-2C7D-4F29-B962-4BFF4CB428EC}" dt="2021-05-01T20:06:36.241" v="2362"/>
        <pc:sldMkLst>
          <pc:docMk/>
          <pc:sldMk cId="3272272979" sldId="303"/>
        </pc:sldMkLst>
        <pc:spChg chg="mod">
          <ac:chgData name="Sven Wientjes" userId="7d731600-f613-4231-8242-4cc0fb25728d" providerId="ADAL" clId="{77FF7D42-2C7D-4F29-B962-4BFF4CB428EC}" dt="2021-05-01T16:49:59.576" v="1099" actId="20577"/>
          <ac:spMkLst>
            <pc:docMk/>
            <pc:sldMk cId="3272272979" sldId="303"/>
            <ac:spMk id="2" creationId="{3B958080-AD60-4297-AC62-B4D10F162C29}"/>
          </ac:spMkLst>
        </pc:spChg>
        <pc:spChg chg="add mod">
          <ac:chgData name="Sven Wientjes" userId="7d731600-f613-4231-8242-4cc0fb25728d" providerId="ADAL" clId="{77FF7D42-2C7D-4F29-B962-4BFF4CB428EC}" dt="2021-05-01T19:03:46.628" v="1171" actId="208"/>
          <ac:spMkLst>
            <pc:docMk/>
            <pc:sldMk cId="3272272979" sldId="303"/>
            <ac:spMk id="3" creationId="{26C8274F-9E2B-43FA-B06F-70B8B5F68D83}"/>
          </ac:spMkLst>
        </pc:spChg>
        <pc:spChg chg="del">
          <ac:chgData name="Sven Wientjes" userId="7d731600-f613-4231-8242-4cc0fb25728d" providerId="ADAL" clId="{77FF7D42-2C7D-4F29-B962-4BFF4CB428EC}" dt="2021-05-01T16:50:11.956" v="1100" actId="478"/>
          <ac:spMkLst>
            <pc:docMk/>
            <pc:sldMk cId="3272272979" sldId="303"/>
            <ac:spMk id="3" creationId="{30D369E5-C2CF-4526-AB83-3C0CA7252ADE}"/>
          </ac:spMkLst>
        </pc:spChg>
        <pc:spChg chg="add mod">
          <ac:chgData name="Sven Wientjes" userId="7d731600-f613-4231-8242-4cc0fb25728d" providerId="ADAL" clId="{77FF7D42-2C7D-4F29-B962-4BFF4CB428EC}" dt="2021-05-01T19:04:54.253" v="1197" actId="14100"/>
          <ac:spMkLst>
            <pc:docMk/>
            <pc:sldMk cId="3272272979" sldId="303"/>
            <ac:spMk id="14" creationId="{13BA9D66-0BC1-44BB-B060-B7478282EC2D}"/>
          </ac:spMkLst>
        </pc:spChg>
        <pc:spChg chg="add mod">
          <ac:chgData name="Sven Wientjes" userId="7d731600-f613-4231-8242-4cc0fb25728d" providerId="ADAL" clId="{77FF7D42-2C7D-4F29-B962-4BFF4CB428EC}" dt="2021-05-01T19:05:06.443" v="1200" actId="14100"/>
          <ac:spMkLst>
            <pc:docMk/>
            <pc:sldMk cId="3272272979" sldId="303"/>
            <ac:spMk id="15" creationId="{CCAD5E51-F63B-443A-A57D-C33749C246B1}"/>
          </ac:spMkLst>
        </pc:spChg>
        <pc:spChg chg="add mod">
          <ac:chgData name="Sven Wientjes" userId="7d731600-f613-4231-8242-4cc0fb25728d" providerId="ADAL" clId="{77FF7D42-2C7D-4F29-B962-4BFF4CB428EC}" dt="2021-05-01T16:54:10.061" v="1144" actId="1076"/>
          <ac:spMkLst>
            <pc:docMk/>
            <pc:sldMk cId="3272272979" sldId="303"/>
            <ac:spMk id="23" creationId="{5193EB7F-9AF9-459F-B874-0B8F6FB5F234}"/>
          </ac:spMkLst>
        </pc:spChg>
        <pc:spChg chg="add mod">
          <ac:chgData name="Sven Wientjes" userId="7d731600-f613-4231-8242-4cc0fb25728d" providerId="ADAL" clId="{77FF7D42-2C7D-4F29-B962-4BFF4CB428EC}" dt="2021-05-01T16:57:52.914" v="1159" actId="208"/>
          <ac:spMkLst>
            <pc:docMk/>
            <pc:sldMk cId="3272272979" sldId="303"/>
            <ac:spMk id="24" creationId="{CC47D3C4-03D1-40FB-A208-8FEEF7086830}"/>
          </ac:spMkLst>
        </pc:spChg>
        <pc:picChg chg="add mod">
          <ac:chgData name="Sven Wientjes" userId="7d731600-f613-4231-8242-4cc0fb25728d" providerId="ADAL" clId="{77FF7D42-2C7D-4F29-B962-4BFF4CB428EC}" dt="2021-05-01T16:51:23.641" v="1111" actId="1076"/>
          <ac:picMkLst>
            <pc:docMk/>
            <pc:sldMk cId="3272272979" sldId="303"/>
            <ac:picMk id="5" creationId="{D768282E-C81D-427D-A60A-0D9DDCFE8B4D}"/>
          </ac:picMkLst>
        </pc:picChg>
        <pc:picChg chg="add mod">
          <ac:chgData name="Sven Wientjes" userId="7d731600-f613-4231-8242-4cc0fb25728d" providerId="ADAL" clId="{77FF7D42-2C7D-4F29-B962-4BFF4CB428EC}" dt="2021-05-01T17:11:08.734" v="1167" actId="1076"/>
          <ac:picMkLst>
            <pc:docMk/>
            <pc:sldMk cId="3272272979" sldId="303"/>
            <ac:picMk id="25" creationId="{EFA7F083-DDCD-4C05-8446-59238C3D6D69}"/>
          </ac:picMkLst>
        </pc:picChg>
        <pc:cxnChg chg="add mod">
          <ac:chgData name="Sven Wientjes" userId="7d731600-f613-4231-8242-4cc0fb25728d" providerId="ADAL" clId="{77FF7D42-2C7D-4F29-B962-4BFF4CB428EC}" dt="2021-05-01T16:51:37.183" v="1113" actId="208"/>
          <ac:cxnSpMkLst>
            <pc:docMk/>
            <pc:sldMk cId="3272272979" sldId="303"/>
            <ac:cxnSpMk id="7" creationId="{5C2A367C-23B5-474E-AFF3-5E48B0CA5508}"/>
          </ac:cxnSpMkLst>
        </pc:cxnChg>
        <pc:cxnChg chg="add mod">
          <ac:chgData name="Sven Wientjes" userId="7d731600-f613-4231-8242-4cc0fb25728d" providerId="ADAL" clId="{77FF7D42-2C7D-4F29-B962-4BFF4CB428EC}" dt="2021-05-01T16:52:16.333" v="1123" actId="14100"/>
          <ac:cxnSpMkLst>
            <pc:docMk/>
            <pc:sldMk cId="3272272979" sldId="303"/>
            <ac:cxnSpMk id="9" creationId="{F75E65FB-2CAF-4270-99F7-EA0C4032B617}"/>
          </ac:cxnSpMkLst>
        </pc:cxnChg>
        <pc:cxnChg chg="add mod">
          <ac:chgData name="Sven Wientjes" userId="7d731600-f613-4231-8242-4cc0fb25728d" providerId="ADAL" clId="{77FF7D42-2C7D-4F29-B962-4BFF4CB428EC}" dt="2021-05-01T16:52:43.735" v="1125" actId="13822"/>
          <ac:cxnSpMkLst>
            <pc:docMk/>
            <pc:sldMk cId="3272272979" sldId="303"/>
            <ac:cxnSpMk id="17" creationId="{BF8C573F-DAD5-4DD9-9BE5-1273A741967F}"/>
          </ac:cxnSpMkLst>
        </pc:cxnChg>
        <pc:cxnChg chg="add mod">
          <ac:chgData name="Sven Wientjes" userId="7d731600-f613-4231-8242-4cc0fb25728d" providerId="ADAL" clId="{77FF7D42-2C7D-4F29-B962-4BFF4CB428EC}" dt="2021-05-01T16:53:01.776" v="1129" actId="1076"/>
          <ac:cxnSpMkLst>
            <pc:docMk/>
            <pc:sldMk cId="3272272979" sldId="303"/>
            <ac:cxnSpMk id="18" creationId="{C1EAAE3B-2B1F-46B1-9384-47DD09DBB93E}"/>
          </ac:cxnSpMkLst>
        </pc:cxnChg>
        <pc:cxnChg chg="add mod">
          <ac:chgData name="Sven Wientjes" userId="7d731600-f613-4231-8242-4cc0fb25728d" providerId="ADAL" clId="{77FF7D42-2C7D-4F29-B962-4BFF4CB428EC}" dt="2021-05-01T16:53:12.365" v="1132" actId="14100"/>
          <ac:cxnSpMkLst>
            <pc:docMk/>
            <pc:sldMk cId="3272272979" sldId="303"/>
            <ac:cxnSpMk id="20" creationId="{A173B228-038A-48B6-9F1F-A18216675D2E}"/>
          </ac:cxnSpMkLst>
        </pc:cxnChg>
      </pc:sldChg>
      <pc:sldChg chg="addSp modSp new mod modAnim">
        <pc:chgData name="Sven Wientjes" userId="7d731600-f613-4231-8242-4cc0fb25728d" providerId="ADAL" clId="{77FF7D42-2C7D-4F29-B962-4BFF4CB428EC}" dt="2021-05-01T19:23:34.072" v="1971"/>
        <pc:sldMkLst>
          <pc:docMk/>
          <pc:sldMk cId="1948976804" sldId="304"/>
        </pc:sldMkLst>
        <pc:spChg chg="mod">
          <ac:chgData name="Sven Wientjes" userId="7d731600-f613-4231-8242-4cc0fb25728d" providerId="ADAL" clId="{77FF7D42-2C7D-4F29-B962-4BFF4CB428EC}" dt="2021-05-01T19:14:00.067" v="1223" actId="20577"/>
          <ac:spMkLst>
            <pc:docMk/>
            <pc:sldMk cId="1948976804" sldId="304"/>
            <ac:spMk id="2" creationId="{79C43CDB-DD22-48E2-BE7B-6CB01EBE9B6F}"/>
          </ac:spMkLst>
        </pc:spChg>
        <pc:spChg chg="mod">
          <ac:chgData name="Sven Wientjes" userId="7d731600-f613-4231-8242-4cc0fb25728d" providerId="ADAL" clId="{77FF7D42-2C7D-4F29-B962-4BFF4CB428EC}" dt="2021-05-01T19:20:19.999" v="1931" actId="20577"/>
          <ac:spMkLst>
            <pc:docMk/>
            <pc:sldMk cId="1948976804" sldId="304"/>
            <ac:spMk id="3" creationId="{BDFB89F5-6BED-459B-B1BF-689DE7612A9D}"/>
          </ac:spMkLst>
        </pc:spChg>
        <pc:spChg chg="add mod">
          <ac:chgData name="Sven Wientjes" userId="7d731600-f613-4231-8242-4cc0fb25728d" providerId="ADAL" clId="{77FF7D42-2C7D-4F29-B962-4BFF4CB428EC}" dt="2021-05-01T19:20:36.068" v="1933" actId="1076"/>
          <ac:spMkLst>
            <pc:docMk/>
            <pc:sldMk cId="1948976804" sldId="304"/>
            <ac:spMk id="5" creationId="{E77C7F05-EC0F-449E-B22D-61FC319236F3}"/>
          </ac:spMkLst>
        </pc:spChg>
        <pc:spChg chg="add mod">
          <ac:chgData name="Sven Wientjes" userId="7d731600-f613-4231-8242-4cc0fb25728d" providerId="ADAL" clId="{77FF7D42-2C7D-4F29-B962-4BFF4CB428EC}" dt="2021-05-01T19:20:32.053" v="1932" actId="1076"/>
          <ac:spMkLst>
            <pc:docMk/>
            <pc:sldMk cId="1948976804" sldId="304"/>
            <ac:spMk id="6" creationId="{620FC5A6-AF8F-4C8A-AFC1-A7DAE75AF67E}"/>
          </ac:spMkLst>
        </pc:spChg>
      </pc:sldChg>
      <pc:sldChg chg="addSp modSp new mod modAnim">
        <pc:chgData name="Sven Wientjes" userId="7d731600-f613-4231-8242-4cc0fb25728d" providerId="ADAL" clId="{77FF7D42-2C7D-4F29-B962-4BFF4CB428EC}" dt="2021-05-01T19:31:37.991" v="2177"/>
        <pc:sldMkLst>
          <pc:docMk/>
          <pc:sldMk cId="3545198180" sldId="305"/>
        </pc:sldMkLst>
        <pc:spChg chg="mod">
          <ac:chgData name="Sven Wientjes" userId="7d731600-f613-4231-8242-4cc0fb25728d" providerId="ADAL" clId="{77FF7D42-2C7D-4F29-B962-4BFF4CB428EC}" dt="2021-05-01T19:26:10.724" v="1988" actId="20577"/>
          <ac:spMkLst>
            <pc:docMk/>
            <pc:sldMk cId="3545198180" sldId="305"/>
            <ac:spMk id="2" creationId="{7DCCB2B8-3258-4324-882C-E73E552ED58C}"/>
          </ac:spMkLst>
        </pc:spChg>
        <pc:spChg chg="mod">
          <ac:chgData name="Sven Wientjes" userId="7d731600-f613-4231-8242-4cc0fb25728d" providerId="ADAL" clId="{77FF7D42-2C7D-4F29-B962-4BFF4CB428EC}" dt="2021-05-01T19:27:27.560" v="2149" actId="20577"/>
          <ac:spMkLst>
            <pc:docMk/>
            <pc:sldMk cId="3545198180" sldId="305"/>
            <ac:spMk id="3" creationId="{080749C8-F805-4892-9042-E182E1AE4F0D}"/>
          </ac:spMkLst>
        </pc:spChg>
        <pc:picChg chg="add mod">
          <ac:chgData name="Sven Wientjes" userId="7d731600-f613-4231-8242-4cc0fb25728d" providerId="ADAL" clId="{77FF7D42-2C7D-4F29-B962-4BFF4CB428EC}" dt="2021-05-01T19:28:04.508" v="2155" actId="1076"/>
          <ac:picMkLst>
            <pc:docMk/>
            <pc:sldMk cId="3545198180" sldId="305"/>
            <ac:picMk id="5" creationId="{15FC6E91-FDDB-4FDA-B969-09711DAFDEE0}"/>
          </ac:picMkLst>
        </pc:picChg>
        <pc:picChg chg="add mod">
          <ac:chgData name="Sven Wientjes" userId="7d731600-f613-4231-8242-4cc0fb25728d" providerId="ADAL" clId="{77FF7D42-2C7D-4F29-B962-4BFF4CB428EC}" dt="2021-05-01T19:30:07.029" v="2166" actId="14100"/>
          <ac:picMkLst>
            <pc:docMk/>
            <pc:sldMk cId="3545198180" sldId="305"/>
            <ac:picMk id="7" creationId="{262FB570-122D-4186-BDEB-1327C3DA8147}"/>
          </ac:picMkLst>
        </pc:picChg>
        <pc:picChg chg="add mod">
          <ac:chgData name="Sven Wientjes" userId="7d731600-f613-4231-8242-4cc0fb25728d" providerId="ADAL" clId="{77FF7D42-2C7D-4F29-B962-4BFF4CB428EC}" dt="2021-05-01T19:31:24.441" v="2174" actId="1076"/>
          <ac:picMkLst>
            <pc:docMk/>
            <pc:sldMk cId="3545198180" sldId="305"/>
            <ac:picMk id="9" creationId="{87E68172-FB9D-4F07-B654-EC59C74ABED1}"/>
          </ac:picMkLst>
        </pc:picChg>
      </pc:sldChg>
      <pc:sldChg chg="modSp add del mod">
        <pc:chgData name="Sven Wientjes" userId="7d731600-f613-4231-8242-4cc0fb25728d" providerId="ADAL" clId="{77FF7D42-2C7D-4F29-B962-4BFF4CB428EC}" dt="2021-05-01T19:27:52.346" v="2153"/>
        <pc:sldMkLst>
          <pc:docMk/>
          <pc:sldMk cId="1034945194" sldId="306"/>
        </pc:sldMkLst>
        <pc:picChg chg="mod">
          <ac:chgData name="Sven Wientjes" userId="7d731600-f613-4231-8242-4cc0fb25728d" providerId="ADAL" clId="{77FF7D42-2C7D-4F29-B962-4BFF4CB428EC}" dt="2021-05-01T19:27:51.644" v="2152" actId="1076"/>
          <ac:picMkLst>
            <pc:docMk/>
            <pc:sldMk cId="1034945194" sldId="306"/>
            <ac:picMk id="6" creationId="{D3711ADD-D962-4FC5-81C1-4B31B87DAD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9844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7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4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04/05/2021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04/05/2021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04/05/2021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4-5-2021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3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4-5-2021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89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04/05/2021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0.png"/><Relationship Id="rId4" Type="http://schemas.openxmlformats.org/officeDocument/2006/relationships/image" Target="../media/image7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7057-F1D6-4009-A574-D59C13AD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806AA-C4B1-430E-9C4D-3EAD8AD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10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430359-5A97-4752-8A68-590E098CD78B}"/>
                  </a:ext>
                </a:extLst>
              </p:cNvPr>
              <p:cNvSpPr txBox="1"/>
              <p:nvPr/>
            </p:nvSpPr>
            <p:spPr>
              <a:xfrm>
                <a:off x="4716663" y="4117013"/>
                <a:ext cx="7932192" cy="1961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430359-5A97-4752-8A68-590E098CD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63" y="4117013"/>
                <a:ext cx="7932192" cy="1961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24F36-8359-4ABB-A152-DA6EF84EED86}"/>
                  </a:ext>
                </a:extLst>
              </p:cNvPr>
              <p:cNvSpPr txBox="1"/>
              <p:nvPr/>
            </p:nvSpPr>
            <p:spPr>
              <a:xfrm>
                <a:off x="7233371" y="1508634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24F36-8359-4ABB-A152-DA6EF84E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71" y="1508634"/>
                <a:ext cx="2871932" cy="1247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F97D87-9379-4C28-9C53-8F464D23EBE0}"/>
                  </a:ext>
                </a:extLst>
              </p:cNvPr>
              <p:cNvSpPr txBox="1"/>
              <p:nvPr/>
            </p:nvSpPr>
            <p:spPr>
              <a:xfrm>
                <a:off x="5427330" y="3326663"/>
                <a:ext cx="648401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F97D87-9379-4C28-9C53-8F464D23E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330" y="3326663"/>
                <a:ext cx="648401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BED346-2621-4A1E-9665-71A1AAAED155}"/>
              </a:ext>
            </a:extLst>
          </p:cNvPr>
          <p:cNvCxnSpPr/>
          <p:nvPr/>
        </p:nvCxnSpPr>
        <p:spPr>
          <a:xfrm>
            <a:off x="6472052" y="5569527"/>
            <a:ext cx="0" cy="1377538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3AA58F-AA97-47F9-A759-5555F832BC3B}"/>
              </a:ext>
            </a:extLst>
          </p:cNvPr>
          <p:cNvSpPr txBox="1"/>
          <p:nvPr/>
        </p:nvSpPr>
        <p:spPr>
          <a:xfrm>
            <a:off x="5456866" y="7019090"/>
            <a:ext cx="203037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‘Given theta’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2457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8" grpId="0"/>
      <p:bldP spid="8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D1AB-1E57-48D3-B675-301DD5C2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E79E-70EE-435E-B1F0-CFDE2848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061948"/>
          </a:xfrm>
        </p:spPr>
        <p:txBody>
          <a:bodyPr/>
          <a:lstStyle/>
          <a:p>
            <a:r>
              <a:rPr lang="en-US" dirty="0"/>
              <a:t>Fixed Bias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DDC56-E792-4ED0-9294-CADA4244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193CFF-0907-493E-B0EF-5A8CACB60F95}"/>
                  </a:ext>
                </a:extLst>
              </p:cNvPr>
              <p:cNvSpPr txBox="1"/>
              <p:nvPr/>
            </p:nvSpPr>
            <p:spPr>
              <a:xfrm>
                <a:off x="7697107" y="1993351"/>
                <a:ext cx="1971303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193CFF-0907-493E-B0EF-5A8CACB6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107" y="1993351"/>
                <a:ext cx="1971303" cy="683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815C4E-370B-4E77-B81F-627DB9B3166C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815C4E-370B-4E77-B81F-627DB9B3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1D7195-85AD-45B1-A281-76EB548C2EE1}"/>
                  </a:ext>
                </a:extLst>
              </p:cNvPr>
              <p:cNvSpPr txBox="1"/>
              <p:nvPr/>
            </p:nvSpPr>
            <p:spPr>
              <a:xfrm>
                <a:off x="6188939" y="2669562"/>
                <a:ext cx="4987637" cy="1122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1D7195-85AD-45B1-A281-76EB548C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9" y="2669562"/>
                <a:ext cx="4987637" cy="1122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FCFC45-F784-4544-A059-84969A9B765A}"/>
                  </a:ext>
                </a:extLst>
              </p:cNvPr>
              <p:cNvSpPr txBox="1"/>
              <p:nvPr/>
            </p:nvSpPr>
            <p:spPr>
              <a:xfrm>
                <a:off x="6519903" y="4204914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FCFC45-F784-4544-A059-84969A9B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4204914"/>
                <a:ext cx="429886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E0487-48B5-438C-9E64-FF3E12FD2E06}"/>
                  </a:ext>
                </a:extLst>
              </p:cNvPr>
              <p:cNvSpPr txBox="1"/>
              <p:nvPr/>
            </p:nvSpPr>
            <p:spPr>
              <a:xfrm>
                <a:off x="1644732" y="5742449"/>
                <a:ext cx="4797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=0.5∙0.5∙0.5=0.125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E0487-48B5-438C-9E64-FF3E12FD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32" y="5742449"/>
                <a:ext cx="4797631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C4FAD41-A0C7-4127-B83F-77063BAC0EB9}"/>
              </a:ext>
            </a:extLst>
          </p:cNvPr>
          <p:cNvSpPr/>
          <p:nvPr/>
        </p:nvSpPr>
        <p:spPr>
          <a:xfrm>
            <a:off x="5355771" y="6250281"/>
            <a:ext cx="833168" cy="42365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E32F1-E874-45CE-B6DC-1857D093B7CD}"/>
                  </a:ext>
                </a:extLst>
              </p:cNvPr>
              <p:cNvSpPr txBox="1"/>
              <p:nvPr/>
            </p:nvSpPr>
            <p:spPr>
              <a:xfrm>
                <a:off x="10896313" y="5658269"/>
                <a:ext cx="5639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=0.66∙0.34∙0.66=0.148…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E32F1-E874-45CE-B6DC-1857D093B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313" y="5658269"/>
                <a:ext cx="5639088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230C5DF-1532-4B01-AAEB-088FDBF189B9}"/>
              </a:ext>
            </a:extLst>
          </p:cNvPr>
          <p:cNvSpPr/>
          <p:nvPr/>
        </p:nvSpPr>
        <p:spPr>
          <a:xfrm>
            <a:off x="15164790" y="6166101"/>
            <a:ext cx="1117186" cy="423651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B329A85-675B-489E-88E4-64B91C788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2" y="4856910"/>
            <a:ext cx="4688632" cy="44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3" grpId="0"/>
      <p:bldP spid="13" grpId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1535-B97C-4C0B-A786-5E976EF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51C3-1C7F-48E9-B7BE-08E5DC95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 Q-Learning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4B30-3754-48C4-B072-5594ED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12</a:t>
            </a:fld>
            <a:endParaRPr lang="en-GB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8401C3-ED2D-4FD2-A7CD-38998353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340" y="2200239"/>
            <a:ext cx="8178120" cy="6919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BF82E-039D-4BF3-9031-A8287937A5DE}"/>
                  </a:ext>
                </a:extLst>
              </p:cNvPr>
              <p:cNvSpPr txBox="1"/>
              <p:nvPr/>
            </p:nvSpPr>
            <p:spPr>
              <a:xfrm>
                <a:off x="3368931" y="2200239"/>
                <a:ext cx="1971303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BF82E-039D-4BF3-9031-A8287937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31" y="2200239"/>
                <a:ext cx="1971303" cy="683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4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7AC8-94F9-4F40-9DE8-9A6405B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</p:spPr>
            <p:txBody>
              <a:bodyPr/>
              <a:lstStyle/>
              <a:p>
                <a:pPr marL="86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C0108-D6A4-4837-B0F3-43A03A0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13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F4D-4DCD-4F8D-ABA9-2CD79323E3E9}"/>
              </a:ext>
            </a:extLst>
          </p:cNvPr>
          <p:cNvSpPr txBox="1"/>
          <p:nvPr/>
        </p:nvSpPr>
        <p:spPr>
          <a:xfrm>
            <a:off x="824431" y="2759825"/>
            <a:ext cx="598516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Posterior </a:t>
            </a:r>
            <a:r>
              <a:rPr lang="en-US" sz="2500" i="1" dirty="0"/>
              <a:t>distribution</a:t>
            </a:r>
            <a:r>
              <a:rPr lang="en-US" sz="2500" dirty="0"/>
              <a:t> vs point estimate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/>
              <p:nvPr/>
            </p:nvSpPr>
            <p:spPr>
              <a:xfrm>
                <a:off x="4531951" y="4377889"/>
                <a:ext cx="8274772" cy="21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sz="4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4377889"/>
                <a:ext cx="8274772" cy="2134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7AC8-94F9-4F40-9DE8-9A6405B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</p:spPr>
            <p:txBody>
              <a:bodyPr/>
              <a:lstStyle/>
              <a:p>
                <a:pPr marL="86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C0108-D6A4-4837-B0F3-43A03A0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F4D-4DCD-4F8D-ABA9-2CD79323E3E9}"/>
              </a:ext>
            </a:extLst>
          </p:cNvPr>
          <p:cNvSpPr txBox="1"/>
          <p:nvPr/>
        </p:nvSpPr>
        <p:spPr>
          <a:xfrm>
            <a:off x="824431" y="2759825"/>
            <a:ext cx="598516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Posterior </a:t>
            </a:r>
            <a:r>
              <a:rPr lang="en-US" sz="2500" i="1" dirty="0"/>
              <a:t>distribution</a:t>
            </a:r>
            <a:r>
              <a:rPr lang="en-US" sz="2500" dirty="0"/>
              <a:t> vs point estimate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/>
              <p:nvPr/>
            </p:nvSpPr>
            <p:spPr>
              <a:xfrm>
                <a:off x="4531951" y="4377889"/>
                <a:ext cx="8274772" cy="21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4800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trike="sngStrik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trike="sngStrik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sz="4800" b="1" i="1" strike="sngStrik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</m:d>
                              <m:r>
                                <a:rPr lang="en-US" sz="4800" b="0" i="1" strike="sngStrike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trike="sngStrik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trike="sngStrik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</m:d>
                              <m:r>
                                <a:rPr lang="en-US" sz="4800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800" b="1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4377889"/>
                <a:ext cx="8274772" cy="2134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8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7AC8-94F9-4F40-9DE8-9A6405B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</p:spPr>
            <p:txBody>
              <a:bodyPr/>
              <a:lstStyle/>
              <a:p>
                <a:pPr marL="86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C0108-D6A4-4837-B0F3-43A03A0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15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F4D-4DCD-4F8D-ABA9-2CD79323E3E9}"/>
              </a:ext>
            </a:extLst>
          </p:cNvPr>
          <p:cNvSpPr txBox="1"/>
          <p:nvPr/>
        </p:nvSpPr>
        <p:spPr>
          <a:xfrm>
            <a:off x="824431" y="2759825"/>
            <a:ext cx="598516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Posterior </a:t>
            </a:r>
            <a:r>
              <a:rPr lang="en-US" sz="2500" i="1" dirty="0"/>
              <a:t>distribution</a:t>
            </a:r>
            <a:r>
              <a:rPr lang="en-US" sz="2500" dirty="0"/>
              <a:t> vs point estimate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/>
              <p:nvPr/>
            </p:nvSpPr>
            <p:spPr>
              <a:xfrm>
                <a:off x="4531951" y="4377889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4377889"/>
                <a:ext cx="8274772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08F15E9-967C-490B-9CF5-2428298963C3}"/>
              </a:ext>
            </a:extLst>
          </p:cNvPr>
          <p:cNvSpPr/>
          <p:nvPr/>
        </p:nvSpPr>
        <p:spPr>
          <a:xfrm>
            <a:off x="8252460" y="4208244"/>
            <a:ext cx="1943100" cy="1337111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5D6C7-B2B2-41F3-9F1E-7338A3E181FA}"/>
              </a:ext>
            </a:extLst>
          </p:cNvPr>
          <p:cNvCxnSpPr/>
          <p:nvPr/>
        </p:nvCxnSpPr>
        <p:spPr>
          <a:xfrm flipH="1">
            <a:off x="7498080" y="5356618"/>
            <a:ext cx="1171257" cy="998462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9D36D1-9BF5-4807-8DEA-9F782BCB9CC7}"/>
              </a:ext>
            </a:extLst>
          </p:cNvPr>
          <p:cNvSpPr txBox="1"/>
          <p:nvPr/>
        </p:nvSpPr>
        <p:spPr>
          <a:xfrm>
            <a:off x="6086705" y="6533636"/>
            <a:ext cx="228299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Data likelihood</a:t>
            </a:r>
            <a:endParaRPr lang="en-GB" sz="25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0E6608-6D6C-4103-A27B-4712BC016040}"/>
              </a:ext>
            </a:extLst>
          </p:cNvPr>
          <p:cNvSpPr/>
          <p:nvPr/>
        </p:nvSpPr>
        <p:spPr>
          <a:xfrm>
            <a:off x="10078892" y="4231104"/>
            <a:ext cx="1371600" cy="1337111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011211-5F40-4465-90E0-E0810A0856D4}"/>
              </a:ext>
            </a:extLst>
          </p:cNvPr>
          <p:cNvCxnSpPr>
            <a:stCxn id="11" idx="5"/>
          </p:cNvCxnSpPr>
          <p:nvPr/>
        </p:nvCxnSpPr>
        <p:spPr>
          <a:xfrm>
            <a:off x="11249626" y="5372400"/>
            <a:ext cx="1300514" cy="1161236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263EE2-AD04-46ED-BA0B-AD9F1C53EE54}"/>
              </a:ext>
            </a:extLst>
          </p:cNvPr>
          <p:cNvSpPr txBox="1"/>
          <p:nvPr/>
        </p:nvSpPr>
        <p:spPr>
          <a:xfrm>
            <a:off x="11557022" y="6549418"/>
            <a:ext cx="2499402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Prior distribution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8892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44C0-7D4E-4965-902C-B7D55AE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B57D-D48E-4662-8C1E-76C495E5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bias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C68B3-0D1B-4C2D-AFEA-9E1063B3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21AE1-846A-4F62-83D1-FCB19D556421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21AE1-846A-4F62-83D1-FCB19D55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5C740-3FD0-4DED-B974-E0691D30FCF8}"/>
                  </a:ext>
                </a:extLst>
              </p:cNvPr>
              <p:cNvSpPr txBox="1"/>
              <p:nvPr/>
            </p:nvSpPr>
            <p:spPr>
              <a:xfrm>
                <a:off x="6533325" y="2325818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5C740-3FD0-4DED-B974-E0691D30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25" y="2325818"/>
                <a:ext cx="429886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A9845-C764-44FA-A157-1807772B7F4A}"/>
                  </a:ext>
                </a:extLst>
              </p:cNvPr>
              <p:cNvSpPr txBox="1"/>
              <p:nvPr/>
            </p:nvSpPr>
            <p:spPr>
              <a:xfrm>
                <a:off x="6519903" y="3066969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A9845-C764-44FA-A157-1807772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066969"/>
                <a:ext cx="42988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EDEE7-AC4B-4050-825D-AFE33528E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546" y="3943472"/>
            <a:ext cx="4596030" cy="461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9D5-7460-4739-8D6E-CB0AB123A897}"/>
                  </a:ext>
                </a:extLst>
              </p:cNvPr>
              <p:cNvSpPr txBox="1"/>
              <p:nvPr/>
            </p:nvSpPr>
            <p:spPr>
              <a:xfrm>
                <a:off x="6341563" y="3699638"/>
                <a:ext cx="54178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/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9D5-7460-4739-8D6E-CB0AB123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63" y="3699638"/>
                <a:ext cx="54178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E22A-073B-4F4E-9877-C3C3A7F375AB}"/>
                  </a:ext>
                </a:extLst>
              </p:cNvPr>
              <p:cNvSpPr txBox="1"/>
              <p:nvPr/>
            </p:nvSpPr>
            <p:spPr>
              <a:xfrm>
                <a:off x="6069766" y="4369427"/>
                <a:ext cx="59614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0.5∙0.5∙0.5∙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(0.5|2,2)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E22A-073B-4F4E-9877-C3C3A7F3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66" y="4369427"/>
                <a:ext cx="5961413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4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44C0-7D4E-4965-902C-B7D55AE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B57D-D48E-4662-8C1E-76C495E5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bias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C68B3-0D1B-4C2D-AFEA-9E1063B3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21AE1-846A-4F62-83D1-FCB19D556421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21AE1-846A-4F62-83D1-FCB19D55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5C740-3FD0-4DED-B974-E0691D30FCF8}"/>
                  </a:ext>
                </a:extLst>
              </p:cNvPr>
              <p:cNvSpPr txBox="1"/>
              <p:nvPr/>
            </p:nvSpPr>
            <p:spPr>
              <a:xfrm>
                <a:off x="6533325" y="2325818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5C740-3FD0-4DED-B974-E0691D30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25" y="2325818"/>
                <a:ext cx="429886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A9845-C764-44FA-A157-1807772B7F4A}"/>
                  </a:ext>
                </a:extLst>
              </p:cNvPr>
              <p:cNvSpPr txBox="1"/>
              <p:nvPr/>
            </p:nvSpPr>
            <p:spPr>
              <a:xfrm>
                <a:off x="6519903" y="3066969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A9845-C764-44FA-A157-1807772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066969"/>
                <a:ext cx="42988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EDEE7-AC4B-4050-825D-AFE33528E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546" y="3943472"/>
            <a:ext cx="4596030" cy="461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9D5-7460-4739-8D6E-CB0AB123A897}"/>
                  </a:ext>
                </a:extLst>
              </p:cNvPr>
              <p:cNvSpPr txBox="1"/>
              <p:nvPr/>
            </p:nvSpPr>
            <p:spPr>
              <a:xfrm>
                <a:off x="6341563" y="3699638"/>
                <a:ext cx="54178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/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9D5-7460-4739-8D6E-CB0AB123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63" y="3699638"/>
                <a:ext cx="54178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E22A-073B-4F4E-9877-C3C3A7F375AB}"/>
                  </a:ext>
                </a:extLst>
              </p:cNvPr>
              <p:cNvSpPr txBox="1"/>
              <p:nvPr/>
            </p:nvSpPr>
            <p:spPr>
              <a:xfrm>
                <a:off x="6069766" y="4369427"/>
                <a:ext cx="59614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0.5∙0.5∙0.5∙1.5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=0.1875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E22A-073B-4F4E-9877-C3C3A7F3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66" y="4369427"/>
                <a:ext cx="5961413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FB61716-CE63-45CC-A539-4CC21A7558A2}"/>
              </a:ext>
            </a:extLst>
          </p:cNvPr>
          <p:cNvSpPr/>
          <p:nvPr/>
        </p:nvSpPr>
        <p:spPr>
          <a:xfrm>
            <a:off x="10580914" y="4876800"/>
            <a:ext cx="1033154" cy="407719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4D5F4F-F79B-4E14-8126-664A34AE61A3}"/>
                  </a:ext>
                </a:extLst>
              </p:cNvPr>
              <p:cNvSpPr txBox="1"/>
              <p:nvPr/>
            </p:nvSpPr>
            <p:spPr>
              <a:xfrm>
                <a:off x="6069765" y="5496178"/>
                <a:ext cx="59614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0.66∙0.34∙0.66∙1.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33=0.1975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4D5F4F-F79B-4E14-8126-664A34AE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65" y="5496178"/>
                <a:ext cx="5961413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9171D4A-9E1F-46D5-B547-3A0DCB33DF7C}"/>
              </a:ext>
            </a:extLst>
          </p:cNvPr>
          <p:cNvSpPr/>
          <p:nvPr/>
        </p:nvSpPr>
        <p:spPr>
          <a:xfrm>
            <a:off x="10965210" y="6004009"/>
            <a:ext cx="1033154" cy="407719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96299F-8A1B-4CEA-96EC-7AA993A503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83378" y="3066969"/>
            <a:ext cx="5164975" cy="57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17C-9E0F-42AF-BEBC-4836ED1A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A4A7-E1EF-4C4D-BAD9-92D944D1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Matters!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B020A-98DF-44E4-BFD0-E791FE23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18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BE9025-3D79-4FC0-95A8-2BD60810742F}"/>
                  </a:ext>
                </a:extLst>
              </p:cNvPr>
              <p:cNvSpPr txBox="1"/>
              <p:nvPr/>
            </p:nvSpPr>
            <p:spPr>
              <a:xfrm>
                <a:off x="830118" y="2144709"/>
                <a:ext cx="5190672" cy="51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500" dirty="0"/>
                  <a:t>True: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=0.66, 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(2,2)</m:t>
                    </m:r>
                  </m:oMath>
                </a14:m>
                <a:endParaRPr lang="en-GB" sz="2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BE9025-3D79-4FC0-95A8-2BD608107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8" y="2144709"/>
                <a:ext cx="5190672" cy="511615"/>
              </a:xfrm>
              <a:prstGeom prst="rect">
                <a:avLst/>
              </a:prstGeom>
              <a:blipFill>
                <a:blip r:embed="rId2"/>
                <a:stretch>
                  <a:fillRect l="-1878" t="-3571" b="-27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9C4EC1-8C6F-46E4-A0D5-75148F32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24" y="3606668"/>
            <a:ext cx="4352969" cy="4812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6BDEB-3433-4340-8BF9-1695C35C122F}"/>
              </a:ext>
            </a:extLst>
          </p:cNvPr>
          <p:cNvSpPr txBox="1"/>
          <p:nvPr/>
        </p:nvSpPr>
        <p:spPr>
          <a:xfrm>
            <a:off x="3499427" y="3095053"/>
            <a:ext cx="131816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N = 3</a:t>
            </a:r>
            <a:endParaRPr lang="en-GB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6BA2D-F6B2-4EB5-8D70-A19C27402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35" y="3606669"/>
            <a:ext cx="4352970" cy="4812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DA4C9E-AE8D-48B2-AB3D-C9A5056C40C9}"/>
              </a:ext>
            </a:extLst>
          </p:cNvPr>
          <p:cNvSpPr txBox="1"/>
          <p:nvPr/>
        </p:nvSpPr>
        <p:spPr>
          <a:xfrm>
            <a:off x="8245739" y="3095053"/>
            <a:ext cx="131816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N = 10</a:t>
            </a:r>
            <a:endParaRPr lang="en-GB" sz="2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692291-ECAD-4283-B8C0-8D727C66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887" y="3606667"/>
            <a:ext cx="4352970" cy="4812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FB1377-A98B-48C3-8A08-328D5CE4BED2}"/>
              </a:ext>
            </a:extLst>
          </p:cNvPr>
          <p:cNvSpPr txBox="1"/>
          <p:nvPr/>
        </p:nvSpPr>
        <p:spPr>
          <a:xfrm>
            <a:off x="13694533" y="3095053"/>
            <a:ext cx="131816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N = 100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166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FB2-7361-46A7-93AA-0B09CEE8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4906-5280-4E93-9EF5-B391978B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benefit from having multiple participants?</a:t>
            </a:r>
          </a:p>
          <a:p>
            <a:pPr lvl="1"/>
            <a:r>
              <a:rPr lang="en-US" sz="2800" dirty="0"/>
              <a:t>Concatenate data?</a:t>
            </a:r>
          </a:p>
          <a:p>
            <a:pPr lvl="2"/>
            <a:r>
              <a:rPr lang="en-US" sz="2800" dirty="0"/>
              <a:t>What about individual differences?</a:t>
            </a:r>
          </a:p>
          <a:p>
            <a:pPr lvl="1"/>
            <a:r>
              <a:rPr lang="en-US" sz="2800" dirty="0"/>
              <a:t>Hierarchical modeling!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0B442-FEA2-4226-B172-2EE84FB1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86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The long road to bayesian model comparisons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Or: How to acquire and interpret the ‘exceedance probability’, from start to finish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department &lt; ... &gt;</a:t>
            </a:r>
          </a:p>
          <a:p>
            <a:pPr lvl="1"/>
            <a:r>
              <a:rPr lang="en-GB" dirty="0"/>
              <a:t>research group &lt; ... &gt;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8E9F-4EDA-48F0-8C92-D8C134EC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D370-DAD2-4053-A98F-11DD788A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distribution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5619E-A513-48AF-A7C8-6F3E14B6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20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AFE09-20AE-47E2-A73E-75361DB16133}"/>
                  </a:ext>
                </a:extLst>
              </p:cNvPr>
              <p:cNvSpPr txBox="1"/>
              <p:nvPr/>
            </p:nvSpPr>
            <p:spPr>
              <a:xfrm>
                <a:off x="4531951" y="2121577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AFE09-20AE-47E2-A73E-75361DB16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2121577"/>
                <a:ext cx="8274772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3F05C-4CD4-496B-AE13-FE414ED7D75B}"/>
                  </a:ext>
                </a:extLst>
              </p:cNvPr>
              <p:cNvSpPr txBox="1"/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3F05C-4CD4-496B-AE13-FE414ED7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94C7AE-4CD8-41E1-AE6F-CC5CF2CA5430}"/>
                  </a:ext>
                </a:extLst>
              </p:cNvPr>
              <p:cNvSpPr txBox="1"/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94C7AE-4CD8-41E1-AE6F-CC5CF2CA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blipFill>
                <a:blip r:embed="rId4"/>
                <a:stretch>
                  <a:fillRect r="-7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5015C2C-06FB-46A6-B2D7-6BDA7A05ABD2}"/>
              </a:ext>
            </a:extLst>
          </p:cNvPr>
          <p:cNvSpPr/>
          <p:nvPr/>
        </p:nvSpPr>
        <p:spPr>
          <a:xfrm>
            <a:off x="8585860" y="4108862"/>
            <a:ext cx="2648197" cy="798918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B2CD6D-9985-49AA-B69B-4F37AD42AA90}"/>
              </a:ext>
            </a:extLst>
          </p:cNvPr>
          <p:cNvCxnSpPr/>
          <p:nvPr/>
        </p:nvCxnSpPr>
        <p:spPr>
          <a:xfrm>
            <a:off x="11234057" y="4738255"/>
            <a:ext cx="1175657" cy="0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5E953B-DCAA-4FFA-A748-050D30F60EAF}"/>
              </a:ext>
            </a:extLst>
          </p:cNvPr>
          <p:cNvSpPr txBox="1"/>
          <p:nvPr/>
        </p:nvSpPr>
        <p:spPr>
          <a:xfrm>
            <a:off x="12538363" y="3944942"/>
            <a:ext cx="2256312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Fixed population distribution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4956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8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CFD0-EAE7-4967-9A10-0887784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7525-D232-4F68-AA35-203AA59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participants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A718-B2D5-4B71-ABFA-B94AFB5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/>
              <p:nvPr/>
            </p:nvSpPr>
            <p:spPr>
              <a:xfrm>
                <a:off x="4531951" y="2121577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2121577"/>
                <a:ext cx="8274772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/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/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blipFill>
                <a:blip r:embed="rId6"/>
                <a:stretch>
                  <a:fillRect r="-13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/>
              <p:nvPr/>
            </p:nvSpPr>
            <p:spPr>
              <a:xfrm>
                <a:off x="5539349" y="4860828"/>
                <a:ext cx="628682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49" y="4860828"/>
                <a:ext cx="6286820" cy="978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CFD0-EAE7-4967-9A10-0887784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7525-D232-4F68-AA35-203AA59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participants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A718-B2D5-4B71-ABFA-B94AFB5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22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/>
              <p:nvPr/>
            </p:nvSpPr>
            <p:spPr>
              <a:xfrm>
                <a:off x="4531951" y="2121577"/>
                <a:ext cx="9065296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2121577"/>
                <a:ext cx="9065296" cy="978729"/>
              </a:xfrm>
              <a:prstGeom prst="rect">
                <a:avLst/>
              </a:prstGeom>
              <a:blipFill>
                <a:blip r:embed="rId2"/>
                <a:stretch>
                  <a:fillRect r="-10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/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/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blipFill>
                <a:blip r:embed="rId6"/>
                <a:stretch>
                  <a:fillRect r="-13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/>
              <p:nvPr/>
            </p:nvSpPr>
            <p:spPr>
              <a:xfrm>
                <a:off x="5539349" y="4860828"/>
                <a:ext cx="628682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49" y="4860828"/>
                <a:ext cx="6286820" cy="978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BACF-7B69-4AE8-B51E-3DCCF1E6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7C15-FE20-4F5A-A98F-541EE91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6A855-67E7-426F-B3A4-D07FF45E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23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95EDE-89DE-4C52-8756-DC2D98FCD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53"/>
          <a:stretch/>
        </p:blipFill>
        <p:spPr>
          <a:xfrm>
            <a:off x="830118" y="1194364"/>
            <a:ext cx="8929894" cy="5396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84437-AF6D-4DD4-9619-8A310406B60C}"/>
                  </a:ext>
                </a:extLst>
              </p:cNvPr>
              <p:cNvSpPr txBox="1"/>
              <p:nvPr/>
            </p:nvSpPr>
            <p:spPr>
              <a:xfrm>
                <a:off x="9303700" y="1017489"/>
                <a:ext cx="628682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84437-AF6D-4DD4-9619-8A310406B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00" y="1017489"/>
                <a:ext cx="6286820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22EFD4-9C06-4AAD-89E2-213D2744BC6F}"/>
                  </a:ext>
                </a:extLst>
              </p:cNvPr>
              <p:cNvSpPr txBox="1"/>
              <p:nvPr/>
            </p:nvSpPr>
            <p:spPr>
              <a:xfrm>
                <a:off x="10051846" y="3179319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22EFD4-9C06-4AAD-89E2-213D2744B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846" y="3179319"/>
                <a:ext cx="4298868" cy="978729"/>
              </a:xfrm>
              <a:prstGeom prst="rect">
                <a:avLst/>
              </a:prstGeom>
              <a:blipFill>
                <a:blip r:embed="rId4"/>
                <a:stretch>
                  <a:fillRect r="-13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DF6EE-250D-4100-933A-1B4988B9BEF5}"/>
                  </a:ext>
                </a:extLst>
              </p:cNvPr>
              <p:cNvSpPr txBox="1"/>
              <p:nvPr/>
            </p:nvSpPr>
            <p:spPr>
              <a:xfrm>
                <a:off x="9010320" y="5242518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DF6EE-250D-4100-933A-1B4988B9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20" y="5242518"/>
                <a:ext cx="8274772" cy="978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2F6F44-98D2-46C8-898D-544FD57E91BA}"/>
              </a:ext>
            </a:extLst>
          </p:cNvPr>
          <p:cNvSpPr/>
          <p:nvPr/>
        </p:nvSpPr>
        <p:spPr>
          <a:xfrm>
            <a:off x="2933205" y="6221247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0BDC7-BB8A-4645-979F-D789A03F6A48}"/>
              </a:ext>
            </a:extLst>
          </p:cNvPr>
          <p:cNvSpPr/>
          <p:nvPr/>
        </p:nvSpPr>
        <p:spPr>
          <a:xfrm>
            <a:off x="4273137" y="5980338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91DAF-4599-478E-8C00-0C5B5FA0905C}"/>
              </a:ext>
            </a:extLst>
          </p:cNvPr>
          <p:cNvSpPr/>
          <p:nvPr/>
        </p:nvSpPr>
        <p:spPr>
          <a:xfrm>
            <a:off x="5551575" y="6299918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750EF-C405-4712-BE67-EB145347B7F1}"/>
              </a:ext>
            </a:extLst>
          </p:cNvPr>
          <p:cNvSpPr/>
          <p:nvPr/>
        </p:nvSpPr>
        <p:spPr>
          <a:xfrm>
            <a:off x="8256714" y="6299918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07255-98AB-460A-B6F7-30EFCA4AEEF4}"/>
              </a:ext>
            </a:extLst>
          </p:cNvPr>
          <p:cNvSpPr/>
          <p:nvPr/>
        </p:nvSpPr>
        <p:spPr>
          <a:xfrm>
            <a:off x="6913255" y="5980338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E405D-90F3-400D-A8FD-FECE1120DFC5}"/>
              </a:ext>
            </a:extLst>
          </p:cNvPr>
          <p:cNvSpPr/>
          <p:nvPr/>
        </p:nvSpPr>
        <p:spPr>
          <a:xfrm>
            <a:off x="9486879" y="5938264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C16980-F18B-4636-8BDA-DE1399E811DF}"/>
              </a:ext>
            </a:extLst>
          </p:cNvPr>
          <p:cNvSpPr/>
          <p:nvPr/>
        </p:nvSpPr>
        <p:spPr>
          <a:xfrm>
            <a:off x="6913255" y="3856958"/>
            <a:ext cx="95390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C1539-B0E7-4826-ACE9-E4E442B440AC}"/>
              </a:ext>
            </a:extLst>
          </p:cNvPr>
          <p:cNvSpPr txBox="1"/>
          <p:nvPr/>
        </p:nvSpPr>
        <p:spPr>
          <a:xfrm>
            <a:off x="2493817" y="6425320"/>
            <a:ext cx="142504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(L, R, L)</a:t>
            </a:r>
            <a:endParaRPr lang="en-GB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80E2F-9817-48AE-BFC3-90618B796DD9}"/>
              </a:ext>
            </a:extLst>
          </p:cNvPr>
          <p:cNvSpPr txBox="1"/>
          <p:nvPr/>
        </p:nvSpPr>
        <p:spPr>
          <a:xfrm>
            <a:off x="5168991" y="6374333"/>
            <a:ext cx="142504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(L, R, R)</a:t>
            </a:r>
            <a:endParaRPr lang="en-GB" sz="25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3AEC0F-F0EB-4496-935D-E01E908D85B6}"/>
              </a:ext>
            </a:extLst>
          </p:cNvPr>
          <p:cNvCxnSpPr>
            <a:cxnSpLocks/>
          </p:cNvCxnSpPr>
          <p:nvPr/>
        </p:nvCxnSpPr>
        <p:spPr>
          <a:xfrm>
            <a:off x="2933205" y="6142576"/>
            <a:ext cx="0" cy="342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AF5C4D-FA49-4DFD-9D80-F69F8BFB0829}"/>
              </a:ext>
            </a:extLst>
          </p:cNvPr>
          <p:cNvCxnSpPr>
            <a:cxnSpLocks/>
          </p:cNvCxnSpPr>
          <p:nvPr/>
        </p:nvCxnSpPr>
        <p:spPr>
          <a:xfrm>
            <a:off x="5698176" y="6165117"/>
            <a:ext cx="0" cy="342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AB4FE2C-FE8E-4CD5-93CB-78A981C475F3}"/>
              </a:ext>
            </a:extLst>
          </p:cNvPr>
          <p:cNvSpPr/>
          <p:nvPr/>
        </p:nvSpPr>
        <p:spPr>
          <a:xfrm rot="1897610">
            <a:off x="2305535" y="2332619"/>
            <a:ext cx="4807001" cy="5852378"/>
          </a:xfrm>
          <a:prstGeom prst="ellipse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fruit&#10;&#10;Description automatically generated">
            <a:extLst>
              <a:ext uri="{FF2B5EF4-FFF2-40B4-BE49-F238E27FC236}">
                <a16:creationId xmlns:a16="http://schemas.microsoft.com/office/drawing/2014/main" id="{BD3E0BF0-4DBC-4D49-B95B-20519A41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10" y="36492"/>
            <a:ext cx="11268301" cy="431493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50B8-2C2B-4FE6-B03D-23A2947BA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691979"/>
            <a:ext cx="8953995" cy="5230800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013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BFEE-E928-466D-AAE3-E16190D6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evidence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600-EB66-4E73-BD89-C5BCA6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25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0EBADC-1CFA-4745-85F2-C373B8FCA094}"/>
                  </a:ext>
                </a:extLst>
              </p:cNvPr>
              <p:cNvSpPr txBox="1"/>
              <p:nvPr/>
            </p:nvSpPr>
            <p:spPr>
              <a:xfrm>
                <a:off x="7612433" y="1194364"/>
                <a:ext cx="211380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0EBADC-1CFA-4745-85F2-C373B8FCA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33" y="1194364"/>
                <a:ext cx="2113807" cy="978729"/>
              </a:xfrm>
              <a:prstGeom prst="rect">
                <a:avLst/>
              </a:prstGeom>
              <a:blipFill>
                <a:blip r:embed="rId2"/>
                <a:stretch>
                  <a:fillRect r="-1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40AEF-D7F8-4A72-9E17-A83822D4FDE1}"/>
                  </a:ext>
                </a:extLst>
              </p:cNvPr>
              <p:cNvSpPr txBox="1"/>
              <p:nvPr/>
            </p:nvSpPr>
            <p:spPr>
              <a:xfrm>
                <a:off x="10711541" y="1342096"/>
                <a:ext cx="1431709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)?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40AEF-D7F8-4A72-9E17-A83822D4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41" y="1342096"/>
                <a:ext cx="1431709" cy="683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790C9-B218-4AC8-8E13-F82181A2D411}"/>
              </a:ext>
            </a:extLst>
          </p:cNvPr>
          <p:cNvCxnSpPr/>
          <p:nvPr/>
        </p:nvCxnSpPr>
        <p:spPr>
          <a:xfrm>
            <a:off x="9844644" y="1683728"/>
            <a:ext cx="653143" cy="0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CD01D-48C6-4F4F-9963-21CCE51312FF}"/>
                  </a:ext>
                </a:extLst>
              </p:cNvPr>
              <p:cNvSpPr txBox="1"/>
              <p:nvPr/>
            </p:nvSpPr>
            <p:spPr>
              <a:xfrm>
                <a:off x="5977554" y="2741128"/>
                <a:ext cx="7497371" cy="1002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∙</m:t>
                      </m:r>
                      <m:func>
                        <m:func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∙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CD01D-48C6-4F4F-9963-21CCE5131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54" y="2741128"/>
                <a:ext cx="7497371" cy="1002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08A224F-4C46-46B6-BF7A-FD836BC3CCBD}"/>
              </a:ext>
            </a:extLst>
          </p:cNvPr>
          <p:cNvSpPr/>
          <p:nvPr/>
        </p:nvSpPr>
        <p:spPr>
          <a:xfrm>
            <a:off x="7790212" y="2912611"/>
            <a:ext cx="700644" cy="739318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500EAF-AF5C-4C08-8437-4F841049BA93}"/>
              </a:ext>
            </a:extLst>
          </p:cNvPr>
          <p:cNvCxnSpPr>
            <a:cxnSpLocks/>
          </p:cNvCxnSpPr>
          <p:nvPr/>
        </p:nvCxnSpPr>
        <p:spPr>
          <a:xfrm flipH="1">
            <a:off x="7612433" y="3650763"/>
            <a:ext cx="419087" cy="446224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9F9E-6C9D-40CF-BD7C-72C2DB6EF002}"/>
              </a:ext>
            </a:extLst>
          </p:cNvPr>
          <p:cNvSpPr txBox="1"/>
          <p:nvPr/>
        </p:nvSpPr>
        <p:spPr>
          <a:xfrm>
            <a:off x="6222669" y="4006145"/>
            <a:ext cx="313508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Nr. of parameters</a:t>
            </a:r>
            <a:endParaRPr lang="en-GB" sz="2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E93F1-24AA-4A1F-A1C0-340555A7F73B}"/>
              </a:ext>
            </a:extLst>
          </p:cNvPr>
          <p:cNvSpPr/>
          <p:nvPr/>
        </p:nvSpPr>
        <p:spPr>
          <a:xfrm>
            <a:off x="9504414" y="2961994"/>
            <a:ext cx="700644" cy="715567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6EA0FC-C3C8-4ACF-9A8C-E51075F6634E}"/>
              </a:ext>
            </a:extLst>
          </p:cNvPr>
          <p:cNvCxnSpPr/>
          <p:nvPr/>
        </p:nvCxnSpPr>
        <p:spPr>
          <a:xfrm>
            <a:off x="9987148" y="3650763"/>
            <a:ext cx="316366" cy="446224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8BD856-FD2C-4B7F-B51C-99F198E42DAB}"/>
              </a:ext>
            </a:extLst>
          </p:cNvPr>
          <p:cNvSpPr txBox="1"/>
          <p:nvPr/>
        </p:nvSpPr>
        <p:spPr>
          <a:xfrm>
            <a:off x="9476389" y="4006144"/>
            <a:ext cx="194755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Sample size</a:t>
            </a:r>
            <a:endParaRPr lang="en-GB" sz="25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44F8EB-62A6-41F6-A154-882BA4751D6B}"/>
              </a:ext>
            </a:extLst>
          </p:cNvPr>
          <p:cNvSpPr/>
          <p:nvPr/>
        </p:nvSpPr>
        <p:spPr>
          <a:xfrm>
            <a:off x="12504719" y="2888861"/>
            <a:ext cx="700644" cy="76495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D5D92C-AFD9-4696-B662-A6E0902CD082}"/>
              </a:ext>
            </a:extLst>
          </p:cNvPr>
          <p:cNvCxnSpPr/>
          <p:nvPr/>
        </p:nvCxnSpPr>
        <p:spPr>
          <a:xfrm flipH="1" flipV="1">
            <a:off x="11887200" y="2025360"/>
            <a:ext cx="807522" cy="887251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7BAC4C7-CAF8-4E90-A3C4-051576D92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460" y="5025253"/>
            <a:ext cx="4675752" cy="23378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CD84ED-ABFC-4C6A-83E3-85173BCB0E0B}"/>
              </a:ext>
            </a:extLst>
          </p:cNvPr>
          <p:cNvSpPr txBox="1"/>
          <p:nvPr/>
        </p:nvSpPr>
        <p:spPr>
          <a:xfrm>
            <a:off x="7366560" y="7614814"/>
            <a:ext cx="398238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RM ANOVA – appropriate!</a:t>
            </a:r>
            <a:endParaRPr lang="en-GB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B4394F-0F4E-4BC8-B57A-2A39282A5B27}"/>
              </a:ext>
            </a:extLst>
          </p:cNvPr>
          <p:cNvSpPr txBox="1"/>
          <p:nvPr/>
        </p:nvSpPr>
        <p:spPr>
          <a:xfrm>
            <a:off x="7540130" y="8126429"/>
            <a:ext cx="3171411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/>
              <a:t>Stephan et al. (2009)</a:t>
            </a:r>
            <a:endParaRPr lang="en-GB" sz="16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5545779-5D0C-4532-AF37-AD62A5B0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026322"/>
          </a:xfrm>
        </p:spPr>
        <p:txBody>
          <a:bodyPr/>
          <a:lstStyle/>
          <a:p>
            <a:r>
              <a:rPr lang="en-US" dirty="0"/>
              <a:t>Maximum Likelihood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4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0" grpId="0"/>
      <p:bldP spid="11" grpId="0" animBg="1"/>
      <p:bldP spid="14" grpId="0"/>
      <p:bldP spid="16" grpId="0" animBg="1"/>
      <p:bldP spid="19" grpId="0"/>
      <p:bldP spid="20" grpId="0" animBg="1"/>
      <p:bldP spid="26" grpId="0"/>
      <p:bldP spid="27" grpId="0"/>
      <p:bldP spid="2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BD2D-1F33-485B-AA4E-B90C9B46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evidence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0A9-FDA3-4A24-B86B-416F486D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026322"/>
          </a:xfrm>
        </p:spPr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F7E8-A34E-4076-BCF6-6CA1FE68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26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9F5EA9-C6F8-40AB-BB0C-50053FA8939A}"/>
                  </a:ext>
                </a:extLst>
              </p:cNvPr>
              <p:cNvSpPr txBox="1"/>
              <p:nvPr/>
            </p:nvSpPr>
            <p:spPr>
              <a:xfrm>
                <a:off x="4431567" y="2299357"/>
                <a:ext cx="8502383" cy="241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</m:nary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9F5EA9-C6F8-40AB-BB0C-50053FA8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67" y="2299357"/>
                <a:ext cx="8502383" cy="241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A822-DD52-4949-B418-97D4E3B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A837-2D52-4093-9B2C-069D61C8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27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12159-1026-43A6-8105-65496B3E796C}"/>
                  </a:ext>
                </a:extLst>
              </p:cNvPr>
              <p:cNvSpPr txBox="1"/>
              <p:nvPr/>
            </p:nvSpPr>
            <p:spPr>
              <a:xfrm>
                <a:off x="7565106" y="1324993"/>
                <a:ext cx="2208461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12159-1026-43A6-8105-65496B3E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06" y="1324993"/>
                <a:ext cx="2208461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EF4DB-3185-443B-8D6F-D2A5F274A687}"/>
                  </a:ext>
                </a:extLst>
              </p:cNvPr>
              <p:cNvSpPr txBox="1"/>
              <p:nvPr/>
            </p:nvSpPr>
            <p:spPr>
              <a:xfrm>
                <a:off x="6169581" y="2082823"/>
                <a:ext cx="4999512" cy="216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4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EF4DB-3185-443B-8D6F-D2A5F274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581" y="2082823"/>
                <a:ext cx="4999512" cy="2169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D5EFB24-E310-450D-9732-F53004E0F85B}"/>
              </a:ext>
            </a:extLst>
          </p:cNvPr>
          <p:cNvSpPr txBox="1"/>
          <p:nvPr/>
        </p:nvSpPr>
        <p:spPr>
          <a:xfrm>
            <a:off x="6937085" y="4620992"/>
            <a:ext cx="349134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Multinomial Distribution</a:t>
            </a:r>
            <a:endParaRPr lang="en-GB" sz="25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86401A1-DDCE-4F67-AF8E-6DAB13D3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58" y="5219137"/>
            <a:ext cx="7315200" cy="415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08587-C3B7-4990-B296-272F238314E9}"/>
              </a:ext>
            </a:extLst>
          </p:cNvPr>
          <p:cNvSpPr txBox="1"/>
          <p:nvPr/>
        </p:nvSpPr>
        <p:spPr>
          <a:xfrm>
            <a:off x="10451977" y="8355451"/>
            <a:ext cx="234230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6 parameters </a:t>
            </a:r>
            <a:r>
              <a:rPr lang="en-US" sz="2500" i="1" dirty="0"/>
              <a:t>r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4954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A822-DD52-4949-B418-97D4E3B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A837-2D52-4093-9B2C-069D61C8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28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12159-1026-43A6-8105-65496B3E796C}"/>
                  </a:ext>
                </a:extLst>
              </p:cNvPr>
              <p:cNvSpPr txBox="1"/>
              <p:nvPr/>
            </p:nvSpPr>
            <p:spPr>
              <a:xfrm>
                <a:off x="7565106" y="1324993"/>
                <a:ext cx="2208461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12159-1026-43A6-8105-65496B3E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06" y="1324993"/>
                <a:ext cx="2208461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EF4DB-3185-443B-8D6F-D2A5F274A687}"/>
                  </a:ext>
                </a:extLst>
              </p:cNvPr>
              <p:cNvSpPr txBox="1"/>
              <p:nvPr/>
            </p:nvSpPr>
            <p:spPr>
              <a:xfrm>
                <a:off x="6169581" y="2082823"/>
                <a:ext cx="4999512" cy="216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4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EF4DB-3185-443B-8D6F-D2A5F274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581" y="2082823"/>
                <a:ext cx="4999512" cy="2169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D5EFB24-E310-450D-9732-F53004E0F85B}"/>
              </a:ext>
            </a:extLst>
          </p:cNvPr>
          <p:cNvSpPr txBox="1"/>
          <p:nvPr/>
        </p:nvSpPr>
        <p:spPr>
          <a:xfrm>
            <a:off x="6937085" y="4620992"/>
            <a:ext cx="349134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Multinomial Distribution</a:t>
            </a:r>
            <a:endParaRPr lang="en-GB" sz="25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86401A1-DDCE-4F67-AF8E-6DAB13D3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58" y="5219137"/>
            <a:ext cx="7315200" cy="415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EB8BA3-74AC-4BC4-A492-098D49A50136}"/>
              </a:ext>
            </a:extLst>
          </p:cNvPr>
          <p:cNvSpPr/>
          <p:nvPr/>
        </p:nvSpPr>
        <p:spPr>
          <a:xfrm>
            <a:off x="9690265" y="6519554"/>
            <a:ext cx="439564" cy="451263"/>
          </a:xfrm>
          <a:prstGeom prst="rect">
            <a:avLst/>
          </a:prstGeom>
          <a:solidFill>
            <a:srgbClr val="4372C3"/>
          </a:solidFill>
          <a:ln w="3175">
            <a:solidFill>
              <a:srgbClr val="1A2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05564-D69C-4168-A20D-6D6EB9AE857D}"/>
              </a:ext>
            </a:extLst>
          </p:cNvPr>
          <p:cNvSpPr/>
          <p:nvPr/>
        </p:nvSpPr>
        <p:spPr>
          <a:xfrm>
            <a:off x="6531428" y="6970817"/>
            <a:ext cx="439564" cy="451263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150F-D308-40EE-827B-AA0E3B2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distribution in bayes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F514-AD00-4F4F-AB36-6F4F144E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29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907FB-2DA5-4F5F-937E-E05FDC91408D}"/>
                  </a:ext>
                </a:extLst>
              </p:cNvPr>
              <p:cNvSpPr txBox="1"/>
              <p:nvPr/>
            </p:nvSpPr>
            <p:spPr>
              <a:xfrm>
                <a:off x="6110803" y="1484416"/>
                <a:ext cx="514391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907FB-2DA5-4F5F-937E-E05FDC914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3" y="1484416"/>
                <a:ext cx="5143912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0EF1987-6495-4F1B-B057-F610950C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73" y="3087675"/>
            <a:ext cx="4596030" cy="46136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91CF0-DBA7-46C3-AF76-2F4BEFA64FFF}"/>
              </a:ext>
            </a:extLst>
          </p:cNvPr>
          <p:cNvCxnSpPr/>
          <p:nvPr/>
        </p:nvCxnSpPr>
        <p:spPr>
          <a:xfrm flipV="1">
            <a:off x="5106390" y="4876800"/>
            <a:ext cx="0" cy="2343397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DD83AA-2B64-4CA4-89FD-5CBAE87B9771}"/>
              </a:ext>
            </a:extLst>
          </p:cNvPr>
          <p:cNvSpPr txBox="1"/>
          <p:nvPr/>
        </p:nvSpPr>
        <p:spPr>
          <a:xfrm>
            <a:off x="5106390" y="6377050"/>
            <a:ext cx="665003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i="1" dirty="0"/>
              <a:t>r</a:t>
            </a:r>
            <a:r>
              <a:rPr lang="en-US" sz="2500" i="1" baseline="-25000" dirty="0"/>
              <a:t>1</a:t>
            </a:r>
            <a:endParaRPr lang="en-GB" sz="2500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96AC9-EF20-42E1-8811-A49EBA7CE57A}"/>
              </a:ext>
            </a:extLst>
          </p:cNvPr>
          <p:cNvCxnSpPr>
            <a:cxnSpLocks/>
          </p:cNvCxnSpPr>
          <p:nvPr/>
        </p:nvCxnSpPr>
        <p:spPr>
          <a:xfrm flipV="1">
            <a:off x="3645725" y="3503221"/>
            <a:ext cx="0" cy="3716977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3E114F-4FC0-4BC1-A485-D31ECD2C69B1}"/>
              </a:ext>
            </a:extLst>
          </p:cNvPr>
          <p:cNvSpPr txBox="1"/>
          <p:nvPr/>
        </p:nvSpPr>
        <p:spPr>
          <a:xfrm>
            <a:off x="3645725" y="5138675"/>
            <a:ext cx="665003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i="1" dirty="0"/>
              <a:t>r</a:t>
            </a:r>
            <a:r>
              <a:rPr lang="en-US" sz="2500" i="1" baseline="-25000" dirty="0"/>
              <a:t>2</a:t>
            </a:r>
            <a:endParaRPr lang="en-GB" sz="2500" i="1" dirty="0"/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802710A9-B817-4A16-B78B-FD598FC82F1D}"/>
              </a:ext>
            </a:extLst>
          </p:cNvPr>
          <p:cNvSpPr/>
          <p:nvPr/>
        </p:nvSpPr>
        <p:spPr>
          <a:xfrm>
            <a:off x="3096966" y="4022229"/>
            <a:ext cx="1080652" cy="1084613"/>
          </a:xfrm>
          <a:prstGeom prst="noSmoking">
            <a:avLst/>
          </a:prstGeom>
          <a:noFill/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A918-BC4E-4D1C-B011-58AAEAC1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04AD-9059-434E-B86C-580E0BA9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specification</a:t>
            </a:r>
          </a:p>
          <a:p>
            <a:r>
              <a:rPr lang="en-US" dirty="0"/>
              <a:t>Model estimation</a:t>
            </a:r>
          </a:p>
          <a:p>
            <a:pPr lvl="1"/>
            <a:r>
              <a:rPr lang="en-US" dirty="0"/>
              <a:t>Maximum Likelihood</a:t>
            </a:r>
          </a:p>
          <a:p>
            <a:pPr lvl="1"/>
            <a:r>
              <a:rPr lang="en-US" dirty="0"/>
              <a:t>Bayesian</a:t>
            </a:r>
          </a:p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Fixed effects</a:t>
            </a:r>
          </a:p>
          <a:p>
            <a:pPr lvl="1"/>
            <a:r>
              <a:rPr lang="en-US" dirty="0"/>
              <a:t>Mixed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A235E-5779-48F0-A1A3-A95D8DFC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98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150F-D308-40EE-827B-AA0E3B2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F514-AD00-4F4F-AB36-6F4F144E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30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907FB-2DA5-4F5F-937E-E05FDC91408D}"/>
                  </a:ext>
                </a:extLst>
              </p:cNvPr>
              <p:cNvSpPr txBox="1"/>
              <p:nvPr/>
            </p:nvSpPr>
            <p:spPr>
              <a:xfrm>
                <a:off x="6110803" y="1484416"/>
                <a:ext cx="514391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907FB-2DA5-4F5F-937E-E05FDC914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3" y="1484416"/>
                <a:ext cx="5143912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23CE35-FF2C-478E-A6E0-D1E8245A380D}"/>
              </a:ext>
            </a:extLst>
          </p:cNvPr>
          <p:cNvSpPr txBox="1"/>
          <p:nvPr/>
        </p:nvSpPr>
        <p:spPr>
          <a:xfrm>
            <a:off x="7873690" y="2831868"/>
            <a:ext cx="159129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“Simplex”</a:t>
            </a:r>
            <a:endParaRPr lang="en-GB" sz="2500" dirty="0"/>
          </a:p>
        </p:txBody>
      </p:sp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0E31F28E-1DB2-4C91-9561-4CA17A483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01" y="4733892"/>
            <a:ext cx="4752472" cy="40973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1AA781-7945-4581-A45B-BBFA0F3E3106}"/>
              </a:ext>
            </a:extLst>
          </p:cNvPr>
          <p:cNvSpPr txBox="1"/>
          <p:nvPr/>
        </p:nvSpPr>
        <p:spPr>
          <a:xfrm>
            <a:off x="7103528" y="3853554"/>
            <a:ext cx="315846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Dirichlet Distribution</a:t>
            </a:r>
            <a:endParaRPr lang="en-GB" sz="25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C9AF44-DC8C-42E9-B583-D939C78E1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8921" y="3343483"/>
            <a:ext cx="3366658" cy="48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E624-D7DE-43FF-B389-16DD696E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model probabilities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6C40E-B58C-4B29-9D7D-09D7DB07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CC6FBE-FFF2-4502-AB61-A6EE62BCF18F}"/>
                  </a:ext>
                </a:extLst>
              </p:cNvPr>
              <p:cNvSpPr txBox="1"/>
              <p:nvPr/>
            </p:nvSpPr>
            <p:spPr>
              <a:xfrm>
                <a:off x="5762552" y="3212777"/>
                <a:ext cx="5813570" cy="10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nary>
                      <m:naryPr>
                        <m:chr m:val="∏"/>
                        <m:supHide m:val="on"/>
                        <m:ctrlP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CC6FBE-FFF2-4502-AB61-A6EE62BC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552" y="3212777"/>
                <a:ext cx="5813570" cy="109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9A28F6-AABD-48BC-89F7-A65B93E86A73}"/>
                  </a:ext>
                </a:extLst>
              </p:cNvPr>
              <p:cNvSpPr txBox="1"/>
              <p:nvPr/>
            </p:nvSpPr>
            <p:spPr>
              <a:xfrm>
                <a:off x="6211887" y="2099556"/>
                <a:ext cx="491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4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9A28F6-AABD-48BC-89F7-A65B93E86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87" y="2099556"/>
                <a:ext cx="49149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D1E968-3A40-4FCF-8625-8D3C9B3859DC}"/>
                  </a:ext>
                </a:extLst>
              </p:cNvPr>
              <p:cNvSpPr txBox="1"/>
              <p:nvPr/>
            </p:nvSpPr>
            <p:spPr>
              <a:xfrm>
                <a:off x="6097381" y="1268559"/>
                <a:ext cx="51439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D1E968-3A40-4FCF-8625-8D3C9B38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381" y="1268559"/>
                <a:ext cx="514391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9C87A4-45B5-48FB-880E-89AEEB34B71B}"/>
              </a:ext>
            </a:extLst>
          </p:cNvPr>
          <p:cNvCxnSpPr>
            <a:stCxn id="8" idx="3"/>
          </p:cNvCxnSpPr>
          <p:nvPr/>
        </p:nvCxnSpPr>
        <p:spPr>
          <a:xfrm flipV="1">
            <a:off x="11241293" y="1684057"/>
            <a:ext cx="1061543" cy="1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FCB1F6-2CEF-4819-86A4-B881F263AE4E}"/>
              </a:ext>
            </a:extLst>
          </p:cNvPr>
          <p:cNvCxnSpPr/>
          <p:nvPr/>
        </p:nvCxnSpPr>
        <p:spPr>
          <a:xfrm flipV="1">
            <a:off x="11239315" y="2560851"/>
            <a:ext cx="1061543" cy="1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E3CD8E-AFD6-4BCE-9D86-B7248E084E48}"/>
              </a:ext>
            </a:extLst>
          </p:cNvPr>
          <p:cNvSpPr txBox="1"/>
          <p:nvPr/>
        </p:nvSpPr>
        <p:spPr>
          <a:xfrm>
            <a:off x="12716691" y="1428249"/>
            <a:ext cx="287382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Model Probabilities</a:t>
            </a:r>
            <a:endParaRPr lang="en-GB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32AD9-6FF7-4649-A1F8-536DD85A6A97}"/>
              </a:ext>
            </a:extLst>
          </p:cNvPr>
          <p:cNvSpPr txBox="1"/>
          <p:nvPr/>
        </p:nvSpPr>
        <p:spPr>
          <a:xfrm>
            <a:off x="12716690" y="2273794"/>
            <a:ext cx="287382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Model Counts</a:t>
            </a:r>
            <a:endParaRPr lang="en-GB" sz="2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87AFD9-C1DD-43CD-AE5D-6F7B1EA85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891" y="4351311"/>
            <a:ext cx="3250891" cy="515028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456E39-5C45-4FB8-9496-5403DBFC3688}"/>
              </a:ext>
            </a:extLst>
          </p:cNvPr>
          <p:cNvCxnSpPr/>
          <p:nvPr/>
        </p:nvCxnSpPr>
        <p:spPr>
          <a:xfrm>
            <a:off x="10294782" y="8948703"/>
            <a:ext cx="713644" cy="0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F1DA48-744B-4BAC-8CF2-1048B12FBF9D}"/>
              </a:ext>
            </a:extLst>
          </p:cNvPr>
          <p:cNvSpPr txBox="1"/>
          <p:nvPr/>
        </p:nvSpPr>
        <p:spPr>
          <a:xfrm>
            <a:off x="11172979" y="8459087"/>
            <a:ext cx="287382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b="1" dirty="0"/>
              <a:t>Model Evidences </a:t>
            </a:r>
            <a:r>
              <a:rPr lang="en-US" sz="2500" dirty="0"/>
              <a:t>for all participants</a:t>
            </a:r>
            <a:endParaRPr lang="en-GB" sz="25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A1E8F0-9984-417B-959A-EE3B19B4DDEB}"/>
              </a:ext>
            </a:extLst>
          </p:cNvPr>
          <p:cNvCxnSpPr/>
          <p:nvPr/>
        </p:nvCxnSpPr>
        <p:spPr>
          <a:xfrm>
            <a:off x="10200904" y="7754587"/>
            <a:ext cx="807522" cy="0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D044DB-3A0C-438C-B33E-F49FE7C7B00C}"/>
              </a:ext>
            </a:extLst>
          </p:cNvPr>
          <p:cNvSpPr txBox="1"/>
          <p:nvPr/>
        </p:nvSpPr>
        <p:spPr>
          <a:xfrm>
            <a:off x="11066285" y="7192749"/>
            <a:ext cx="4061361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Different multinomial </a:t>
            </a:r>
            <a:r>
              <a:rPr lang="en-US" sz="2500" b="1" dirty="0"/>
              <a:t>r</a:t>
            </a:r>
            <a:r>
              <a:rPr lang="en-US" sz="2500" dirty="0"/>
              <a:t> for data of each participant!</a:t>
            </a:r>
            <a:endParaRPr lang="en-GB" sz="2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1881AA-508A-4FA0-902B-B16B45079C3E}"/>
              </a:ext>
            </a:extLst>
          </p:cNvPr>
          <p:cNvCxnSpPr/>
          <p:nvPr/>
        </p:nvCxnSpPr>
        <p:spPr>
          <a:xfrm>
            <a:off x="10069713" y="5949538"/>
            <a:ext cx="806960" cy="0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0BC2B3-9DFC-416E-8E7D-90A63DBE8C7C}"/>
              </a:ext>
            </a:extLst>
          </p:cNvPr>
          <p:cNvSpPr txBox="1"/>
          <p:nvPr/>
        </p:nvSpPr>
        <p:spPr>
          <a:xfrm>
            <a:off x="10876673" y="5204908"/>
            <a:ext cx="5446115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Different </a:t>
            </a:r>
            <a:r>
              <a:rPr lang="en-US" sz="2500" b="1" dirty="0"/>
              <a:t>r</a:t>
            </a:r>
            <a:r>
              <a:rPr lang="en-US" sz="2500" dirty="0"/>
              <a:t> for each participant is unified under a Dirichlet </a:t>
            </a:r>
            <a:r>
              <a:rPr lang="en-US" sz="2500" i="1" dirty="0"/>
              <a:t>population distribution</a:t>
            </a:r>
            <a:r>
              <a:rPr lang="en-US" sz="2500" dirty="0"/>
              <a:t> for Model Probabilities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3717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2" grpId="0"/>
      <p:bldP spid="12" grpId="1"/>
      <p:bldP spid="13" grpId="0"/>
      <p:bldP spid="13" grpId="1"/>
      <p:bldP spid="19" grpId="0"/>
      <p:bldP spid="19" grpId="1"/>
      <p:bldP spid="25" grpId="0"/>
      <p:bldP spid="25" grpId="1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8030-DD54-453A-B144-D4445B04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Exceedance 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9BB25-B286-47A5-9169-B50E6AF6F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825" y="1194363"/>
                <a:ext cx="15699575" cy="500455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Using the Dirichlet posterior for Model Comparison</a:t>
                </a:r>
              </a:p>
              <a:p>
                <a:r>
                  <a:rPr lang="en-US" dirty="0"/>
                  <a:t>“</a:t>
                </a:r>
                <a:r>
                  <a:rPr lang="en-GB" dirty="0">
                    <a:effectLst/>
                    <a:latin typeface="Times New Roman" panose="02020603050405020304" pitchFamily="18" charset="0"/>
                  </a:rPr>
                  <a:t>our belief that a particular model </a:t>
                </a:r>
                <a:r>
                  <a:rPr lang="en-GB" i="1" dirty="0">
                    <a:effectLst/>
                    <a:latin typeface="Times New Roman" panose="02020603050405020304" pitchFamily="18" charset="0"/>
                  </a:rPr>
                  <a:t>k</a:t>
                </a:r>
                <a:r>
                  <a:rPr lang="en-GB" dirty="0">
                    <a:effectLst/>
                    <a:latin typeface="Times New Roman" panose="02020603050405020304" pitchFamily="18" charset="0"/>
                  </a:rPr>
                  <a:t> is more likely than any other model (of the K models tested), given the group data”</a:t>
                </a:r>
              </a:p>
              <a:p>
                <a:pPr lvl="1"/>
                <a:r>
                  <a:rPr lang="en-GB" dirty="0"/>
                  <a:t>Uses CDF of Dirichlet:</a:t>
                </a:r>
              </a:p>
              <a:p>
                <a:pPr marL="1306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ffectLst/>
                  <a:ea typeface="Cambria Math" panose="02040503050406030204" pitchFamily="18" charset="0"/>
                </a:endParaRPr>
              </a:p>
              <a:p>
                <a:pPr marL="1306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ffectLst/>
                  <a:ea typeface="Cambria Math" panose="02040503050406030204" pitchFamily="18" charset="0"/>
                </a:endParaRPr>
              </a:p>
              <a:p>
                <a:pPr lvl="2"/>
                <a:endParaRPr lang="en-GB" dirty="0">
                  <a:effectLst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9BB25-B286-47A5-9169-B50E6AF6F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825" y="1194363"/>
                <a:ext cx="15699575" cy="5004555"/>
              </a:xfrm>
              <a:blipFill>
                <a:blip r:embed="rId2"/>
                <a:stretch>
                  <a:fillRect l="-854" t="-1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3B94-4AFF-4E92-9DA3-F80E5ABC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32</a:t>
            </a:fld>
            <a:endParaRPr lang="en-GB" noProof="0" dirty="0"/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69EA99C4-D9E3-45AC-A48B-926AAA77CB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7" b="48883"/>
          <a:stretch/>
        </p:blipFill>
        <p:spPr>
          <a:xfrm>
            <a:off x="12781977" y="5233851"/>
            <a:ext cx="3753423" cy="33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6BB2-C24C-455C-8F44-FDFA3A00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Exceedance 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78C34-3A9E-4ED8-8A72-1629B2B1E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306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ffectLst/>
                  <a:ea typeface="Cambria Math" panose="02040503050406030204" pitchFamily="18" charset="0"/>
                </a:endParaRPr>
              </a:p>
              <a:p>
                <a:pPr marL="1306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ffectLst/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78C34-3A9E-4ED8-8A72-1629B2B1E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9FB26-75F5-40CD-BE89-9F6BE9AD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33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1094D-6B0E-4BED-AE6C-B0F3D425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18" y="3011826"/>
            <a:ext cx="6796405" cy="4957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3FD3A-7129-436C-89FA-31C114378D17}"/>
                  </a:ext>
                </a:extLst>
              </p:cNvPr>
              <p:cNvSpPr txBox="1"/>
              <p:nvPr/>
            </p:nvSpPr>
            <p:spPr>
              <a:xfrm>
                <a:off x="8046720" y="3971806"/>
                <a:ext cx="6012180" cy="132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500" dirty="0"/>
                  <a:t>For K=2 integrate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&gt;0.5)</m:t>
                    </m:r>
                  </m:oMath>
                </a14:m>
                <a:endParaRPr lang="en-US" sz="4400" b="0" dirty="0">
                  <a:effectLst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GB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3FD3A-7129-436C-89FA-31C11437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0" y="3971806"/>
                <a:ext cx="6012180" cy="1324145"/>
              </a:xfrm>
              <a:prstGeom prst="rect">
                <a:avLst/>
              </a:prstGeom>
              <a:blipFill>
                <a:blip r:embed="rId4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4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6BB2-C24C-455C-8F44-FDFA3A00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Exceedance 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78C34-3A9E-4ED8-8A72-1629B2B1E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306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ffectLst/>
                  <a:ea typeface="Cambria Math" panose="02040503050406030204" pitchFamily="18" charset="0"/>
                </a:endParaRPr>
              </a:p>
              <a:p>
                <a:pPr marL="1306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ffectLst/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78C34-3A9E-4ED8-8A72-1629B2B1E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9FB26-75F5-40CD-BE89-9F6BE9AD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34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3FD3A-7129-436C-89FA-31C114378D17}"/>
                  </a:ext>
                </a:extLst>
              </p:cNvPr>
              <p:cNvSpPr txBox="1"/>
              <p:nvPr/>
            </p:nvSpPr>
            <p:spPr>
              <a:xfrm>
                <a:off x="8046720" y="3971806"/>
                <a:ext cx="6012180" cy="83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500" dirty="0"/>
                  <a:t>For K=3 integrate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???</m:t>
                    </m:r>
                  </m:oMath>
                </a14:m>
                <a:endParaRPr lang="en-GB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3FD3A-7129-436C-89FA-31C11437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0" y="3971806"/>
                <a:ext cx="6012180" cy="830164"/>
              </a:xfrm>
              <a:prstGeom prst="rect">
                <a:avLst/>
              </a:prstGeom>
              <a:blipFill>
                <a:blip r:embed="rId3"/>
                <a:stretch>
                  <a:fillRect l="-1623" b="-10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0DFC60AF-6CE3-437C-B401-20BBD1967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2" y="1863235"/>
            <a:ext cx="5422188" cy="7788779"/>
          </a:xfrm>
          <a:prstGeom prst="rect">
            <a:avLst/>
          </a:prstGeom>
        </p:spPr>
      </p:pic>
      <p:pic>
        <p:nvPicPr>
          <p:cNvPr id="9" name="Picture 8" descr="Chart, surface chart&#10;&#10;Description automatically generated">
            <a:extLst>
              <a:ext uri="{FF2B5EF4-FFF2-40B4-BE49-F238E27FC236}">
                <a16:creationId xmlns:a16="http://schemas.microsoft.com/office/drawing/2014/main" id="{19ABBF58-66B2-4237-8F8E-6DCBB70D4B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7" b="48883"/>
          <a:stretch/>
        </p:blipFill>
        <p:spPr>
          <a:xfrm rot="2735034">
            <a:off x="5073364" y="5128144"/>
            <a:ext cx="3753423" cy="33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8080-AD60-4297-AC62-B4D10F16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Exceedance vs occurrence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17812-2758-4993-98FF-9BCDBA7B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35</a:t>
            </a:fld>
            <a:endParaRPr lang="en-GB" noProof="0" dirty="0"/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D768282E-C81D-427D-A60A-0D9DDCFE8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7" b="48883"/>
          <a:stretch/>
        </p:blipFill>
        <p:spPr>
          <a:xfrm rot="2735034">
            <a:off x="613021" y="2453631"/>
            <a:ext cx="6348696" cy="562469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2A367C-23B5-474E-AFF3-5E48B0CA5508}"/>
              </a:ext>
            </a:extLst>
          </p:cNvPr>
          <p:cNvCxnSpPr>
            <a:cxnSpLocks/>
          </p:cNvCxnSpPr>
          <p:nvPr/>
        </p:nvCxnSpPr>
        <p:spPr>
          <a:xfrm>
            <a:off x="2766951" y="6638307"/>
            <a:ext cx="1353787" cy="0"/>
          </a:xfrm>
          <a:prstGeom prst="line">
            <a:avLst/>
          </a:prstGeom>
          <a:ln w="31750">
            <a:solidFill>
              <a:srgbClr val="FFFF00"/>
            </a:solidFill>
            <a:headEnd type="none" w="lg" len="lg"/>
            <a:tailEnd type="none" w="lg" len="lg"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E65FB-2CAF-4270-99F7-EA0C4032B617}"/>
              </a:ext>
            </a:extLst>
          </p:cNvPr>
          <p:cNvCxnSpPr>
            <a:cxnSpLocks/>
          </p:cNvCxnSpPr>
          <p:nvPr/>
        </p:nvCxnSpPr>
        <p:spPr>
          <a:xfrm flipH="1" flipV="1">
            <a:off x="3928878" y="6353299"/>
            <a:ext cx="1278490" cy="878774"/>
          </a:xfrm>
          <a:prstGeom prst="line">
            <a:avLst/>
          </a:prstGeom>
          <a:ln w="31750">
            <a:solidFill>
              <a:srgbClr val="FFFF00"/>
            </a:solidFill>
            <a:headEnd type="none" w="lg" len="lg"/>
            <a:tailEnd type="none" w="lg" len="lg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8C573F-DAD5-4DD9-9BE5-1273A741967F}"/>
              </a:ext>
            </a:extLst>
          </p:cNvPr>
          <p:cNvCxnSpPr/>
          <p:nvPr/>
        </p:nvCxnSpPr>
        <p:spPr>
          <a:xfrm flipV="1">
            <a:off x="3087584" y="5830784"/>
            <a:ext cx="1911928" cy="1401289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EAAE3B-2B1F-46B1-9384-47DD09DBB93E}"/>
              </a:ext>
            </a:extLst>
          </p:cNvPr>
          <p:cNvCxnSpPr>
            <a:cxnSpLocks/>
          </p:cNvCxnSpPr>
          <p:nvPr/>
        </p:nvCxnSpPr>
        <p:spPr>
          <a:xfrm flipV="1">
            <a:off x="4038790" y="6234545"/>
            <a:ext cx="1715854" cy="1531918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73B228-038A-48B6-9F1F-A18216675D2E}"/>
              </a:ext>
            </a:extLst>
          </p:cNvPr>
          <p:cNvCxnSpPr>
            <a:cxnSpLocks/>
          </p:cNvCxnSpPr>
          <p:nvPr/>
        </p:nvCxnSpPr>
        <p:spPr>
          <a:xfrm flipV="1">
            <a:off x="3868558" y="5830784"/>
            <a:ext cx="810320" cy="700644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93EB7F-9AF9-459F-B874-0B8F6FB5F234}"/>
                  </a:ext>
                </a:extLst>
              </p:cNvPr>
              <p:cNvSpPr txBox="1"/>
              <p:nvPr/>
            </p:nvSpPr>
            <p:spPr>
              <a:xfrm>
                <a:off x="5754644" y="1635035"/>
                <a:ext cx="4037610" cy="518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06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93EB7F-9AF9-459F-B874-0B8F6FB5F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4" y="1635035"/>
                <a:ext cx="4037610" cy="518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C47D3C4-03D1-40FB-A208-8FEEF7086830}"/>
              </a:ext>
            </a:extLst>
          </p:cNvPr>
          <p:cNvSpPr/>
          <p:nvPr/>
        </p:nvSpPr>
        <p:spPr>
          <a:xfrm>
            <a:off x="5552765" y="5780078"/>
            <a:ext cx="285007" cy="296884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A7F083-DDCD-4C05-8446-59238C3D6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25" y="3289167"/>
            <a:ext cx="9753600" cy="3762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C8274F-9E2B-43FA-B06F-70B8B5F68D83}"/>
              </a:ext>
            </a:extLst>
          </p:cNvPr>
          <p:cNvSpPr/>
          <p:nvPr/>
        </p:nvSpPr>
        <p:spPr>
          <a:xfrm>
            <a:off x="13514119" y="4120738"/>
            <a:ext cx="285008" cy="95002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A9D66-0BC1-44BB-B060-B7478282EC2D}"/>
              </a:ext>
            </a:extLst>
          </p:cNvPr>
          <p:cNvSpPr/>
          <p:nvPr/>
        </p:nvSpPr>
        <p:spPr>
          <a:xfrm>
            <a:off x="15236042" y="5605153"/>
            <a:ext cx="249381" cy="1033154"/>
          </a:xfrm>
          <a:prstGeom prst="rect">
            <a:avLst/>
          </a:prstGeom>
          <a:solidFill>
            <a:srgbClr val="FF848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D5E51-F63B-443A-A57D-C33749C246B1}"/>
              </a:ext>
            </a:extLst>
          </p:cNvPr>
          <p:cNvSpPr/>
          <p:nvPr/>
        </p:nvSpPr>
        <p:spPr>
          <a:xfrm>
            <a:off x="13528405" y="5070764"/>
            <a:ext cx="249381" cy="1567543"/>
          </a:xfrm>
          <a:prstGeom prst="rect">
            <a:avLst/>
          </a:prstGeom>
          <a:solidFill>
            <a:srgbClr val="FF848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3CDB-DD22-48E2-BE7B-6CB01EBE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reiteration of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89F5-6BED-459B-B1BF-689DE761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 an equation for the likelihood of your </a:t>
            </a:r>
            <a:r>
              <a:rPr lang="en-US" i="1" dirty="0"/>
              <a:t>data</a:t>
            </a:r>
            <a:r>
              <a:rPr lang="en-US" dirty="0"/>
              <a:t> </a:t>
            </a:r>
            <a:r>
              <a:rPr lang="en-US" b="1" dirty="0"/>
              <a:t>given</a:t>
            </a:r>
            <a:r>
              <a:rPr lang="en-US" dirty="0"/>
              <a:t> one or more </a:t>
            </a:r>
            <a:r>
              <a:rPr lang="en-US" i="1" dirty="0"/>
              <a:t>parameters</a:t>
            </a:r>
          </a:p>
          <a:p>
            <a:r>
              <a:rPr lang="en-US" dirty="0"/>
              <a:t>Figure out a good set of parameters</a:t>
            </a:r>
          </a:p>
          <a:p>
            <a:pPr lvl="1"/>
            <a:r>
              <a:rPr lang="en-US" dirty="0"/>
              <a:t>ML: Point Estimate</a:t>
            </a:r>
          </a:p>
          <a:p>
            <a:pPr lvl="1"/>
            <a:r>
              <a:rPr lang="en-US" dirty="0"/>
              <a:t>Bayes: Posterior Distribution</a:t>
            </a:r>
          </a:p>
          <a:p>
            <a:r>
              <a:rPr lang="en-US" dirty="0"/>
              <a:t>Get all model evidences</a:t>
            </a:r>
          </a:p>
          <a:p>
            <a:pPr lvl="1"/>
            <a:r>
              <a:rPr lang="en-US" dirty="0"/>
              <a:t>ML: BIC (AIC, </a:t>
            </a:r>
            <a:r>
              <a:rPr lang="en-US" dirty="0" err="1"/>
              <a:t>wAIC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Bayes: Marginal Likelihood (DIC)</a:t>
            </a:r>
          </a:p>
          <a:p>
            <a:r>
              <a:rPr lang="en-US" dirty="0"/>
              <a:t>Estimate the parameters of the Population Dirichlet using the model evidences for every model for every participant</a:t>
            </a:r>
          </a:p>
          <a:p>
            <a:r>
              <a:rPr lang="en-US" dirty="0"/>
              <a:t>Find and integrate a region to get an exceedance probability</a:t>
            </a:r>
          </a:p>
          <a:p>
            <a:pPr lvl="1"/>
            <a:r>
              <a:rPr lang="en-US" dirty="0"/>
              <a:t>Inspect the model frequencies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E022-4456-48A7-8D70-3FB8904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36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C7F05-EC0F-449E-B22D-61FC319236F3}"/>
              </a:ext>
            </a:extLst>
          </p:cNvPr>
          <p:cNvSpPr txBox="1"/>
          <p:nvPr/>
        </p:nvSpPr>
        <p:spPr>
          <a:xfrm>
            <a:off x="8585861" y="2972410"/>
            <a:ext cx="4033758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>
                <a:solidFill>
                  <a:srgbClr val="FF0000"/>
                </a:solidFill>
              </a:rPr>
              <a:t>Separately per participant!</a:t>
            </a:r>
            <a:endParaRPr lang="en-GB" sz="25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FC5A6-AF8F-4C8A-AFC1-A7DAE75AF67E}"/>
              </a:ext>
            </a:extLst>
          </p:cNvPr>
          <p:cNvSpPr txBox="1"/>
          <p:nvPr/>
        </p:nvSpPr>
        <p:spPr>
          <a:xfrm>
            <a:off x="8585861" y="4542364"/>
            <a:ext cx="4033758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>
                <a:solidFill>
                  <a:srgbClr val="FF0000"/>
                </a:solidFill>
              </a:rPr>
              <a:t>Separately per participant!</a:t>
            </a:r>
            <a:endParaRPr lang="en-GB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5" grpId="1"/>
      <p:bldP spid="6" grpId="0"/>
      <p:bldP spid="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B2B8-3258-4324-882C-E73E552E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miss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49C8-F805-4892-9042-E182E1AE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 Exceedance Probability (PXP)</a:t>
            </a:r>
          </a:p>
          <a:p>
            <a:r>
              <a:rPr lang="en-US" dirty="0"/>
              <a:t>Bayesian Omnibus Risk (BOR)</a:t>
            </a:r>
          </a:p>
          <a:p>
            <a:r>
              <a:rPr lang="en-US" dirty="0"/>
              <a:t>Combine Hierarchical Bayesian parameter estimation with Bayesian Model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6C97C-278A-4F40-8CC1-4AB0F7EF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37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C6E91-FDDB-4FDA-B969-09711DAF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804" y="4876800"/>
            <a:ext cx="10100625" cy="4149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FB570-122D-4186-BDEB-1327C3DA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804" y="4876800"/>
            <a:ext cx="10606298" cy="3682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68172-FB9D-4F07-B654-EC59C74AB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147" y="4596386"/>
            <a:ext cx="10843897" cy="42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/>
              <a:t>&lt; presenter’s name &gt;</a:t>
            </a:r>
            <a:br>
              <a:rPr lang="en-GB"/>
            </a:br>
            <a:r>
              <a:rPr lang="en-GB"/>
              <a:t>&lt; job title &gt;</a:t>
            </a:r>
            <a:br>
              <a:rPr lang="en-GB"/>
            </a:br>
            <a:br>
              <a:rPr lang="en-GB"/>
            </a:br>
            <a:r>
              <a:rPr lang="en-GB" cap="all"/>
              <a:t>&lt; </a:t>
            </a:r>
            <a:r>
              <a:rPr lang="nl-BE"/>
              <a:t>DEPARTMENT OR RESEARCH GROUP</a:t>
            </a:r>
            <a:r>
              <a:rPr lang="en-GB" cap="all"/>
              <a:t> &gt;</a:t>
            </a:r>
            <a:br>
              <a:rPr lang="en-GB" cap="all"/>
            </a:br>
            <a:br>
              <a:rPr lang="en-GB"/>
            </a:br>
            <a:r>
              <a:rPr lang="en-GB"/>
              <a:t>E	&lt;first name&gt;.&lt;surname&gt;@ugent.be</a:t>
            </a:r>
            <a:br>
              <a:rPr lang="en-GB"/>
            </a:br>
            <a:r>
              <a:rPr lang="en-GB"/>
              <a:t>T	+32 9 000 00 00</a:t>
            </a:r>
            <a:br>
              <a:rPr lang="en-GB"/>
            </a:br>
            <a:r>
              <a:rPr lang="en-GB"/>
              <a:t>M	+32 400 00 00 00</a:t>
            </a:r>
            <a:br>
              <a:rPr lang="en-GB"/>
            </a:br>
            <a:br>
              <a:rPr lang="en-GB"/>
            </a:br>
            <a:r>
              <a:rPr lang="en-GB"/>
              <a:t>www.ugent.be</a:t>
            </a:r>
            <a:br>
              <a:rPr lang="en-GB"/>
            </a:b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Universiteit Gent</a:t>
            </a:r>
            <a:br>
              <a:rPr lang="nl-NL" dirty="0"/>
            </a:br>
            <a:r>
              <a:rPr lang="nl-NL"/>
              <a:t>@ugent</a:t>
            </a:r>
          </a:p>
          <a:p>
            <a:r>
              <a:rPr lang="nl-NL"/>
              <a:t>@ugent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61201DE1-DCCE-4F42-A7B9-7391D88ACD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7497C31F-99D2-414B-AC0C-94EC84111D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EBDE289-7BA7-4CBF-94AF-D694EDD871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7196" b="17196"/>
          <a:stretch/>
        </p:blipFill>
        <p:spPr>
          <a:xfrm>
            <a:off x="914495" y="0"/>
            <a:ext cx="16424085" cy="7920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440C-36CE-4A71-9841-46B2B0F7C5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Model specification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328703"/>
          </a:xfrm>
        </p:spPr>
        <p:txBody>
          <a:bodyPr>
            <a:normAutofit/>
          </a:bodyPr>
          <a:lstStyle/>
          <a:p>
            <a:r>
              <a:rPr lang="en-US" dirty="0"/>
              <a:t>Model-Free RL (Q-learning)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0E1993-B115-4F81-B245-EB8C53D0C1AE}"/>
                  </a:ext>
                </a:extLst>
              </p:cNvPr>
              <p:cNvSpPr txBox="1"/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0E1993-B115-4F81-B245-EB8C53D0C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06C9F-5967-4A13-A9C9-AE662E9BE05F}"/>
                  </a:ext>
                </a:extLst>
              </p:cNvPr>
              <p:cNvSpPr txBox="1"/>
              <p:nvPr/>
            </p:nvSpPr>
            <p:spPr>
              <a:xfrm>
                <a:off x="6095470" y="3580467"/>
                <a:ext cx="5147733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06C9F-5967-4A13-A9C9-AE662E9BE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70" y="3580467"/>
                <a:ext cx="5147733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B14689-9F7C-4511-AA75-343EB5B933BE}"/>
              </a:ext>
            </a:extLst>
          </p:cNvPr>
          <p:cNvSpPr txBox="1"/>
          <p:nvPr/>
        </p:nvSpPr>
        <p:spPr>
          <a:xfrm>
            <a:off x="7475282" y="8692895"/>
            <a:ext cx="241495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Daw</a:t>
            </a:r>
            <a:r>
              <a:rPr lang="en-US" sz="2500" dirty="0"/>
              <a:t> (2009)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5A79-B3C4-48DE-A22C-B07723EE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3B38-6F69-4681-9838-9EFE0C99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86369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Softmax</a:t>
            </a:r>
            <a:r>
              <a:rPr lang="en-US" dirty="0"/>
              <a:t> function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53AF1-9AAE-4BAB-A2D3-6902D060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9BF48-C515-489E-9879-CC7BBA902590}"/>
                  </a:ext>
                </a:extLst>
              </p:cNvPr>
              <p:cNvSpPr txBox="1"/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9BF48-C515-489E-9879-CC7BBA902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F2E6B-FB08-4C1D-96ED-D333980EB544}"/>
                  </a:ext>
                </a:extLst>
              </p:cNvPr>
              <p:cNvSpPr txBox="1"/>
              <p:nvPr/>
            </p:nvSpPr>
            <p:spPr>
              <a:xfrm>
                <a:off x="4214572" y="3836867"/>
                <a:ext cx="8936374" cy="207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4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F2E6B-FB08-4C1D-96ED-D333980E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572" y="3836867"/>
                <a:ext cx="8936374" cy="2079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3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079-FF98-41AF-9C5B-7CEF6B4A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76A7-4487-40CF-8DF8-7B361C60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6" y="1194364"/>
            <a:ext cx="16186082" cy="979668"/>
          </a:xfrm>
        </p:spPr>
        <p:txBody>
          <a:bodyPr/>
          <a:lstStyle/>
          <a:p>
            <a:r>
              <a:rPr lang="en-US" dirty="0"/>
              <a:t>Dual learning rate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D178-5E30-4C17-9D50-8FE21430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9E434-CA0B-4856-A2E0-C614D1072984}"/>
                  </a:ext>
                </a:extLst>
              </p:cNvPr>
              <p:cNvSpPr txBox="1"/>
              <p:nvPr/>
            </p:nvSpPr>
            <p:spPr>
              <a:xfrm>
                <a:off x="493200" y="2174032"/>
                <a:ext cx="16528707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9E434-CA0B-4856-A2E0-C614D107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0" y="2174032"/>
                <a:ext cx="16528707" cy="904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9A92D2-97C4-440F-9BF0-28B8827D1561}"/>
              </a:ext>
            </a:extLst>
          </p:cNvPr>
          <p:cNvSpPr txBox="1"/>
          <p:nvPr/>
        </p:nvSpPr>
        <p:spPr>
          <a:xfrm>
            <a:off x="6564922" y="1583746"/>
            <a:ext cx="293076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Frank et al. (2007)</a:t>
            </a:r>
            <a:endParaRPr lang="en-GB" sz="25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1B1C6A-5FFE-4C13-BB24-3593CE04D463}"/>
              </a:ext>
            </a:extLst>
          </p:cNvPr>
          <p:cNvSpPr txBox="1">
            <a:spLocks/>
          </p:cNvSpPr>
          <p:nvPr/>
        </p:nvSpPr>
        <p:spPr>
          <a:xfrm>
            <a:off x="830118" y="3560763"/>
            <a:ext cx="16186082" cy="97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Fixed Bias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D53636-95F3-41F2-8B6B-FA23CC4FCCD9}"/>
                  </a:ext>
                </a:extLst>
              </p:cNvPr>
              <p:cNvSpPr txBox="1"/>
              <p:nvPr/>
            </p:nvSpPr>
            <p:spPr>
              <a:xfrm>
                <a:off x="5847320" y="4876800"/>
                <a:ext cx="615167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D53636-95F3-41F2-8B6B-FA23CC4F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20" y="4876800"/>
                <a:ext cx="6151677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432E57-3D73-4819-93BD-92AD8E5588E4}"/>
                  </a:ext>
                </a:extLst>
              </p:cNvPr>
              <p:cNvSpPr txBox="1"/>
              <p:nvPr/>
            </p:nvSpPr>
            <p:spPr>
              <a:xfrm>
                <a:off x="6419852" y="5765837"/>
                <a:ext cx="615167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432E57-3D73-4819-93BD-92AD8E55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2" y="5765837"/>
                <a:ext cx="6151677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  <p:bldP spid="11" grpId="0" build="p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826-87FF-4F3A-937B-C78BFB2A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estimate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F889-C890-4B1F-ADEA-7F65EC7C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/>
              <a:t>Model Free Q-Learning</a:t>
            </a:r>
          </a:p>
          <a:p>
            <a:pPr lvl="1"/>
            <a:r>
              <a:rPr lang="en-US" sz="4000" dirty="0"/>
              <a:t>Model</a:t>
            </a:r>
            <a:r>
              <a:rPr lang="en-US" sz="3600" dirty="0"/>
              <a:t>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</a:t>
            </a:r>
            <a:r>
              <a:rPr lang="en-US" sz="3600" dirty="0">
                <a:latin typeface="Abadi Extra Light" panose="020B0204020104020204" pitchFamily="34" charset="0"/>
              </a:rPr>
              <a:t>: </a:t>
            </a:r>
            <a:r>
              <a:rPr lang="en-US" sz="3700" dirty="0"/>
              <a:t>α</a:t>
            </a:r>
          </a:p>
          <a:p>
            <a:pPr lvl="1"/>
            <a:r>
              <a:rPr lang="en-US" sz="4000" dirty="0" err="1"/>
              <a:t>Softmax</a:t>
            </a:r>
            <a:r>
              <a:rPr lang="en-US" sz="4000" dirty="0"/>
              <a:t> / Logistic Regression: 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Inverse Temperature:</a:t>
            </a:r>
            <a:r>
              <a:rPr lang="en-US" sz="3700" dirty="0"/>
              <a:t> </a:t>
            </a:r>
            <a:r>
              <a:rPr lang="el-GR" sz="3700" dirty="0"/>
              <a:t>β</a:t>
            </a:r>
            <a:endParaRPr lang="en-US" sz="3700" dirty="0"/>
          </a:p>
          <a:p>
            <a:r>
              <a:rPr lang="en-US" sz="5100" dirty="0"/>
              <a:t>Dual Learning Rates</a:t>
            </a:r>
          </a:p>
          <a:p>
            <a:pPr lvl="1"/>
            <a:r>
              <a:rPr lang="en-US" sz="4000" dirty="0"/>
              <a:t>Model</a:t>
            </a:r>
            <a:r>
              <a:rPr lang="en-US" sz="3600" dirty="0"/>
              <a:t>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 Gain: </a:t>
            </a:r>
            <a:r>
              <a:rPr lang="en-US" sz="3700" dirty="0"/>
              <a:t>α</a:t>
            </a:r>
            <a:r>
              <a:rPr lang="en-US" sz="3700" baseline="-25000" dirty="0"/>
              <a:t>G</a:t>
            </a:r>
            <a:endParaRPr lang="en-US" sz="3700" dirty="0">
              <a:latin typeface="Abadi Extra Light" panose="020B0204020104020204" pitchFamily="34" charset="0"/>
            </a:endParaRP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 Loss: </a:t>
            </a:r>
            <a:r>
              <a:rPr lang="en-US" sz="3700" dirty="0"/>
              <a:t>α</a:t>
            </a:r>
            <a:r>
              <a:rPr lang="en-US" sz="3700" baseline="-25000" dirty="0"/>
              <a:t>L</a:t>
            </a:r>
            <a:endParaRPr lang="en-US" sz="3700" dirty="0">
              <a:latin typeface="Abadi Extra Light" panose="020B0204020104020204" pitchFamily="34" charset="0"/>
            </a:endParaRPr>
          </a:p>
          <a:p>
            <a:pPr lvl="1"/>
            <a:r>
              <a:rPr lang="en-US" sz="4000" dirty="0" err="1">
                <a:latin typeface="+mj-lt"/>
              </a:rPr>
              <a:t>Softmax</a:t>
            </a:r>
            <a:r>
              <a:rPr lang="en-US" sz="4000" dirty="0">
                <a:latin typeface="+mj-lt"/>
              </a:rPr>
              <a:t> / Logistic Regression: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Inverse Temperature: </a:t>
            </a:r>
            <a:r>
              <a:rPr lang="el-GR" sz="3700" dirty="0"/>
              <a:t>β</a:t>
            </a:r>
            <a:endParaRPr lang="en-US" sz="3700" dirty="0">
              <a:latin typeface="Abadi Extra Light" panose="020B0204020104020204" pitchFamily="34" charset="0"/>
            </a:endParaRPr>
          </a:p>
          <a:p>
            <a:r>
              <a:rPr lang="en-US" sz="5100" dirty="0"/>
              <a:t>Fixed Bias</a:t>
            </a:r>
          </a:p>
          <a:p>
            <a:pPr lvl="1"/>
            <a:r>
              <a:rPr lang="en-US" sz="4000" dirty="0"/>
              <a:t>Model</a:t>
            </a:r>
            <a:r>
              <a:rPr lang="en-US" dirty="0"/>
              <a:t>:</a:t>
            </a:r>
          </a:p>
          <a:p>
            <a:pPr lvl="2"/>
            <a:r>
              <a:rPr lang="en-GB" sz="3700" dirty="0">
                <a:latin typeface="Abadi Extra Light" panose="020B0204020104020204" pitchFamily="34" charset="0"/>
              </a:rPr>
              <a:t>Bias: </a:t>
            </a:r>
            <a:r>
              <a:rPr lang="en-US" sz="3700" dirty="0"/>
              <a:t>α</a:t>
            </a:r>
            <a:endParaRPr lang="en-GB" sz="3700" dirty="0">
              <a:latin typeface="Abadi Extra Light" panose="020B02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00B65-11FA-4D6A-9153-A5FE930B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5C792DA-5710-411D-966A-944F3D65783A}"/>
              </a:ext>
            </a:extLst>
          </p:cNvPr>
          <p:cNvSpPr/>
          <p:nvPr/>
        </p:nvSpPr>
        <p:spPr>
          <a:xfrm>
            <a:off x="6970816" y="1294410"/>
            <a:ext cx="688768" cy="2256312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2956588-D5B6-4777-9761-23C41A6E36DF}"/>
              </a:ext>
            </a:extLst>
          </p:cNvPr>
          <p:cNvSpPr/>
          <p:nvPr/>
        </p:nvSpPr>
        <p:spPr>
          <a:xfrm>
            <a:off x="6970816" y="3629393"/>
            <a:ext cx="688768" cy="2438898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FBCB0EF-016B-4E9F-BD88-9C3F1E6F4FE8}"/>
              </a:ext>
            </a:extLst>
          </p:cNvPr>
          <p:cNvSpPr/>
          <p:nvPr/>
        </p:nvSpPr>
        <p:spPr>
          <a:xfrm>
            <a:off x="6970816" y="6120338"/>
            <a:ext cx="688768" cy="1384867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6074-DC5F-4B16-BC8E-47E70ED59F0C}"/>
              </a:ext>
            </a:extLst>
          </p:cNvPr>
          <p:cNvSpPr txBox="1"/>
          <p:nvPr/>
        </p:nvSpPr>
        <p:spPr>
          <a:xfrm>
            <a:off x="7956467" y="1863236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x2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0CAEC-DCCF-4AFD-A939-15AFA9DAB283}"/>
              </a:ext>
            </a:extLst>
          </p:cNvPr>
          <p:cNvSpPr txBox="1"/>
          <p:nvPr/>
        </p:nvSpPr>
        <p:spPr>
          <a:xfrm>
            <a:off x="7958364" y="4319449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x3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DFDA2-EFA0-4F0B-9EAC-E44460AF11B7}"/>
              </a:ext>
            </a:extLst>
          </p:cNvPr>
          <p:cNvSpPr txBox="1"/>
          <p:nvPr/>
        </p:nvSpPr>
        <p:spPr>
          <a:xfrm>
            <a:off x="7956466" y="6238168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x1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0D88865A-6F5D-4196-B004-8716CF1C4E1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 b="1778"/>
          <a:stretch>
            <a:fillRect/>
          </a:stretch>
        </p:blipFill>
        <p:spPr>
          <a:xfrm>
            <a:off x="6384310" y="468515"/>
            <a:ext cx="10847487" cy="52308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01E0-B6E5-4F38-9A1A-20476C450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691979"/>
            <a:ext cx="8146473" cy="5230800"/>
          </a:xfrm>
        </p:spPr>
        <p:txBody>
          <a:bodyPr/>
          <a:lstStyle/>
          <a:p>
            <a:r>
              <a:rPr lang="en-US" dirty="0"/>
              <a:t>Model 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23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PP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FB7E3A"/>
      </a:accent1>
      <a:accent2>
        <a:srgbClr val="FB8B4E"/>
      </a:accent2>
      <a:accent3>
        <a:srgbClr val="FC9861"/>
      </a:accent3>
      <a:accent4>
        <a:srgbClr val="FCA575"/>
      </a:accent4>
      <a:accent5>
        <a:srgbClr val="FDB289"/>
      </a:accent5>
      <a:accent6>
        <a:srgbClr val="FDBF9D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PP.potx" id="{A8677057-B28F-450E-887A-3D3C72F5DB6F}" vid="{D1232BEA-A349-49AC-B543-76017E913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PowerPoint_UGent_EN_PP</Template>
  <TotalTime>1451</TotalTime>
  <Words>1193</Words>
  <Application>Microsoft Office PowerPoint</Application>
  <PresentationFormat>Custom</PresentationFormat>
  <Paragraphs>242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Abadi Extra Light</vt:lpstr>
      <vt:lpstr>Arial</vt:lpstr>
      <vt:lpstr>Calibri</vt:lpstr>
      <vt:lpstr>Cambria Math</vt:lpstr>
      <vt:lpstr>Rockwell</vt:lpstr>
      <vt:lpstr>Times New Roman</vt:lpstr>
      <vt:lpstr>Office Theme</vt:lpstr>
      <vt:lpstr>PowerPoint Presentation</vt:lpstr>
      <vt:lpstr>The long road to bayesian model comparisons</vt:lpstr>
      <vt:lpstr>Contents</vt:lpstr>
      <vt:lpstr>PowerPoint Presentation</vt:lpstr>
      <vt:lpstr>Examples from RL</vt:lpstr>
      <vt:lpstr>Choices</vt:lpstr>
      <vt:lpstr>Competing models</vt:lpstr>
      <vt:lpstr>Parameters to estimate</vt:lpstr>
      <vt:lpstr>PowerPoint Presentation</vt:lpstr>
      <vt:lpstr>Maximum likelihood</vt:lpstr>
      <vt:lpstr>ML Example</vt:lpstr>
      <vt:lpstr>ML Example</vt:lpstr>
      <vt:lpstr>Bayesian</vt:lpstr>
      <vt:lpstr>Bayesian</vt:lpstr>
      <vt:lpstr>Bayesian</vt:lpstr>
      <vt:lpstr>bayesian</vt:lpstr>
      <vt:lpstr>bayesian</vt:lpstr>
      <vt:lpstr>bayesian</vt:lpstr>
      <vt:lpstr>Bayesian</vt:lpstr>
      <vt:lpstr>Hierarchical bayesian</vt:lpstr>
      <vt:lpstr>Hierarchical Bayesian</vt:lpstr>
      <vt:lpstr>Hierarchical Bayesian</vt:lpstr>
      <vt:lpstr>Hierarchical bayesian</vt:lpstr>
      <vt:lpstr>PowerPoint Presentation</vt:lpstr>
      <vt:lpstr>Model evidence</vt:lpstr>
      <vt:lpstr>Model evidence</vt:lpstr>
      <vt:lpstr>Bayesian model comparison</vt:lpstr>
      <vt:lpstr>Bayesian model comparison</vt:lpstr>
      <vt:lpstr>Multinomial distribution in bayes</vt:lpstr>
      <vt:lpstr>Dirichlet distribution</vt:lpstr>
      <vt:lpstr>Inferring model probabilities</vt:lpstr>
      <vt:lpstr>Exceedance probability</vt:lpstr>
      <vt:lpstr>Exceedance probability</vt:lpstr>
      <vt:lpstr>Exceedance probability</vt:lpstr>
      <vt:lpstr>Exceedance vs occurrence</vt:lpstr>
      <vt:lpstr>A reiteration of steps</vt:lpstr>
      <vt:lpstr>What did we miss</vt:lpstr>
      <vt:lpstr>&lt; presenter’s name &gt; &lt; job title &gt;  &lt; DEPARTMENT OR RESEARCH GROUP &gt;  E &lt;first name&gt;.&lt;surname&gt;@ugent.be T +32 9 000 00 00 M +32 400 00 00 00  www.ugent.be </vt:lpstr>
    </vt:vector>
  </TitlesOfParts>
  <Manager/>
  <Company>Ghent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Sven Wientjes</dc:creator>
  <cp:keywords/>
  <dc:description/>
  <cp:lastModifiedBy>Sven Wientjes</cp:lastModifiedBy>
  <cp:revision>2</cp:revision>
  <dcterms:created xsi:type="dcterms:W3CDTF">2021-04-19T07:20:17Z</dcterms:created>
  <dcterms:modified xsi:type="dcterms:W3CDTF">2021-05-04T08:29:08Z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