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9" r:id="rId2"/>
    <p:sldId id="256" r:id="rId3"/>
    <p:sldId id="271" r:id="rId4"/>
    <p:sldId id="266" r:id="rId5"/>
    <p:sldId id="265" r:id="rId6"/>
    <p:sldId id="257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90" r:id="rId27"/>
    <p:sldId id="291" r:id="rId28"/>
    <p:sldId id="288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64" r:id="rId37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C4C"/>
    <a:srgbClr val="4372C3"/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7E7F7-AD89-47D6-B68F-EA158F52DF2B}" v="2281" dt="2021-05-01T13:33:22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3" autoAdjust="0"/>
    <p:restoredTop sz="94694" autoAdjust="0"/>
  </p:normalViewPr>
  <p:slideViewPr>
    <p:cSldViewPr snapToGrid="0" showGuides="1">
      <p:cViewPr varScale="1">
        <p:scale>
          <a:sx n="81" d="100"/>
          <a:sy n="81" d="100"/>
        </p:scale>
        <p:origin x="1302" y="114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Wientjes" userId="7d731600-f613-4231-8242-4cc0fb25728d" providerId="ADAL" clId="{4EC7E7F7-AD89-47D6-B68F-EA158F52DF2B}"/>
    <pc:docChg chg="undo custSel addSld delSld modSld">
      <pc:chgData name="Sven Wientjes" userId="7d731600-f613-4231-8242-4cc0fb25728d" providerId="ADAL" clId="{4EC7E7F7-AD89-47D6-B68F-EA158F52DF2B}" dt="2021-05-01T13:33:22.932" v="5186" actId="20577"/>
      <pc:docMkLst>
        <pc:docMk/>
      </pc:docMkLst>
      <pc:sldChg chg="delSp modSp mod">
        <pc:chgData name="Sven Wientjes" userId="7d731600-f613-4231-8242-4cc0fb25728d" providerId="ADAL" clId="{4EC7E7F7-AD89-47D6-B68F-EA158F52DF2B}" dt="2021-04-19T07:21:18.087" v="55" actId="478"/>
        <pc:sldMkLst>
          <pc:docMk/>
          <pc:sldMk cId="3355618083" sldId="256"/>
        </pc:sldMkLst>
        <pc:spChg chg="mod">
          <ac:chgData name="Sven Wientjes" userId="7d731600-f613-4231-8242-4cc0fb25728d" providerId="ADAL" clId="{4EC7E7F7-AD89-47D6-B68F-EA158F52DF2B}" dt="2021-04-19T07:21:07.237" v="30" actId="20577"/>
          <ac:spMkLst>
            <pc:docMk/>
            <pc:sldMk cId="3355618083" sldId="256"/>
            <ac:spMk id="10" creationId="{00000000-0000-0000-0000-000000000000}"/>
          </ac:spMkLst>
        </pc:spChg>
        <pc:spChg chg="mod">
          <ac:chgData name="Sven Wientjes" userId="7d731600-f613-4231-8242-4cc0fb25728d" providerId="ADAL" clId="{4EC7E7F7-AD89-47D6-B68F-EA158F52DF2B}" dt="2021-04-19T07:21:12.799" v="51" actId="20577"/>
          <ac:spMkLst>
            <pc:docMk/>
            <pc:sldMk cId="3355618083" sldId="256"/>
            <ac:spMk id="11" creationId="{00000000-0000-0000-0000-000000000000}"/>
          </ac:spMkLst>
        </pc:spChg>
        <pc:spChg chg="del">
          <ac:chgData name="Sven Wientjes" userId="7d731600-f613-4231-8242-4cc0fb25728d" providerId="ADAL" clId="{4EC7E7F7-AD89-47D6-B68F-EA158F52DF2B}" dt="2021-04-19T07:21:16.646" v="53" actId="478"/>
          <ac:spMkLst>
            <pc:docMk/>
            <pc:sldMk cId="3355618083" sldId="256"/>
            <ac:spMk id="13" creationId="{00000000-0000-0000-0000-000000000000}"/>
          </ac:spMkLst>
        </pc:spChg>
        <pc:spChg chg="del">
          <ac:chgData name="Sven Wientjes" userId="7d731600-f613-4231-8242-4cc0fb25728d" providerId="ADAL" clId="{4EC7E7F7-AD89-47D6-B68F-EA158F52DF2B}" dt="2021-04-19T07:21:17.311" v="54" actId="478"/>
          <ac:spMkLst>
            <pc:docMk/>
            <pc:sldMk cId="3355618083" sldId="256"/>
            <ac:spMk id="14" creationId="{00000000-0000-0000-0000-000000000000}"/>
          </ac:spMkLst>
        </pc:spChg>
        <pc:spChg chg="del">
          <ac:chgData name="Sven Wientjes" userId="7d731600-f613-4231-8242-4cc0fb25728d" providerId="ADAL" clId="{4EC7E7F7-AD89-47D6-B68F-EA158F52DF2B}" dt="2021-04-19T07:21:18.087" v="55" actId="478"/>
          <ac:spMkLst>
            <pc:docMk/>
            <pc:sldMk cId="3355618083" sldId="256"/>
            <ac:spMk id="15" creationId="{00000000-0000-0000-0000-000000000000}"/>
          </ac:spMkLst>
        </pc:spChg>
        <pc:spChg chg="del">
          <ac:chgData name="Sven Wientjes" userId="7d731600-f613-4231-8242-4cc0fb25728d" providerId="ADAL" clId="{4EC7E7F7-AD89-47D6-B68F-EA158F52DF2B}" dt="2021-04-19T07:21:15.817" v="52" actId="478"/>
          <ac:spMkLst>
            <pc:docMk/>
            <pc:sldMk cId="3355618083" sldId="256"/>
            <ac:spMk id="17" creationId="{00000000-0000-0000-0000-000000000000}"/>
          </ac:spMkLst>
        </pc:spChg>
      </pc:sldChg>
      <pc:sldChg chg="addSp delSp modSp mod modAnim">
        <pc:chgData name="Sven Wientjes" userId="7d731600-f613-4231-8242-4cc0fb25728d" providerId="ADAL" clId="{4EC7E7F7-AD89-47D6-B68F-EA158F52DF2B}" dt="2021-04-19T07:55:18.217" v="456" actId="478"/>
        <pc:sldMkLst>
          <pc:docMk/>
          <pc:sldMk cId="3084856208" sldId="257"/>
        </pc:sldMkLst>
        <pc:spChg chg="add del mod">
          <ac:chgData name="Sven Wientjes" userId="7d731600-f613-4231-8242-4cc0fb25728d" providerId="ADAL" clId="{4EC7E7F7-AD89-47D6-B68F-EA158F52DF2B}" dt="2021-04-19T07:45:48.805" v="316" actId="478"/>
          <ac:spMkLst>
            <pc:docMk/>
            <pc:sldMk cId="3084856208" sldId="257"/>
            <ac:spMk id="2" creationId="{24279777-C7EE-4277-AB57-53A6962CC8D5}"/>
          </ac:spMkLst>
        </pc:spChg>
        <pc:spChg chg="mod">
          <ac:chgData name="Sven Wientjes" userId="7d731600-f613-4231-8242-4cc0fb25728d" providerId="ADAL" clId="{4EC7E7F7-AD89-47D6-B68F-EA158F52DF2B}" dt="2021-04-19T07:50:54.626" v="430" actId="14100"/>
          <ac:spMkLst>
            <pc:docMk/>
            <pc:sldMk cId="3084856208" sldId="257"/>
            <ac:spMk id="3" creationId="{00000000-0000-0000-0000-000000000000}"/>
          </ac:spMkLst>
        </pc:spChg>
        <pc:spChg chg="add mod">
          <ac:chgData name="Sven Wientjes" userId="7d731600-f613-4231-8242-4cc0fb25728d" providerId="ADAL" clId="{4EC7E7F7-AD89-47D6-B68F-EA158F52DF2B}" dt="2021-04-19T07:48:30.576" v="368" actId="20577"/>
          <ac:spMkLst>
            <pc:docMk/>
            <pc:sldMk cId="3084856208" sldId="257"/>
            <ac:spMk id="4" creationId="{000E1993-B115-4F81-B245-EB8C53D0C1AE}"/>
          </ac:spMkLst>
        </pc:spChg>
        <pc:spChg chg="add mod">
          <ac:chgData name="Sven Wientjes" userId="7d731600-f613-4231-8242-4cc0fb25728d" providerId="ADAL" clId="{4EC7E7F7-AD89-47D6-B68F-EA158F52DF2B}" dt="2021-04-19T07:50:40.067" v="427" actId="1076"/>
          <ac:spMkLst>
            <pc:docMk/>
            <pc:sldMk cId="3084856208" sldId="257"/>
            <ac:spMk id="5" creationId="{63D06C9F-5967-4A13-A9C9-AE662E9BE05F}"/>
          </ac:spMkLst>
        </pc:spChg>
        <pc:spChg chg="add mod">
          <ac:chgData name="Sven Wientjes" userId="7d731600-f613-4231-8242-4cc0fb25728d" providerId="ADAL" clId="{4EC7E7F7-AD89-47D6-B68F-EA158F52DF2B}" dt="2021-04-19T07:52:11.173" v="450" actId="1076"/>
          <ac:spMkLst>
            <pc:docMk/>
            <pc:sldMk cId="3084856208" sldId="257"/>
            <ac:spMk id="6" creationId="{5CB14689-9F7C-4511-AA75-343EB5B933BE}"/>
          </ac:spMkLst>
        </pc:spChg>
        <pc:spChg chg="mod">
          <ac:chgData name="Sven Wientjes" userId="7d731600-f613-4231-8242-4cc0fb25728d" providerId="ADAL" clId="{4EC7E7F7-AD89-47D6-B68F-EA158F52DF2B}" dt="2021-04-19T07:24:29.658" v="216" actId="20577"/>
          <ac:spMkLst>
            <pc:docMk/>
            <pc:sldMk cId="3084856208" sldId="257"/>
            <ac:spMk id="7" creationId="{00000000-0000-0000-0000-000000000000}"/>
          </ac:spMkLst>
        </pc:spChg>
        <pc:spChg chg="add del mod">
          <ac:chgData name="Sven Wientjes" userId="7d731600-f613-4231-8242-4cc0fb25728d" providerId="ADAL" clId="{4EC7E7F7-AD89-47D6-B68F-EA158F52DF2B}" dt="2021-04-19T07:55:18.217" v="456" actId="478"/>
          <ac:spMkLst>
            <pc:docMk/>
            <pc:sldMk cId="3084856208" sldId="257"/>
            <ac:spMk id="9" creationId="{49E43DE1-7B5B-4881-87BC-96508D90FAFD}"/>
          </ac:spMkLst>
        </pc:spChg>
      </pc:sldChg>
      <pc:sldChg chg="del">
        <pc:chgData name="Sven Wientjes" userId="7d731600-f613-4231-8242-4cc0fb25728d" providerId="ADAL" clId="{4EC7E7F7-AD89-47D6-B68F-EA158F52DF2B}" dt="2021-04-19T07:24:00.887" v="176" actId="47"/>
        <pc:sldMkLst>
          <pc:docMk/>
          <pc:sldMk cId="2760186874" sldId="260"/>
        </pc:sldMkLst>
      </pc:sldChg>
      <pc:sldChg chg="addSp delSp modSp mod">
        <pc:chgData name="Sven Wientjes" userId="7d731600-f613-4231-8242-4cc0fb25728d" providerId="ADAL" clId="{4EC7E7F7-AD89-47D6-B68F-EA158F52DF2B}" dt="2021-04-19T09:41:55.675" v="1583" actId="26606"/>
        <pc:sldMkLst>
          <pc:docMk/>
          <pc:sldMk cId="3663788034" sldId="265"/>
        </pc:sldMkLst>
        <pc:spChg chg="del">
          <ac:chgData name="Sven Wientjes" userId="7d731600-f613-4231-8242-4cc0fb25728d" providerId="ADAL" clId="{4EC7E7F7-AD89-47D6-B68F-EA158F52DF2B}" dt="2021-04-19T09:40:46.294" v="1580"/>
          <ac:spMkLst>
            <pc:docMk/>
            <pc:sldMk cId="3663788034" sldId="265"/>
            <ac:spMk id="2" creationId="{65529567-23CF-414B-B800-0B6A2C7307F1}"/>
          </ac:spMkLst>
        </pc:spChg>
        <pc:spChg chg="mod ord">
          <ac:chgData name="Sven Wientjes" userId="7d731600-f613-4231-8242-4cc0fb25728d" providerId="ADAL" clId="{4EC7E7F7-AD89-47D6-B68F-EA158F52DF2B}" dt="2021-04-19T09:41:55.675" v="1583" actId="26606"/>
          <ac:spMkLst>
            <pc:docMk/>
            <pc:sldMk cId="3663788034" sldId="265"/>
            <ac:spMk id="3" creationId="{3178440C-36CE-4A71-9841-46B2B0F7C5A2}"/>
          </ac:spMkLst>
        </pc:spChg>
        <pc:spChg chg="add del mod">
          <ac:chgData name="Sven Wientjes" userId="7d731600-f613-4231-8242-4cc0fb25728d" providerId="ADAL" clId="{4EC7E7F7-AD89-47D6-B68F-EA158F52DF2B}" dt="2021-04-19T09:41:50.976" v="1582"/>
          <ac:spMkLst>
            <pc:docMk/>
            <pc:sldMk cId="3663788034" sldId="265"/>
            <ac:spMk id="6" creationId="{6DBA05E1-654B-495E-AB75-25E5E03E9A38}"/>
          </ac:spMkLst>
        </pc:spChg>
        <pc:picChg chg="add del mod">
          <ac:chgData name="Sven Wientjes" userId="7d731600-f613-4231-8242-4cc0fb25728d" providerId="ADAL" clId="{4EC7E7F7-AD89-47D6-B68F-EA158F52DF2B}" dt="2021-04-19T09:40:53.421" v="1581" actId="478"/>
          <ac:picMkLst>
            <pc:docMk/>
            <pc:sldMk cId="3663788034" sldId="265"/>
            <ac:picMk id="4" creationId="{F096FA4E-60BB-4F2B-A111-E3BED157EAC3}"/>
          </ac:picMkLst>
        </pc:picChg>
        <pc:picChg chg="add mod">
          <ac:chgData name="Sven Wientjes" userId="7d731600-f613-4231-8242-4cc0fb25728d" providerId="ADAL" clId="{4EC7E7F7-AD89-47D6-B68F-EA158F52DF2B}" dt="2021-04-19T09:41:55.675" v="1583" actId="26606"/>
          <ac:picMkLst>
            <pc:docMk/>
            <pc:sldMk cId="3663788034" sldId="265"/>
            <ac:picMk id="7" creationId="{8EBDE289-7BA7-4CBF-94AF-D694EDD871A7}"/>
          </ac:picMkLst>
        </pc:picChg>
      </pc:sldChg>
      <pc:sldChg chg="addSp modSp new mod modAnim">
        <pc:chgData name="Sven Wientjes" userId="7d731600-f613-4231-8242-4cc0fb25728d" providerId="ADAL" clId="{4EC7E7F7-AD89-47D6-B68F-EA158F52DF2B}" dt="2021-04-29T13:17:02.932" v="1692"/>
        <pc:sldMkLst>
          <pc:docMk/>
          <pc:sldMk cId="2889866249" sldId="266"/>
        </pc:sldMkLst>
        <pc:spChg chg="mod">
          <ac:chgData name="Sven Wientjes" userId="7d731600-f613-4231-8242-4cc0fb25728d" providerId="ADAL" clId="{4EC7E7F7-AD89-47D6-B68F-EA158F52DF2B}" dt="2021-04-19T07:21:31.231" v="64" actId="20577"/>
          <ac:spMkLst>
            <pc:docMk/>
            <pc:sldMk cId="2889866249" sldId="266"/>
            <ac:spMk id="2" creationId="{969CA918-BC4E-4D1C-B011-58AAEAC135EA}"/>
          </ac:spMkLst>
        </pc:spChg>
        <pc:spChg chg="mod">
          <ac:chgData name="Sven Wientjes" userId="7d731600-f613-4231-8242-4cc0fb25728d" providerId="ADAL" clId="{4EC7E7F7-AD89-47D6-B68F-EA158F52DF2B}" dt="2021-04-19T09:44:42.942" v="1632" actId="20577"/>
          <ac:spMkLst>
            <pc:docMk/>
            <pc:sldMk cId="2889866249" sldId="266"/>
            <ac:spMk id="3" creationId="{FE8804AD-9059-434E-B86C-580E0BA98D65}"/>
          </ac:spMkLst>
        </pc:spChg>
        <pc:spChg chg="add">
          <ac:chgData name="Sven Wientjes" userId="7d731600-f613-4231-8242-4cc0fb25728d" providerId="ADAL" clId="{4EC7E7F7-AD89-47D6-B68F-EA158F52DF2B}" dt="2021-04-29T13:16:43.393" v="1661" actId="11529"/>
          <ac:spMkLst>
            <pc:docMk/>
            <pc:sldMk cId="2889866249" sldId="266"/>
            <ac:spMk id="5" creationId="{F2844D97-B743-41AF-B1F2-DD347EDD6E7E}"/>
          </ac:spMkLst>
        </pc:spChg>
        <pc:spChg chg="add mod">
          <ac:chgData name="Sven Wientjes" userId="7d731600-f613-4231-8242-4cc0fb25728d" providerId="ADAL" clId="{4EC7E7F7-AD89-47D6-B68F-EA158F52DF2B}" dt="2021-04-29T13:16:57.391" v="1691" actId="1076"/>
          <ac:spMkLst>
            <pc:docMk/>
            <pc:sldMk cId="2889866249" sldId="266"/>
            <ac:spMk id="6" creationId="{C3C04BF7-AB1F-4B79-A414-AA655467373A}"/>
          </ac:spMkLst>
        </pc:spChg>
      </pc:sldChg>
      <pc:sldChg chg="addSp delSp modSp new mod delAnim modAnim">
        <pc:chgData name="Sven Wientjes" userId="7d731600-f613-4231-8242-4cc0fb25728d" providerId="ADAL" clId="{4EC7E7F7-AD89-47D6-B68F-EA158F52DF2B}" dt="2021-04-29T13:31:44.629" v="1819" actId="20577"/>
        <pc:sldMkLst>
          <pc:docMk/>
          <pc:sldMk cId="3405367976" sldId="267"/>
        </pc:sldMkLst>
        <pc:spChg chg="mod">
          <ac:chgData name="Sven Wientjes" userId="7d731600-f613-4231-8242-4cc0fb25728d" providerId="ADAL" clId="{4EC7E7F7-AD89-47D6-B68F-EA158F52DF2B}" dt="2021-04-29T13:31:44.629" v="1819" actId="20577"/>
          <ac:spMkLst>
            <pc:docMk/>
            <pc:sldMk cId="3405367976" sldId="267"/>
            <ac:spMk id="2" creationId="{164A5A79-B3C4-48DE-A22C-B07723EE169E}"/>
          </ac:spMkLst>
        </pc:spChg>
        <pc:spChg chg="mod">
          <ac:chgData name="Sven Wientjes" userId="7d731600-f613-4231-8242-4cc0fb25728d" providerId="ADAL" clId="{4EC7E7F7-AD89-47D6-B68F-EA158F52DF2B}" dt="2021-04-19T07:56:01.476" v="498" actId="27636"/>
          <ac:spMkLst>
            <pc:docMk/>
            <pc:sldMk cId="3405367976" sldId="267"/>
            <ac:spMk id="3" creationId="{88983B38-6F69-4681-9838-9EFE0C99D70D}"/>
          </ac:spMkLst>
        </pc:spChg>
        <pc:spChg chg="add mod">
          <ac:chgData name="Sven Wientjes" userId="7d731600-f613-4231-8242-4cc0fb25728d" providerId="ADAL" clId="{4EC7E7F7-AD89-47D6-B68F-EA158F52DF2B}" dt="2021-04-19T07:58:52.418" v="534" actId="20577"/>
          <ac:spMkLst>
            <pc:docMk/>
            <pc:sldMk cId="3405367976" sldId="267"/>
            <ac:spMk id="5" creationId="{34A9BF48-C515-489E-9879-CC7BBA902590}"/>
          </ac:spMkLst>
        </pc:spChg>
        <pc:spChg chg="add mod">
          <ac:chgData name="Sven Wientjes" userId="7d731600-f613-4231-8242-4cc0fb25728d" providerId="ADAL" clId="{4EC7E7F7-AD89-47D6-B68F-EA158F52DF2B}" dt="2021-04-19T08:03:02.959" v="649" actId="1076"/>
          <ac:spMkLst>
            <pc:docMk/>
            <pc:sldMk cId="3405367976" sldId="267"/>
            <ac:spMk id="6" creationId="{F0EF2E6B-FB08-4C1D-96ED-D333980EB544}"/>
          </ac:spMkLst>
        </pc:spChg>
        <pc:spChg chg="add del mod">
          <ac:chgData name="Sven Wientjes" userId="7d731600-f613-4231-8242-4cc0fb25728d" providerId="ADAL" clId="{4EC7E7F7-AD89-47D6-B68F-EA158F52DF2B}" dt="2021-04-29T13:27:08.140" v="1695" actId="478"/>
          <ac:spMkLst>
            <pc:docMk/>
            <pc:sldMk cId="3405367976" sldId="267"/>
            <ac:spMk id="7" creationId="{D911685D-A911-42B4-B58C-C396307EE13A}"/>
          </ac:spMkLst>
        </pc:spChg>
        <pc:spChg chg="add del mod">
          <ac:chgData name="Sven Wientjes" userId="7d731600-f613-4231-8242-4cc0fb25728d" providerId="ADAL" clId="{4EC7E7F7-AD89-47D6-B68F-EA158F52DF2B}" dt="2021-04-29T13:30:58.766" v="1770" actId="21"/>
          <ac:spMkLst>
            <pc:docMk/>
            <pc:sldMk cId="3405367976" sldId="267"/>
            <ac:spMk id="10" creationId="{A5B03ED9-5474-448D-9E6F-C56AC44E05B0}"/>
          </ac:spMkLst>
        </pc:spChg>
        <pc:picChg chg="add del">
          <ac:chgData name="Sven Wientjes" userId="7d731600-f613-4231-8242-4cc0fb25728d" providerId="ADAL" clId="{4EC7E7F7-AD89-47D6-B68F-EA158F52DF2B}" dt="2021-04-29T13:27:19.751" v="1697" actId="478"/>
          <ac:picMkLst>
            <pc:docMk/>
            <pc:sldMk cId="3405367976" sldId="267"/>
            <ac:picMk id="9" creationId="{412AFA0C-490C-4899-901B-E5A636A68075}"/>
          </ac:picMkLst>
        </pc:picChg>
      </pc:sldChg>
      <pc:sldChg chg="addSp delSp modSp new mod delAnim modAnim">
        <pc:chgData name="Sven Wientjes" userId="7d731600-f613-4231-8242-4cc0fb25728d" providerId="ADAL" clId="{4EC7E7F7-AD89-47D6-B68F-EA158F52DF2B}" dt="2021-04-29T14:01:09.389" v="2076" actId="1076"/>
        <pc:sldMkLst>
          <pc:docMk/>
          <pc:sldMk cId="1449667110" sldId="268"/>
        </pc:sldMkLst>
        <pc:spChg chg="mod">
          <ac:chgData name="Sven Wientjes" userId="7d731600-f613-4231-8242-4cc0fb25728d" providerId="ADAL" clId="{4EC7E7F7-AD89-47D6-B68F-EA158F52DF2B}" dt="2021-04-19T08:29:09.411" v="671" actId="20577"/>
          <ac:spMkLst>
            <pc:docMk/>
            <pc:sldMk cId="1449667110" sldId="268"/>
            <ac:spMk id="2" creationId="{EE976079-FF98-41AF-9C5B-7CEF6B4A0E73}"/>
          </ac:spMkLst>
        </pc:spChg>
        <pc:spChg chg="mod">
          <ac:chgData name="Sven Wientjes" userId="7d731600-f613-4231-8242-4cc0fb25728d" providerId="ADAL" clId="{4EC7E7F7-AD89-47D6-B68F-EA158F52DF2B}" dt="2021-04-19T08:44:50.240" v="827" actId="14100"/>
          <ac:spMkLst>
            <pc:docMk/>
            <pc:sldMk cId="1449667110" sldId="268"/>
            <ac:spMk id="3" creationId="{944E76A7-4487-40CF-8DF8-7B361C60810D}"/>
          </ac:spMkLst>
        </pc:spChg>
        <pc:spChg chg="add del mod">
          <ac:chgData name="Sven Wientjes" userId="7d731600-f613-4231-8242-4cc0fb25728d" providerId="ADAL" clId="{4EC7E7F7-AD89-47D6-B68F-EA158F52DF2B}" dt="2021-04-19T08:42:15.636" v="786" actId="478"/>
          <ac:spMkLst>
            <pc:docMk/>
            <pc:sldMk cId="1449667110" sldId="268"/>
            <ac:spMk id="5" creationId="{051A02E2-94A3-4BC1-B162-D63C6035A769}"/>
          </ac:spMkLst>
        </pc:spChg>
        <pc:spChg chg="add mod">
          <ac:chgData name="Sven Wientjes" userId="7d731600-f613-4231-8242-4cc0fb25728d" providerId="ADAL" clId="{4EC7E7F7-AD89-47D6-B68F-EA158F52DF2B}" dt="2021-04-19T09:05:56.356" v="899"/>
          <ac:spMkLst>
            <pc:docMk/>
            <pc:sldMk cId="1449667110" sldId="268"/>
            <ac:spMk id="6" creationId="{2419E434-CA0B-4856-A2E0-C614D1072984}"/>
          </ac:spMkLst>
        </pc:spChg>
        <pc:spChg chg="add mod">
          <ac:chgData name="Sven Wientjes" userId="7d731600-f613-4231-8242-4cc0fb25728d" providerId="ADAL" clId="{4EC7E7F7-AD89-47D6-B68F-EA158F52DF2B}" dt="2021-04-19T08:44:44.259" v="826" actId="1076"/>
          <ac:spMkLst>
            <pc:docMk/>
            <pc:sldMk cId="1449667110" sldId="268"/>
            <ac:spMk id="7" creationId="{149A92D2-97C4-440F-9BF0-28B8827D1561}"/>
          </ac:spMkLst>
        </pc:spChg>
        <pc:spChg chg="add del mod">
          <ac:chgData name="Sven Wientjes" userId="7d731600-f613-4231-8242-4cc0fb25728d" providerId="ADAL" clId="{4EC7E7F7-AD89-47D6-B68F-EA158F52DF2B}" dt="2021-04-29T13:36:52.408" v="1821" actId="478"/>
          <ac:spMkLst>
            <pc:docMk/>
            <pc:sldMk cId="1449667110" sldId="268"/>
            <ac:spMk id="8" creationId="{4BD38219-375D-47EB-A6E8-33A37A0F4AE0}"/>
          </ac:spMkLst>
        </pc:spChg>
        <pc:spChg chg="add del mod">
          <ac:chgData name="Sven Wientjes" userId="7d731600-f613-4231-8242-4cc0fb25728d" providerId="ADAL" clId="{4EC7E7F7-AD89-47D6-B68F-EA158F52DF2B}" dt="2021-04-19T09:20:30.562" v="913" actId="478"/>
          <ac:spMkLst>
            <pc:docMk/>
            <pc:sldMk cId="1449667110" sldId="268"/>
            <ac:spMk id="9" creationId="{6CA47D42-02AD-4FE4-B3F3-999876D286EB}"/>
          </ac:spMkLst>
        </pc:spChg>
        <pc:spChg chg="add del mod">
          <ac:chgData name="Sven Wientjes" userId="7d731600-f613-4231-8242-4cc0fb25728d" providerId="ADAL" clId="{4EC7E7F7-AD89-47D6-B68F-EA158F52DF2B}" dt="2021-04-19T09:20:32.456" v="914" actId="478"/>
          <ac:spMkLst>
            <pc:docMk/>
            <pc:sldMk cId="1449667110" sldId="268"/>
            <ac:spMk id="10" creationId="{306EDC53-A672-4094-BAFD-F660CE33BD18}"/>
          </ac:spMkLst>
        </pc:spChg>
        <pc:spChg chg="add mod">
          <ac:chgData name="Sven Wientjes" userId="7d731600-f613-4231-8242-4cc0fb25728d" providerId="ADAL" clId="{4EC7E7F7-AD89-47D6-B68F-EA158F52DF2B}" dt="2021-04-29T13:37:00.104" v="1822" actId="1076"/>
          <ac:spMkLst>
            <pc:docMk/>
            <pc:sldMk cId="1449667110" sldId="268"/>
            <ac:spMk id="11" creationId="{961B1C6A-5FFE-4C13-BB24-3593CE04D463}"/>
          </ac:spMkLst>
        </pc:spChg>
        <pc:spChg chg="add mod">
          <ac:chgData name="Sven Wientjes" userId="7d731600-f613-4231-8242-4cc0fb25728d" providerId="ADAL" clId="{4EC7E7F7-AD89-47D6-B68F-EA158F52DF2B}" dt="2021-04-29T14:01:09.389" v="2076" actId="1076"/>
          <ac:spMkLst>
            <pc:docMk/>
            <pc:sldMk cId="1449667110" sldId="268"/>
            <ac:spMk id="12" creationId="{65D53636-95F3-41F2-8B6B-FA23CC4FCCD9}"/>
          </ac:spMkLst>
        </pc:spChg>
        <pc:spChg chg="add mod">
          <ac:chgData name="Sven Wientjes" userId="7d731600-f613-4231-8242-4cc0fb25728d" providerId="ADAL" clId="{4EC7E7F7-AD89-47D6-B68F-EA158F52DF2B}" dt="2021-04-29T14:01:05.206" v="2075" actId="1076"/>
          <ac:spMkLst>
            <pc:docMk/>
            <pc:sldMk cId="1449667110" sldId="268"/>
            <ac:spMk id="13" creationId="{00432E57-3D73-4819-93BD-92AD8E5588E4}"/>
          </ac:spMkLst>
        </pc:spChg>
      </pc:sldChg>
      <pc:sldChg chg="addSp modSp new mod modAnim">
        <pc:chgData name="Sven Wientjes" userId="7d731600-f613-4231-8242-4cc0fb25728d" providerId="ADAL" clId="{4EC7E7F7-AD89-47D6-B68F-EA158F52DF2B}" dt="2021-04-19T09:37:03.792" v="1558"/>
        <pc:sldMkLst>
          <pc:docMk/>
          <pc:sldMk cId="2260434653" sldId="269"/>
        </pc:sldMkLst>
        <pc:spChg chg="mod">
          <ac:chgData name="Sven Wientjes" userId="7d731600-f613-4231-8242-4cc0fb25728d" providerId="ADAL" clId="{4EC7E7F7-AD89-47D6-B68F-EA158F52DF2B}" dt="2021-04-19T09:25:09.974" v="974" actId="20577"/>
          <ac:spMkLst>
            <pc:docMk/>
            <pc:sldMk cId="2260434653" sldId="269"/>
            <ac:spMk id="2" creationId="{34B1F826-87FF-4F3A-937B-C78BFB2A7D51}"/>
          </ac:spMkLst>
        </pc:spChg>
        <pc:spChg chg="mod">
          <ac:chgData name="Sven Wientjes" userId="7d731600-f613-4231-8242-4cc0fb25728d" providerId="ADAL" clId="{4EC7E7F7-AD89-47D6-B68F-EA158F52DF2B}" dt="2021-04-19T09:33:26.045" v="1532" actId="20577"/>
          <ac:spMkLst>
            <pc:docMk/>
            <pc:sldMk cId="2260434653" sldId="269"/>
            <ac:spMk id="3" creationId="{749DF889-C890-4B1F-ADEA-7F65EC7C82F7}"/>
          </ac:spMkLst>
        </pc:spChg>
        <pc:spChg chg="add">
          <ac:chgData name="Sven Wientjes" userId="7d731600-f613-4231-8242-4cc0fb25728d" providerId="ADAL" clId="{4EC7E7F7-AD89-47D6-B68F-EA158F52DF2B}" dt="2021-04-19T09:32:52.098" v="1523" actId="11529"/>
          <ac:spMkLst>
            <pc:docMk/>
            <pc:sldMk cId="2260434653" sldId="269"/>
            <ac:spMk id="5" creationId="{05C792DA-5710-411D-966A-944F3D65783A}"/>
          </ac:spMkLst>
        </pc:spChg>
        <pc:spChg chg="add mod">
          <ac:chgData name="Sven Wientjes" userId="7d731600-f613-4231-8242-4cc0fb25728d" providerId="ADAL" clId="{4EC7E7F7-AD89-47D6-B68F-EA158F52DF2B}" dt="2021-04-19T09:33:01.764" v="1526" actId="14100"/>
          <ac:spMkLst>
            <pc:docMk/>
            <pc:sldMk cId="2260434653" sldId="269"/>
            <ac:spMk id="6" creationId="{92956588-D5B6-4777-9761-23C41A6E36DF}"/>
          </ac:spMkLst>
        </pc:spChg>
        <pc:spChg chg="add mod">
          <ac:chgData name="Sven Wientjes" userId="7d731600-f613-4231-8242-4cc0fb25728d" providerId="ADAL" clId="{4EC7E7F7-AD89-47D6-B68F-EA158F52DF2B}" dt="2021-04-19T09:33:09.473" v="1529" actId="14100"/>
          <ac:spMkLst>
            <pc:docMk/>
            <pc:sldMk cId="2260434653" sldId="269"/>
            <ac:spMk id="7" creationId="{AFBCB0EF-016B-4E9F-BD88-9C3F1E6F4FE8}"/>
          </ac:spMkLst>
        </pc:spChg>
        <pc:spChg chg="add mod">
          <ac:chgData name="Sven Wientjes" userId="7d731600-f613-4231-8242-4cc0fb25728d" providerId="ADAL" clId="{4EC7E7F7-AD89-47D6-B68F-EA158F52DF2B}" dt="2021-04-19T09:34:09.615" v="1544" actId="1076"/>
          <ac:spMkLst>
            <pc:docMk/>
            <pc:sldMk cId="2260434653" sldId="269"/>
            <ac:spMk id="8" creationId="{BFC46074-DC5F-4B16-BC8E-47E70ED59F0C}"/>
          </ac:spMkLst>
        </pc:spChg>
        <pc:spChg chg="add mod">
          <ac:chgData name="Sven Wientjes" userId="7d731600-f613-4231-8242-4cc0fb25728d" providerId="ADAL" clId="{4EC7E7F7-AD89-47D6-B68F-EA158F52DF2B}" dt="2021-04-19T09:34:15.660" v="1547" actId="20577"/>
          <ac:spMkLst>
            <pc:docMk/>
            <pc:sldMk cId="2260434653" sldId="269"/>
            <ac:spMk id="9" creationId="{E230CAEC-DCCF-4AFD-A939-15AFA9DAB283}"/>
          </ac:spMkLst>
        </pc:spChg>
        <pc:spChg chg="add mod">
          <ac:chgData name="Sven Wientjes" userId="7d731600-f613-4231-8242-4cc0fb25728d" providerId="ADAL" clId="{4EC7E7F7-AD89-47D6-B68F-EA158F52DF2B}" dt="2021-04-19T09:34:26.752" v="1554" actId="1076"/>
          <ac:spMkLst>
            <pc:docMk/>
            <pc:sldMk cId="2260434653" sldId="269"/>
            <ac:spMk id="10" creationId="{AB3DFDA2-EFA0-4F0B-9EAC-E44460AF11B7}"/>
          </ac:spMkLst>
        </pc:spChg>
      </pc:sldChg>
      <pc:sldChg chg="addSp delSp modSp new mod">
        <pc:chgData name="Sven Wientjes" userId="7d731600-f613-4231-8242-4cc0fb25728d" providerId="ADAL" clId="{4EC7E7F7-AD89-47D6-B68F-EA158F52DF2B}" dt="2021-04-30T15:18:33.223" v="4468" actId="1076"/>
        <pc:sldMkLst>
          <pc:docMk/>
          <pc:sldMk cId="1210237225" sldId="270"/>
        </pc:sldMkLst>
        <pc:spChg chg="del">
          <ac:chgData name="Sven Wientjes" userId="7d731600-f613-4231-8242-4cc0fb25728d" providerId="ADAL" clId="{4EC7E7F7-AD89-47D6-B68F-EA158F52DF2B}" dt="2021-04-30T15:18:14.200" v="4464"/>
          <ac:spMkLst>
            <pc:docMk/>
            <pc:sldMk cId="1210237225" sldId="270"/>
            <ac:spMk id="2" creationId="{FF9CBF0A-538A-43C1-80B0-866CE43B838F}"/>
          </ac:spMkLst>
        </pc:spChg>
        <pc:spChg chg="mod">
          <ac:chgData name="Sven Wientjes" userId="7d731600-f613-4231-8242-4cc0fb25728d" providerId="ADAL" clId="{4EC7E7F7-AD89-47D6-B68F-EA158F52DF2B}" dt="2021-04-19T09:39:40.410" v="1579" actId="14100"/>
          <ac:spMkLst>
            <pc:docMk/>
            <pc:sldMk cId="1210237225" sldId="270"/>
            <ac:spMk id="3" creationId="{F44801E0-B6E5-4F38-9A1A-20476C450464}"/>
          </ac:spMkLst>
        </pc:spChg>
        <pc:picChg chg="add mod">
          <ac:chgData name="Sven Wientjes" userId="7d731600-f613-4231-8242-4cc0fb25728d" providerId="ADAL" clId="{4EC7E7F7-AD89-47D6-B68F-EA158F52DF2B}" dt="2021-04-30T15:18:33.223" v="4468" actId="1076"/>
          <ac:picMkLst>
            <pc:docMk/>
            <pc:sldMk cId="1210237225" sldId="270"/>
            <ac:picMk id="5" creationId="{0D88865A-6F5D-4196-B004-8716CF1C4E19}"/>
          </ac:picMkLst>
        </pc:picChg>
      </pc:sldChg>
      <pc:sldChg chg="addSp delSp modSp new mod">
        <pc:chgData name="Sven Wientjes" userId="7d731600-f613-4231-8242-4cc0fb25728d" providerId="ADAL" clId="{4EC7E7F7-AD89-47D6-B68F-EA158F52DF2B}" dt="2021-05-01T09:28:21.933" v="4489" actId="20577"/>
        <pc:sldMkLst>
          <pc:docMk/>
          <pc:sldMk cId="469606786" sldId="271"/>
        </pc:sldMkLst>
        <pc:spChg chg="mod">
          <ac:chgData name="Sven Wientjes" userId="7d731600-f613-4231-8242-4cc0fb25728d" providerId="ADAL" clId="{4EC7E7F7-AD89-47D6-B68F-EA158F52DF2B}" dt="2021-05-01T09:28:21.933" v="4489" actId="20577"/>
          <ac:spMkLst>
            <pc:docMk/>
            <pc:sldMk cId="469606786" sldId="271"/>
            <ac:spMk id="2" creationId="{12038936-C489-48D8-96A5-1F76E0AF1F46}"/>
          </ac:spMkLst>
        </pc:spChg>
        <pc:spChg chg="del">
          <ac:chgData name="Sven Wientjes" userId="7d731600-f613-4231-8242-4cc0fb25728d" providerId="ADAL" clId="{4EC7E7F7-AD89-47D6-B68F-EA158F52DF2B}" dt="2021-04-29T13:08:51.144" v="1656" actId="478"/>
          <ac:spMkLst>
            <pc:docMk/>
            <pc:sldMk cId="469606786" sldId="271"/>
            <ac:spMk id="3" creationId="{886CC7A5-E5AC-4351-888A-E7CAB2327ED9}"/>
          </ac:spMkLst>
        </pc:spChg>
        <pc:picChg chg="add mod">
          <ac:chgData name="Sven Wientjes" userId="7d731600-f613-4231-8242-4cc0fb25728d" providerId="ADAL" clId="{4EC7E7F7-AD89-47D6-B68F-EA158F52DF2B}" dt="2021-04-29T13:09:01.503" v="1660" actId="1076"/>
          <ac:picMkLst>
            <pc:docMk/>
            <pc:sldMk cId="469606786" sldId="271"/>
            <ac:picMk id="6" creationId="{D3711ADD-D962-4FC5-81C1-4B31B87DAD57}"/>
          </ac:picMkLst>
        </pc:picChg>
      </pc:sldChg>
      <pc:sldChg chg="addSp delSp modSp new mod modAnim">
        <pc:chgData name="Sven Wientjes" userId="7d731600-f613-4231-8242-4cc0fb25728d" providerId="ADAL" clId="{4EC7E7F7-AD89-47D6-B68F-EA158F52DF2B}" dt="2021-04-29T14:06:08.839" v="2084"/>
        <pc:sldMkLst>
          <pc:docMk/>
          <pc:sldMk cId="1245728103" sldId="272"/>
        </pc:sldMkLst>
        <pc:spChg chg="mod">
          <ac:chgData name="Sven Wientjes" userId="7d731600-f613-4231-8242-4cc0fb25728d" providerId="ADAL" clId="{4EC7E7F7-AD89-47D6-B68F-EA158F52DF2B}" dt="2021-04-29T13:31:13.086" v="1806" actId="20577"/>
          <ac:spMkLst>
            <pc:docMk/>
            <pc:sldMk cId="1245728103" sldId="272"/>
            <ac:spMk id="2" creationId="{C93C7057-F1D6-4009-A574-D59C13ADCD4A}"/>
          </ac:spMkLst>
        </pc:spChg>
        <pc:spChg chg="del">
          <ac:chgData name="Sven Wientjes" userId="7d731600-f613-4231-8242-4cc0fb25728d" providerId="ADAL" clId="{4EC7E7F7-AD89-47D6-B68F-EA158F52DF2B}" dt="2021-04-29T13:31:15.761" v="1807" actId="478"/>
          <ac:spMkLst>
            <pc:docMk/>
            <pc:sldMk cId="1245728103" sldId="272"/>
            <ac:spMk id="3" creationId="{8D1B3E85-7D76-4628-8825-5D8FF4BD239A}"/>
          </ac:spMkLst>
        </pc:spChg>
        <pc:spChg chg="add mod">
          <ac:chgData name="Sven Wientjes" userId="7d731600-f613-4231-8242-4cc0fb25728d" providerId="ADAL" clId="{4EC7E7F7-AD89-47D6-B68F-EA158F52DF2B}" dt="2021-04-29T13:54:57.685" v="2006" actId="16959"/>
          <ac:spMkLst>
            <pc:docMk/>
            <pc:sldMk cId="1245728103" sldId="272"/>
            <ac:spMk id="5" creationId="{9B430359-5A97-4752-8A68-590E098CD78B}"/>
          </ac:spMkLst>
        </pc:spChg>
        <pc:spChg chg="add del mod">
          <ac:chgData name="Sven Wientjes" userId="7d731600-f613-4231-8242-4cc0fb25728d" providerId="ADAL" clId="{4EC7E7F7-AD89-47D6-B68F-EA158F52DF2B}" dt="2021-04-29T13:43:34.366" v="1842" actId="478"/>
          <ac:spMkLst>
            <pc:docMk/>
            <pc:sldMk cId="1245728103" sldId="272"/>
            <ac:spMk id="6" creationId="{3B143AEA-627B-4ED2-9DA1-FCEB208A4280}"/>
          </ac:spMkLst>
        </pc:spChg>
        <pc:spChg chg="add mod">
          <ac:chgData name="Sven Wientjes" userId="7d731600-f613-4231-8242-4cc0fb25728d" providerId="ADAL" clId="{4EC7E7F7-AD89-47D6-B68F-EA158F52DF2B}" dt="2021-04-29T13:54:27.003" v="2000" actId="113"/>
          <ac:spMkLst>
            <pc:docMk/>
            <pc:sldMk cId="1245728103" sldId="272"/>
            <ac:spMk id="7" creationId="{C0924F36-8359-4ABB-A152-DA6EF84EED86}"/>
          </ac:spMkLst>
        </pc:spChg>
        <pc:spChg chg="add mod">
          <ac:chgData name="Sven Wientjes" userId="7d731600-f613-4231-8242-4cc0fb25728d" providerId="ADAL" clId="{4EC7E7F7-AD89-47D6-B68F-EA158F52DF2B}" dt="2021-04-29T14:04:17.986" v="2083" actId="20577"/>
          <ac:spMkLst>
            <pc:docMk/>
            <pc:sldMk cId="1245728103" sldId="272"/>
            <ac:spMk id="8" creationId="{21F97D87-9379-4C28-9C53-8F464D23EBE0}"/>
          </ac:spMkLst>
        </pc:spChg>
        <pc:spChg chg="add del mod">
          <ac:chgData name="Sven Wientjes" userId="7d731600-f613-4231-8242-4cc0fb25728d" providerId="ADAL" clId="{4EC7E7F7-AD89-47D6-B68F-EA158F52DF2B}" dt="2021-04-29T13:55:00.027" v="2007" actId="478"/>
          <ac:spMkLst>
            <pc:docMk/>
            <pc:sldMk cId="1245728103" sldId="272"/>
            <ac:spMk id="9" creationId="{6D4EE01B-1715-412F-873E-D212AFD7C978}"/>
          </ac:spMkLst>
        </pc:spChg>
        <pc:spChg chg="add del mod">
          <ac:chgData name="Sven Wientjes" userId="7d731600-f613-4231-8242-4cc0fb25728d" providerId="ADAL" clId="{4EC7E7F7-AD89-47D6-B68F-EA158F52DF2B}" dt="2021-04-29T13:56:36.759" v="2010"/>
          <ac:spMkLst>
            <pc:docMk/>
            <pc:sldMk cId="1245728103" sldId="272"/>
            <ac:spMk id="10" creationId="{6F24185E-118B-4BD7-9026-E48F5A140CBE}"/>
          </ac:spMkLst>
        </pc:spChg>
        <pc:spChg chg="add mod">
          <ac:chgData name="Sven Wientjes" userId="7d731600-f613-4231-8242-4cc0fb25728d" providerId="ADAL" clId="{4EC7E7F7-AD89-47D6-B68F-EA158F52DF2B}" dt="2021-04-29T13:57:28.301" v="2030" actId="1076"/>
          <ac:spMkLst>
            <pc:docMk/>
            <pc:sldMk cId="1245728103" sldId="272"/>
            <ac:spMk id="13" creationId="{413AA58F-AA97-47F9-A759-5555F832BC3B}"/>
          </ac:spMkLst>
        </pc:spChg>
        <pc:cxnChg chg="add">
          <ac:chgData name="Sven Wientjes" userId="7d731600-f613-4231-8242-4cc0fb25728d" providerId="ADAL" clId="{4EC7E7F7-AD89-47D6-B68F-EA158F52DF2B}" dt="2021-04-29T13:57:15.567" v="2011" actId="11529"/>
          <ac:cxnSpMkLst>
            <pc:docMk/>
            <pc:sldMk cId="1245728103" sldId="272"/>
            <ac:cxnSpMk id="12" creationId="{7EBED346-2621-4A1E-9665-71A1AAAED155}"/>
          </ac:cxnSpMkLst>
        </pc:cxnChg>
      </pc:sldChg>
      <pc:sldChg chg="addSp delSp modSp new mod delAnim modAnim">
        <pc:chgData name="Sven Wientjes" userId="7d731600-f613-4231-8242-4cc0fb25728d" providerId="ADAL" clId="{4EC7E7F7-AD89-47D6-B68F-EA158F52DF2B}" dt="2021-04-29T14:38:38.013" v="2346"/>
        <pc:sldMkLst>
          <pc:docMk/>
          <pc:sldMk cId="2840233748" sldId="273"/>
        </pc:sldMkLst>
        <pc:spChg chg="mod">
          <ac:chgData name="Sven Wientjes" userId="7d731600-f613-4231-8242-4cc0fb25728d" providerId="ADAL" clId="{4EC7E7F7-AD89-47D6-B68F-EA158F52DF2B}" dt="2021-04-29T13:58:51.883" v="2041" actId="20577"/>
          <ac:spMkLst>
            <pc:docMk/>
            <pc:sldMk cId="2840233748" sldId="273"/>
            <ac:spMk id="2" creationId="{7FAED1AB-1E57-48D3-B675-301DD5C2BD9F}"/>
          </ac:spMkLst>
        </pc:spChg>
        <pc:spChg chg="mod">
          <ac:chgData name="Sven Wientjes" userId="7d731600-f613-4231-8242-4cc0fb25728d" providerId="ADAL" clId="{4EC7E7F7-AD89-47D6-B68F-EA158F52DF2B}" dt="2021-04-29T13:59:19.007" v="2052" actId="14100"/>
          <ac:spMkLst>
            <pc:docMk/>
            <pc:sldMk cId="2840233748" sldId="273"/>
            <ac:spMk id="3" creationId="{4862E79E-70EE-435E-B1F0-CFDE28483514}"/>
          </ac:spMkLst>
        </pc:spChg>
        <pc:spChg chg="add mod">
          <ac:chgData name="Sven Wientjes" userId="7d731600-f613-4231-8242-4cc0fb25728d" providerId="ADAL" clId="{4EC7E7F7-AD89-47D6-B68F-EA158F52DF2B}" dt="2021-04-29T14:09:28.220" v="2115" actId="1076"/>
          <ac:spMkLst>
            <pc:docMk/>
            <pc:sldMk cId="2840233748" sldId="273"/>
            <ac:spMk id="5" creationId="{31193CFF-0907-493E-B0EF-5A8CACB60F95}"/>
          </ac:spMkLst>
        </pc:spChg>
        <pc:spChg chg="add del mod">
          <ac:chgData name="Sven Wientjes" userId="7d731600-f613-4231-8242-4cc0fb25728d" providerId="ADAL" clId="{4EC7E7F7-AD89-47D6-B68F-EA158F52DF2B}" dt="2021-04-29T14:14:02.971" v="2196" actId="478"/>
          <ac:spMkLst>
            <pc:docMk/>
            <pc:sldMk cId="2840233748" sldId="273"/>
            <ac:spMk id="6" creationId="{4AA03BB6-6687-4F53-8495-F23920405286}"/>
          </ac:spMkLst>
        </pc:spChg>
        <pc:spChg chg="add del mod">
          <ac:chgData name="Sven Wientjes" userId="7d731600-f613-4231-8242-4cc0fb25728d" providerId="ADAL" clId="{4EC7E7F7-AD89-47D6-B68F-EA158F52DF2B}" dt="2021-04-29T14:14:01.451" v="2195" actId="478"/>
          <ac:spMkLst>
            <pc:docMk/>
            <pc:sldMk cId="2840233748" sldId="273"/>
            <ac:spMk id="7" creationId="{041A5BD2-516A-453B-9630-0776B5F7E9B8}"/>
          </ac:spMkLst>
        </pc:spChg>
        <pc:spChg chg="add mod">
          <ac:chgData name="Sven Wientjes" userId="7d731600-f613-4231-8242-4cc0fb25728d" providerId="ADAL" clId="{4EC7E7F7-AD89-47D6-B68F-EA158F52DF2B}" dt="2021-04-29T14:14:12.079" v="2197" actId="1076"/>
          <ac:spMkLst>
            <pc:docMk/>
            <pc:sldMk cId="2840233748" sldId="273"/>
            <ac:spMk id="8" creationId="{8C815C4E-370B-4E77-B81F-627DB9B3166C}"/>
          </ac:spMkLst>
        </pc:spChg>
        <pc:spChg chg="add mod">
          <ac:chgData name="Sven Wientjes" userId="7d731600-f613-4231-8242-4cc0fb25728d" providerId="ADAL" clId="{4EC7E7F7-AD89-47D6-B68F-EA158F52DF2B}" dt="2021-04-29T14:15:53.626" v="2218" actId="20577"/>
          <ac:spMkLst>
            <pc:docMk/>
            <pc:sldMk cId="2840233748" sldId="273"/>
            <ac:spMk id="9" creationId="{BC1D7195-85AD-45B1-A281-76EB548C2EE1}"/>
          </ac:spMkLst>
        </pc:spChg>
        <pc:spChg chg="add mod">
          <ac:chgData name="Sven Wientjes" userId="7d731600-f613-4231-8242-4cc0fb25728d" providerId="ADAL" clId="{4EC7E7F7-AD89-47D6-B68F-EA158F52DF2B}" dt="2021-04-29T14:15:12.741" v="2209" actId="1076"/>
          <ac:spMkLst>
            <pc:docMk/>
            <pc:sldMk cId="2840233748" sldId="273"/>
            <ac:spMk id="10" creationId="{CBFCFC45-F784-4544-A059-84969A9B765A}"/>
          </ac:spMkLst>
        </pc:spChg>
        <pc:spChg chg="add mod">
          <ac:chgData name="Sven Wientjes" userId="7d731600-f613-4231-8242-4cc0fb25728d" providerId="ADAL" clId="{4EC7E7F7-AD89-47D6-B68F-EA158F52DF2B}" dt="2021-04-29T14:18:14.188" v="2265" actId="1076"/>
          <ac:spMkLst>
            <pc:docMk/>
            <pc:sldMk cId="2840233748" sldId="273"/>
            <ac:spMk id="11" creationId="{C43E0487-48B5-438C-9E64-FF3E12FD2E06}"/>
          </ac:spMkLst>
        </pc:spChg>
        <pc:spChg chg="add">
          <ac:chgData name="Sven Wientjes" userId="7d731600-f613-4231-8242-4cc0fb25728d" providerId="ADAL" clId="{4EC7E7F7-AD89-47D6-B68F-EA158F52DF2B}" dt="2021-04-29T14:18:36.439" v="2266" actId="11529"/>
          <ac:spMkLst>
            <pc:docMk/>
            <pc:sldMk cId="2840233748" sldId="273"/>
            <ac:spMk id="12" creationId="{2C4FAD41-A0C7-4127-B83F-77063BAC0EB9}"/>
          </ac:spMkLst>
        </pc:spChg>
        <pc:spChg chg="add mod">
          <ac:chgData name="Sven Wientjes" userId="7d731600-f613-4231-8242-4cc0fb25728d" providerId="ADAL" clId="{4EC7E7F7-AD89-47D6-B68F-EA158F52DF2B}" dt="2021-04-29T14:20:49.656" v="2296" actId="14100"/>
          <ac:spMkLst>
            <pc:docMk/>
            <pc:sldMk cId="2840233748" sldId="273"/>
            <ac:spMk id="13" creationId="{182E32F1-E874-45CE-B6DC-1857D093B7CD}"/>
          </ac:spMkLst>
        </pc:spChg>
        <pc:spChg chg="add mod">
          <ac:chgData name="Sven Wientjes" userId="7d731600-f613-4231-8242-4cc0fb25728d" providerId="ADAL" clId="{4EC7E7F7-AD89-47D6-B68F-EA158F52DF2B}" dt="2021-04-29T14:28:55.726" v="2317" actId="208"/>
          <ac:spMkLst>
            <pc:docMk/>
            <pc:sldMk cId="2840233748" sldId="273"/>
            <ac:spMk id="14" creationId="{8230C5DF-1532-4B01-AAEB-088FDBF189B9}"/>
          </ac:spMkLst>
        </pc:spChg>
        <pc:spChg chg="add del">
          <ac:chgData name="Sven Wientjes" userId="7d731600-f613-4231-8242-4cc0fb25728d" providerId="ADAL" clId="{4EC7E7F7-AD89-47D6-B68F-EA158F52DF2B}" dt="2021-04-29T14:26:59.063" v="2299" actId="478"/>
          <ac:spMkLst>
            <pc:docMk/>
            <pc:sldMk cId="2840233748" sldId="273"/>
            <ac:spMk id="15" creationId="{7FC73721-A7D2-4672-A1F2-DC3239DE2922}"/>
          </ac:spMkLst>
        </pc:spChg>
        <pc:spChg chg="add del mod">
          <ac:chgData name="Sven Wientjes" userId="7d731600-f613-4231-8242-4cc0fb25728d" providerId="ADAL" clId="{4EC7E7F7-AD89-47D6-B68F-EA158F52DF2B}" dt="2021-04-29T14:27:08.624" v="2303" actId="478"/>
          <ac:spMkLst>
            <pc:docMk/>
            <pc:sldMk cId="2840233748" sldId="273"/>
            <ac:spMk id="16" creationId="{60ECB455-CDEF-42AF-9204-8A6D59F5A7C0}"/>
          </ac:spMkLst>
        </pc:spChg>
        <pc:picChg chg="add del mod">
          <ac:chgData name="Sven Wientjes" userId="7d731600-f613-4231-8242-4cc0fb25728d" providerId="ADAL" clId="{4EC7E7F7-AD89-47D6-B68F-EA158F52DF2B}" dt="2021-04-29T14:28:39.139" v="2314" actId="478"/>
          <ac:picMkLst>
            <pc:docMk/>
            <pc:sldMk cId="2840233748" sldId="273"/>
            <ac:picMk id="18" creationId="{FE0ED574-F921-4BAF-AD48-71954846DF8D}"/>
          </ac:picMkLst>
        </pc:picChg>
        <pc:picChg chg="add mod">
          <ac:chgData name="Sven Wientjes" userId="7d731600-f613-4231-8242-4cc0fb25728d" providerId="ADAL" clId="{4EC7E7F7-AD89-47D6-B68F-EA158F52DF2B}" dt="2021-04-29T14:31:54.341" v="2323" actId="1076"/>
          <ac:picMkLst>
            <pc:docMk/>
            <pc:sldMk cId="2840233748" sldId="273"/>
            <ac:picMk id="20" creationId="{1B329A85-675B-489E-88E4-64B91C78848E}"/>
          </ac:picMkLst>
        </pc:picChg>
      </pc:sldChg>
      <pc:sldChg chg="addSp delSp modSp new mod delAnim modAnim">
        <pc:chgData name="Sven Wientjes" userId="7d731600-f613-4231-8242-4cc0fb25728d" providerId="ADAL" clId="{4EC7E7F7-AD89-47D6-B68F-EA158F52DF2B}" dt="2021-05-01T09:57:24.528" v="4509" actId="1076"/>
        <pc:sldMkLst>
          <pc:docMk/>
          <pc:sldMk cId="2284667215" sldId="274"/>
        </pc:sldMkLst>
        <pc:spChg chg="mod">
          <ac:chgData name="Sven Wientjes" userId="7d731600-f613-4231-8242-4cc0fb25728d" providerId="ADAL" clId="{4EC7E7F7-AD89-47D6-B68F-EA158F52DF2B}" dt="2021-04-29T14:45:10.083" v="2359" actId="20577"/>
          <ac:spMkLst>
            <pc:docMk/>
            <pc:sldMk cId="2284667215" sldId="274"/>
            <ac:spMk id="2" creationId="{9B862500-955F-41E2-8DFC-F24FCAFFCCA5}"/>
          </ac:spMkLst>
        </pc:spChg>
        <pc:spChg chg="mod">
          <ac:chgData name="Sven Wientjes" userId="7d731600-f613-4231-8242-4cc0fb25728d" providerId="ADAL" clId="{4EC7E7F7-AD89-47D6-B68F-EA158F52DF2B}" dt="2021-04-29T14:45:23.707" v="2386" actId="20577"/>
          <ac:spMkLst>
            <pc:docMk/>
            <pc:sldMk cId="2284667215" sldId="274"/>
            <ac:spMk id="3" creationId="{6693473F-9FDA-4F56-B8D7-4B610EB5BFE5}"/>
          </ac:spMkLst>
        </pc:spChg>
        <pc:spChg chg="add mod">
          <ac:chgData name="Sven Wientjes" userId="7d731600-f613-4231-8242-4cc0fb25728d" providerId="ADAL" clId="{4EC7E7F7-AD89-47D6-B68F-EA158F52DF2B}" dt="2021-04-29T21:03:48.442" v="2956" actId="20577"/>
          <ac:spMkLst>
            <pc:docMk/>
            <pc:sldMk cId="2284667215" sldId="274"/>
            <ac:spMk id="8" creationId="{FED4BBB2-BC9A-469B-8624-E0EC212C0941}"/>
          </ac:spMkLst>
        </pc:spChg>
        <pc:spChg chg="add mod">
          <ac:chgData name="Sven Wientjes" userId="7d731600-f613-4231-8242-4cc0fb25728d" providerId="ADAL" clId="{4EC7E7F7-AD89-47D6-B68F-EA158F52DF2B}" dt="2021-04-29T14:51:00.811" v="2481" actId="20577"/>
          <ac:spMkLst>
            <pc:docMk/>
            <pc:sldMk cId="2284667215" sldId="274"/>
            <ac:spMk id="9" creationId="{8037B15F-4459-4254-8452-A73795282283}"/>
          </ac:spMkLst>
        </pc:spChg>
        <pc:spChg chg="add mod">
          <ac:chgData name="Sven Wientjes" userId="7d731600-f613-4231-8242-4cc0fb25728d" providerId="ADAL" clId="{4EC7E7F7-AD89-47D6-B68F-EA158F52DF2B}" dt="2021-04-29T15:04:56.428" v="2643" actId="1076"/>
          <ac:spMkLst>
            <pc:docMk/>
            <pc:sldMk cId="2284667215" sldId="274"/>
            <ac:spMk id="10" creationId="{76F4900E-A671-47CA-BBB4-A8AF01CC17FD}"/>
          </ac:spMkLst>
        </pc:spChg>
        <pc:spChg chg="add del mod">
          <ac:chgData name="Sven Wientjes" userId="7d731600-f613-4231-8242-4cc0fb25728d" providerId="ADAL" clId="{4EC7E7F7-AD89-47D6-B68F-EA158F52DF2B}" dt="2021-04-29T15:00:06.900" v="2565" actId="478"/>
          <ac:spMkLst>
            <pc:docMk/>
            <pc:sldMk cId="2284667215" sldId="274"/>
            <ac:spMk id="11" creationId="{96DF9803-43BA-479D-B259-AF604F67609A}"/>
          </ac:spMkLst>
        </pc:spChg>
        <pc:spChg chg="add del mod">
          <ac:chgData name="Sven Wientjes" userId="7d731600-f613-4231-8242-4cc0fb25728d" providerId="ADAL" clId="{4EC7E7F7-AD89-47D6-B68F-EA158F52DF2B}" dt="2021-04-29T14:58:55.579" v="2545" actId="478"/>
          <ac:spMkLst>
            <pc:docMk/>
            <pc:sldMk cId="2284667215" sldId="274"/>
            <ac:spMk id="12" creationId="{68CA399E-CA39-48D1-8207-9CB6C880D1DB}"/>
          </ac:spMkLst>
        </pc:spChg>
        <pc:spChg chg="add del mod">
          <ac:chgData name="Sven Wientjes" userId="7d731600-f613-4231-8242-4cc0fb25728d" providerId="ADAL" clId="{4EC7E7F7-AD89-47D6-B68F-EA158F52DF2B}" dt="2021-04-29T14:58:15.841" v="2536" actId="478"/>
          <ac:spMkLst>
            <pc:docMk/>
            <pc:sldMk cId="2284667215" sldId="274"/>
            <ac:spMk id="13" creationId="{A8DE1873-9442-4D46-9612-5A903572DBA3}"/>
          </ac:spMkLst>
        </pc:spChg>
        <pc:spChg chg="add mod">
          <ac:chgData name="Sven Wientjes" userId="7d731600-f613-4231-8242-4cc0fb25728d" providerId="ADAL" clId="{4EC7E7F7-AD89-47D6-B68F-EA158F52DF2B}" dt="2021-04-29T15:00:11.277" v="2566" actId="1076"/>
          <ac:spMkLst>
            <pc:docMk/>
            <pc:sldMk cId="2284667215" sldId="274"/>
            <ac:spMk id="14" creationId="{5BE3F882-E644-4BB1-938D-242E601A8B38}"/>
          </ac:spMkLst>
        </pc:spChg>
        <pc:spChg chg="add mod">
          <ac:chgData name="Sven Wientjes" userId="7d731600-f613-4231-8242-4cc0fb25728d" providerId="ADAL" clId="{4EC7E7F7-AD89-47D6-B68F-EA158F52DF2B}" dt="2021-05-01T09:57:03.981" v="4500" actId="1076"/>
          <ac:spMkLst>
            <pc:docMk/>
            <pc:sldMk cId="2284667215" sldId="274"/>
            <ac:spMk id="16" creationId="{4F0D2405-C505-4265-804D-A1365F57DC02}"/>
          </ac:spMkLst>
        </pc:spChg>
        <pc:spChg chg="add mod">
          <ac:chgData name="Sven Wientjes" userId="7d731600-f613-4231-8242-4cc0fb25728d" providerId="ADAL" clId="{4EC7E7F7-AD89-47D6-B68F-EA158F52DF2B}" dt="2021-04-29T15:02:44.309" v="2614" actId="1076"/>
          <ac:spMkLst>
            <pc:docMk/>
            <pc:sldMk cId="2284667215" sldId="274"/>
            <ac:spMk id="17" creationId="{7E2D065C-E948-4EC9-A80F-78C884667AA3}"/>
          </ac:spMkLst>
        </pc:spChg>
        <pc:spChg chg="add del mod">
          <ac:chgData name="Sven Wientjes" userId="7d731600-f613-4231-8242-4cc0fb25728d" providerId="ADAL" clId="{4EC7E7F7-AD89-47D6-B68F-EA158F52DF2B}" dt="2021-04-29T15:02:33.169" v="2610"/>
          <ac:spMkLst>
            <pc:docMk/>
            <pc:sldMk cId="2284667215" sldId="274"/>
            <ac:spMk id="18" creationId="{BC7BDF4F-2FD2-47A4-9EB3-E78E2D384EF4}"/>
          </ac:spMkLst>
        </pc:spChg>
        <pc:spChg chg="add mod">
          <ac:chgData name="Sven Wientjes" userId="7d731600-f613-4231-8242-4cc0fb25728d" providerId="ADAL" clId="{4EC7E7F7-AD89-47D6-B68F-EA158F52DF2B}" dt="2021-04-29T15:03:22.655" v="2621" actId="1076"/>
          <ac:spMkLst>
            <pc:docMk/>
            <pc:sldMk cId="2284667215" sldId="274"/>
            <ac:spMk id="19" creationId="{0A22467A-0177-45E1-9AA2-621B7CE1139F}"/>
          </ac:spMkLst>
        </pc:spChg>
        <pc:spChg chg="add mod">
          <ac:chgData name="Sven Wientjes" userId="7d731600-f613-4231-8242-4cc0fb25728d" providerId="ADAL" clId="{4EC7E7F7-AD89-47D6-B68F-EA158F52DF2B}" dt="2021-04-29T21:04:11.908" v="2960" actId="20577"/>
          <ac:spMkLst>
            <pc:docMk/>
            <pc:sldMk cId="2284667215" sldId="274"/>
            <ac:spMk id="20" creationId="{5AD5F623-286D-411A-B690-B319E2B5C0AC}"/>
          </ac:spMkLst>
        </pc:spChg>
        <pc:spChg chg="add mod">
          <ac:chgData name="Sven Wientjes" userId="7d731600-f613-4231-8242-4cc0fb25728d" providerId="ADAL" clId="{4EC7E7F7-AD89-47D6-B68F-EA158F52DF2B}" dt="2021-05-01T09:57:24.528" v="4509" actId="1076"/>
          <ac:spMkLst>
            <pc:docMk/>
            <pc:sldMk cId="2284667215" sldId="274"/>
            <ac:spMk id="21" creationId="{AFC077FB-50FD-4CCE-B66F-51394AA3210B}"/>
          </ac:spMkLst>
        </pc:spChg>
        <pc:spChg chg="add del mod">
          <ac:chgData name="Sven Wientjes" userId="7d731600-f613-4231-8242-4cc0fb25728d" providerId="ADAL" clId="{4EC7E7F7-AD89-47D6-B68F-EA158F52DF2B}" dt="2021-04-29T15:06:15.680" v="2657" actId="478"/>
          <ac:spMkLst>
            <pc:docMk/>
            <pc:sldMk cId="2284667215" sldId="274"/>
            <ac:spMk id="22" creationId="{98E84BE8-FDF1-4254-8D4B-7348C62B0E33}"/>
          </ac:spMkLst>
        </pc:spChg>
        <pc:graphicFrameChg chg="add del mod modGraphic">
          <ac:chgData name="Sven Wientjes" userId="7d731600-f613-4231-8242-4cc0fb25728d" providerId="ADAL" clId="{4EC7E7F7-AD89-47D6-B68F-EA158F52DF2B}" dt="2021-04-29T14:46:58.062" v="2392" actId="478"/>
          <ac:graphicFrameMkLst>
            <pc:docMk/>
            <pc:sldMk cId="2284667215" sldId="274"/>
            <ac:graphicFrameMk id="5" creationId="{3974AD32-9807-48A9-A9E0-B30234C66875}"/>
          </ac:graphicFrameMkLst>
        </pc:graphicFrameChg>
        <pc:graphicFrameChg chg="add del mod modGraphic">
          <ac:chgData name="Sven Wientjes" userId="7d731600-f613-4231-8242-4cc0fb25728d" providerId="ADAL" clId="{4EC7E7F7-AD89-47D6-B68F-EA158F52DF2B}" dt="2021-04-29T14:47:20.390" v="2404" actId="3680"/>
          <ac:graphicFrameMkLst>
            <pc:docMk/>
            <pc:sldMk cId="2284667215" sldId="274"/>
            <ac:graphicFrameMk id="6" creationId="{2BD4FDBA-ACB6-4F07-92C5-184966E8D123}"/>
          </ac:graphicFrameMkLst>
        </pc:graphicFrameChg>
        <pc:graphicFrameChg chg="add mod modGraphic">
          <ac:chgData name="Sven Wientjes" userId="7d731600-f613-4231-8242-4cc0fb25728d" providerId="ADAL" clId="{4EC7E7F7-AD89-47D6-B68F-EA158F52DF2B}" dt="2021-04-29T15:06:22.299" v="2658" actId="2165"/>
          <ac:graphicFrameMkLst>
            <pc:docMk/>
            <pc:sldMk cId="2284667215" sldId="274"/>
            <ac:graphicFrameMk id="7" creationId="{6F64E28B-9466-4ABA-B745-B1BC636C5B57}"/>
          </ac:graphicFrameMkLst>
        </pc:graphicFrameChg>
        <pc:graphicFrameChg chg="add del mod">
          <ac:chgData name="Sven Wientjes" userId="7d731600-f613-4231-8242-4cc0fb25728d" providerId="ADAL" clId="{4EC7E7F7-AD89-47D6-B68F-EA158F52DF2B}" dt="2021-04-29T15:00:43.090" v="2571"/>
          <ac:graphicFrameMkLst>
            <pc:docMk/>
            <pc:sldMk cId="2284667215" sldId="274"/>
            <ac:graphicFrameMk id="15" creationId="{4E6DB403-5D86-4808-A241-78B6523B0CD3}"/>
          </ac:graphicFrameMkLst>
        </pc:graphicFrameChg>
      </pc:sldChg>
      <pc:sldChg chg="addSp delSp modSp new mod delAnim modAnim">
        <pc:chgData name="Sven Wientjes" userId="7d731600-f613-4231-8242-4cc0fb25728d" providerId="ADAL" clId="{4EC7E7F7-AD89-47D6-B68F-EA158F52DF2B}" dt="2021-05-01T09:58:07.819" v="4511" actId="255"/>
        <pc:sldMkLst>
          <pc:docMk/>
          <pc:sldMk cId="1621230722" sldId="275"/>
        </pc:sldMkLst>
        <pc:spChg chg="mod">
          <ac:chgData name="Sven Wientjes" userId="7d731600-f613-4231-8242-4cc0fb25728d" providerId="ADAL" clId="{4EC7E7F7-AD89-47D6-B68F-EA158F52DF2B}" dt="2021-04-29T15:09:05.926" v="2671" actId="20577"/>
          <ac:spMkLst>
            <pc:docMk/>
            <pc:sldMk cId="1621230722" sldId="275"/>
            <ac:spMk id="2" creationId="{70741535-B97C-4C0B-A786-5E976EF471C3}"/>
          </ac:spMkLst>
        </pc:spChg>
        <pc:spChg chg="mod">
          <ac:chgData name="Sven Wientjes" userId="7d731600-f613-4231-8242-4cc0fb25728d" providerId="ADAL" clId="{4EC7E7F7-AD89-47D6-B68F-EA158F52DF2B}" dt="2021-04-29T15:09:19.580" v="2687"/>
          <ac:spMkLst>
            <pc:docMk/>
            <pc:sldMk cId="1621230722" sldId="275"/>
            <ac:spMk id="3" creationId="{8FF751C3-1C7F-48E9-B7BE-08E5DC95D79A}"/>
          </ac:spMkLst>
        </pc:spChg>
        <pc:spChg chg="add mod">
          <ac:chgData name="Sven Wientjes" userId="7d731600-f613-4231-8242-4cc0fb25728d" providerId="ADAL" clId="{4EC7E7F7-AD89-47D6-B68F-EA158F52DF2B}" dt="2021-04-29T21:05:10.674" v="2965" actId="20577"/>
          <ac:spMkLst>
            <pc:docMk/>
            <pc:sldMk cId="1621230722" sldId="275"/>
            <ac:spMk id="5" creationId="{B66ABB95-9E63-4E38-BACE-3880FD799037}"/>
          </ac:spMkLst>
        </pc:spChg>
        <pc:spChg chg="add del mod">
          <ac:chgData name="Sven Wientjes" userId="7d731600-f613-4231-8242-4cc0fb25728d" providerId="ADAL" clId="{4EC7E7F7-AD89-47D6-B68F-EA158F52DF2B}" dt="2021-04-29T15:17:35.192" v="2716" actId="478"/>
          <ac:spMkLst>
            <pc:docMk/>
            <pc:sldMk cId="1621230722" sldId="275"/>
            <ac:spMk id="6" creationId="{04B15F2D-6E84-4F3B-96C7-99A02EAB6D89}"/>
          </ac:spMkLst>
        </pc:spChg>
        <pc:spChg chg="add del mod">
          <ac:chgData name="Sven Wientjes" userId="7d731600-f613-4231-8242-4cc0fb25728d" providerId="ADAL" clId="{4EC7E7F7-AD89-47D6-B68F-EA158F52DF2B}" dt="2021-04-29T15:20:18.282" v="2758" actId="478"/>
          <ac:spMkLst>
            <pc:docMk/>
            <pc:sldMk cId="1621230722" sldId="275"/>
            <ac:spMk id="8" creationId="{24C7DB80-9EAC-4947-8D0E-5CCA420FCEC5}"/>
          </ac:spMkLst>
        </pc:spChg>
        <pc:spChg chg="add mod">
          <ac:chgData name="Sven Wientjes" userId="7d731600-f613-4231-8242-4cc0fb25728d" providerId="ADAL" clId="{4EC7E7F7-AD89-47D6-B68F-EA158F52DF2B}" dt="2021-04-29T15:19:16.132" v="2748" actId="16959"/>
          <ac:spMkLst>
            <pc:docMk/>
            <pc:sldMk cId="1621230722" sldId="275"/>
            <ac:spMk id="9" creationId="{9881C97B-8AAA-4FD5-BF08-B75D06EBB3D5}"/>
          </ac:spMkLst>
        </pc:spChg>
        <pc:spChg chg="add mod">
          <ac:chgData name="Sven Wientjes" userId="7d731600-f613-4231-8242-4cc0fb25728d" providerId="ADAL" clId="{4EC7E7F7-AD89-47D6-B68F-EA158F52DF2B}" dt="2021-04-29T15:19:57.840" v="2756" actId="1076"/>
          <ac:spMkLst>
            <pc:docMk/>
            <pc:sldMk cId="1621230722" sldId="275"/>
            <ac:spMk id="11" creationId="{943099FA-92E8-479A-B601-0F7509DDF056}"/>
          </ac:spMkLst>
        </pc:spChg>
        <pc:spChg chg="add del mod">
          <ac:chgData name="Sven Wientjes" userId="7d731600-f613-4231-8242-4cc0fb25728d" providerId="ADAL" clId="{4EC7E7F7-AD89-47D6-B68F-EA158F52DF2B}" dt="2021-04-29T15:50:49.340" v="2762"/>
          <ac:spMkLst>
            <pc:docMk/>
            <pc:sldMk cId="1621230722" sldId="275"/>
            <ac:spMk id="12" creationId="{97B93216-9B73-497C-9162-24E730E0AEE6}"/>
          </ac:spMkLst>
        </pc:spChg>
        <pc:spChg chg="add mod">
          <ac:chgData name="Sven Wientjes" userId="7d731600-f613-4231-8242-4cc0fb25728d" providerId="ADAL" clId="{4EC7E7F7-AD89-47D6-B68F-EA158F52DF2B}" dt="2021-04-29T15:54:48.470" v="2801" actId="1076"/>
          <ac:spMkLst>
            <pc:docMk/>
            <pc:sldMk cId="1621230722" sldId="275"/>
            <ac:spMk id="13" creationId="{40C12C63-623D-4041-BF5A-19A156DB17D3}"/>
          </ac:spMkLst>
        </pc:spChg>
        <pc:graphicFrameChg chg="add mod modGraphic">
          <ac:chgData name="Sven Wientjes" userId="7d731600-f613-4231-8242-4cc0fb25728d" providerId="ADAL" clId="{4EC7E7F7-AD89-47D6-B68F-EA158F52DF2B}" dt="2021-05-01T09:58:07.819" v="4511" actId="255"/>
          <ac:graphicFrameMkLst>
            <pc:docMk/>
            <pc:sldMk cId="1621230722" sldId="275"/>
            <ac:graphicFrameMk id="7" creationId="{826D9D56-1E44-4D7D-B87A-9AB6A8F98A7E}"/>
          </ac:graphicFrameMkLst>
        </pc:graphicFrameChg>
      </pc:sldChg>
      <pc:sldChg chg="addSp delSp modSp add mod modAnim">
        <pc:chgData name="Sven Wientjes" userId="7d731600-f613-4231-8242-4cc0fb25728d" providerId="ADAL" clId="{4EC7E7F7-AD89-47D6-B68F-EA158F52DF2B}" dt="2021-05-01T10:00:18.660" v="4515" actId="20577"/>
        <pc:sldMkLst>
          <pc:docMk/>
          <pc:sldMk cId="1386969823" sldId="276"/>
        </pc:sldMkLst>
        <pc:spChg chg="mod">
          <ac:chgData name="Sven Wientjes" userId="7d731600-f613-4231-8242-4cc0fb25728d" providerId="ADAL" clId="{4EC7E7F7-AD89-47D6-B68F-EA158F52DF2B}" dt="2021-04-30T07:34:29.217" v="3046" actId="20577"/>
          <ac:spMkLst>
            <pc:docMk/>
            <pc:sldMk cId="1386969823" sldId="276"/>
            <ac:spMk id="5" creationId="{B66ABB95-9E63-4E38-BACE-3880FD799037}"/>
          </ac:spMkLst>
        </pc:spChg>
        <pc:spChg chg="add mod">
          <ac:chgData name="Sven Wientjes" userId="7d731600-f613-4231-8242-4cc0fb25728d" providerId="ADAL" clId="{4EC7E7F7-AD89-47D6-B68F-EA158F52DF2B}" dt="2021-04-29T15:54:51.654" v="2802"/>
          <ac:spMkLst>
            <pc:docMk/>
            <pc:sldMk cId="1386969823" sldId="276"/>
            <ac:spMk id="10" creationId="{7E537FD8-EEFB-447B-BD5C-658AD44D27D4}"/>
          </ac:spMkLst>
        </pc:spChg>
        <pc:spChg chg="add mod">
          <ac:chgData name="Sven Wientjes" userId="7d731600-f613-4231-8242-4cc0fb25728d" providerId="ADAL" clId="{4EC7E7F7-AD89-47D6-B68F-EA158F52DF2B}" dt="2021-04-29T15:55:19.440" v="2810" actId="20577"/>
          <ac:spMkLst>
            <pc:docMk/>
            <pc:sldMk cId="1386969823" sldId="276"/>
            <ac:spMk id="12" creationId="{DC98863A-D277-4623-AAE0-9E194851806C}"/>
          </ac:spMkLst>
        </pc:spChg>
        <pc:spChg chg="del">
          <ac:chgData name="Sven Wientjes" userId="7d731600-f613-4231-8242-4cc0fb25728d" providerId="ADAL" clId="{4EC7E7F7-AD89-47D6-B68F-EA158F52DF2B}" dt="2021-04-29T15:54:53.952" v="2803" actId="478"/>
          <ac:spMkLst>
            <pc:docMk/>
            <pc:sldMk cId="1386969823" sldId="276"/>
            <ac:spMk id="13" creationId="{40C12C63-623D-4041-BF5A-19A156DB17D3}"/>
          </ac:spMkLst>
        </pc:spChg>
        <pc:graphicFrameChg chg="mod modGraphic">
          <ac:chgData name="Sven Wientjes" userId="7d731600-f613-4231-8242-4cc0fb25728d" providerId="ADAL" clId="{4EC7E7F7-AD89-47D6-B68F-EA158F52DF2B}" dt="2021-05-01T10:00:18.660" v="4515" actId="20577"/>
          <ac:graphicFrameMkLst>
            <pc:docMk/>
            <pc:sldMk cId="1386969823" sldId="276"/>
            <ac:graphicFrameMk id="7" creationId="{826D9D56-1E44-4D7D-B87A-9AB6A8F98A7E}"/>
          </ac:graphicFrameMkLst>
        </pc:graphicFrameChg>
      </pc:sldChg>
      <pc:sldChg chg="addSp modSp add mod modAnim">
        <pc:chgData name="Sven Wientjes" userId="7d731600-f613-4231-8242-4cc0fb25728d" providerId="ADAL" clId="{4EC7E7F7-AD89-47D6-B68F-EA158F52DF2B}" dt="2021-05-01T10:02:51.398" v="4532" actId="1076"/>
        <pc:sldMkLst>
          <pc:docMk/>
          <pc:sldMk cId="2796495927" sldId="277"/>
        </pc:sldMkLst>
        <pc:spChg chg="mod">
          <ac:chgData name="Sven Wientjes" userId="7d731600-f613-4231-8242-4cc0fb25728d" providerId="ADAL" clId="{4EC7E7F7-AD89-47D6-B68F-EA158F52DF2B}" dt="2021-04-29T21:16:09.371" v="2991" actId="20577"/>
          <ac:spMkLst>
            <pc:docMk/>
            <pc:sldMk cId="2796495927" sldId="277"/>
            <ac:spMk id="5" creationId="{B66ABB95-9E63-4E38-BACE-3880FD799037}"/>
          </ac:spMkLst>
        </pc:spChg>
        <pc:spChg chg="add mod">
          <ac:chgData name="Sven Wientjes" userId="7d731600-f613-4231-8242-4cc0fb25728d" providerId="ADAL" clId="{4EC7E7F7-AD89-47D6-B68F-EA158F52DF2B}" dt="2021-05-01T10:02:46.852" v="4531" actId="16959"/>
          <ac:spMkLst>
            <pc:docMk/>
            <pc:sldMk cId="2796495927" sldId="277"/>
            <ac:spMk id="6" creationId="{0F33131B-CE37-447B-ACBE-F7FE3521D91A}"/>
          </ac:spMkLst>
        </pc:spChg>
        <pc:spChg chg="mod">
          <ac:chgData name="Sven Wientjes" userId="7d731600-f613-4231-8242-4cc0fb25728d" providerId="ADAL" clId="{4EC7E7F7-AD89-47D6-B68F-EA158F52DF2B}" dt="2021-04-29T15:56:04.407" v="2822" actId="14100"/>
          <ac:spMkLst>
            <pc:docMk/>
            <pc:sldMk cId="2796495927" sldId="277"/>
            <ac:spMk id="11" creationId="{943099FA-92E8-479A-B601-0F7509DDF056}"/>
          </ac:spMkLst>
        </pc:spChg>
        <pc:spChg chg="add mod">
          <ac:chgData name="Sven Wientjes" userId="7d731600-f613-4231-8242-4cc0fb25728d" providerId="ADAL" clId="{4EC7E7F7-AD89-47D6-B68F-EA158F52DF2B}" dt="2021-04-29T15:57:23.266" v="2847" actId="1076"/>
          <ac:spMkLst>
            <pc:docMk/>
            <pc:sldMk cId="2796495927" sldId="277"/>
            <ac:spMk id="13" creationId="{EAEB3EF6-EC88-485C-98F2-7072FD182DD7}"/>
          </ac:spMkLst>
        </pc:spChg>
        <pc:graphicFrameChg chg="mod modGraphic">
          <ac:chgData name="Sven Wientjes" userId="7d731600-f613-4231-8242-4cc0fb25728d" providerId="ADAL" clId="{4EC7E7F7-AD89-47D6-B68F-EA158F52DF2B}" dt="2021-05-01T10:00:43.974" v="4520" actId="20577"/>
          <ac:graphicFrameMkLst>
            <pc:docMk/>
            <pc:sldMk cId="2796495927" sldId="277"/>
            <ac:graphicFrameMk id="7" creationId="{826D9D56-1E44-4D7D-B87A-9AB6A8F98A7E}"/>
          </ac:graphicFrameMkLst>
        </pc:graphicFrameChg>
        <pc:picChg chg="add mod">
          <ac:chgData name="Sven Wientjes" userId="7d731600-f613-4231-8242-4cc0fb25728d" providerId="ADAL" clId="{4EC7E7F7-AD89-47D6-B68F-EA158F52DF2B}" dt="2021-05-01T10:02:51.398" v="4532" actId="1076"/>
          <ac:picMkLst>
            <pc:docMk/>
            <pc:sldMk cId="2796495927" sldId="277"/>
            <ac:picMk id="14" creationId="{0E8401C3-ED2D-4FD2-A7CD-38998353307E}"/>
          </ac:picMkLst>
        </pc:picChg>
      </pc:sldChg>
      <pc:sldChg chg="addSp modSp new mod modAnim">
        <pc:chgData name="Sven Wientjes" userId="7d731600-f613-4231-8242-4cc0fb25728d" providerId="ADAL" clId="{4EC7E7F7-AD89-47D6-B68F-EA158F52DF2B}" dt="2021-04-30T07:52:13.202" v="3170"/>
        <pc:sldMkLst>
          <pc:docMk/>
          <pc:sldMk cId="65763201" sldId="278"/>
        </pc:sldMkLst>
        <pc:spChg chg="mod">
          <ac:chgData name="Sven Wientjes" userId="7d731600-f613-4231-8242-4cc0fb25728d" providerId="ADAL" clId="{4EC7E7F7-AD89-47D6-B68F-EA158F52DF2B}" dt="2021-04-29T21:19:22.279" v="3002" actId="20577"/>
          <ac:spMkLst>
            <pc:docMk/>
            <pc:sldMk cId="65763201" sldId="278"/>
            <ac:spMk id="2" creationId="{A5057AC8-94F9-4F40-9DE8-9A6405BB984D}"/>
          </ac:spMkLst>
        </pc:spChg>
        <pc:spChg chg="mod">
          <ac:chgData name="Sven Wientjes" userId="7d731600-f613-4231-8242-4cc0fb25728d" providerId="ADAL" clId="{4EC7E7F7-AD89-47D6-B68F-EA158F52DF2B}" dt="2021-04-29T21:20:30.130" v="3041" actId="1076"/>
          <ac:spMkLst>
            <pc:docMk/>
            <pc:sldMk cId="65763201" sldId="278"/>
            <ac:spMk id="3" creationId="{C714E2B8-6320-4808-8D5A-35EF04B7F40C}"/>
          </ac:spMkLst>
        </pc:spChg>
        <pc:spChg chg="add mod">
          <ac:chgData name="Sven Wientjes" userId="7d731600-f613-4231-8242-4cc0fb25728d" providerId="ADAL" clId="{4EC7E7F7-AD89-47D6-B68F-EA158F52DF2B}" dt="2021-04-30T07:40:54.565" v="3089" actId="1076"/>
          <ac:spMkLst>
            <pc:docMk/>
            <pc:sldMk cId="65763201" sldId="278"/>
            <ac:spMk id="5" creationId="{DFC03F4D-4DCD-4F8D-ABA9-2CD79323E3E9}"/>
          </ac:spMkLst>
        </pc:spChg>
        <pc:spChg chg="add mod">
          <ac:chgData name="Sven Wientjes" userId="7d731600-f613-4231-8242-4cc0fb25728d" providerId="ADAL" clId="{4EC7E7F7-AD89-47D6-B68F-EA158F52DF2B}" dt="2021-04-30T07:51:45.521" v="3169" actId="20577"/>
          <ac:spMkLst>
            <pc:docMk/>
            <pc:sldMk cId="65763201" sldId="278"/>
            <ac:spMk id="6" creationId="{3A641089-9A97-4787-B04C-416C6E67F805}"/>
          </ac:spMkLst>
        </pc:spChg>
      </pc:sldChg>
      <pc:sldChg chg="modSp add modAnim">
        <pc:chgData name="Sven Wientjes" userId="7d731600-f613-4231-8242-4cc0fb25728d" providerId="ADAL" clId="{4EC7E7F7-AD89-47D6-B68F-EA158F52DF2B}" dt="2021-04-30T07:53:13.607" v="3177" actId="400"/>
        <pc:sldMkLst>
          <pc:docMk/>
          <pc:sldMk cId="1231588625" sldId="279"/>
        </pc:sldMkLst>
        <pc:spChg chg="mod">
          <ac:chgData name="Sven Wientjes" userId="7d731600-f613-4231-8242-4cc0fb25728d" providerId="ADAL" clId="{4EC7E7F7-AD89-47D6-B68F-EA158F52DF2B}" dt="2021-04-30T07:53:13.607" v="3177" actId="400"/>
          <ac:spMkLst>
            <pc:docMk/>
            <pc:sldMk cId="1231588625" sldId="279"/>
            <ac:spMk id="6" creationId="{3A641089-9A97-4787-B04C-416C6E67F805}"/>
          </ac:spMkLst>
        </pc:spChg>
      </pc:sldChg>
      <pc:sldChg chg="addSp modSp add mod modAnim">
        <pc:chgData name="Sven Wientjes" userId="7d731600-f613-4231-8242-4cc0fb25728d" providerId="ADAL" clId="{4EC7E7F7-AD89-47D6-B68F-EA158F52DF2B}" dt="2021-04-30T07:56:38.897" v="3252"/>
        <pc:sldMkLst>
          <pc:docMk/>
          <pc:sldMk cId="889230561" sldId="280"/>
        </pc:sldMkLst>
        <pc:spChg chg="mod">
          <ac:chgData name="Sven Wientjes" userId="7d731600-f613-4231-8242-4cc0fb25728d" providerId="ADAL" clId="{4EC7E7F7-AD89-47D6-B68F-EA158F52DF2B}" dt="2021-04-30T07:54:47.507" v="3198" actId="20577"/>
          <ac:spMkLst>
            <pc:docMk/>
            <pc:sldMk cId="889230561" sldId="280"/>
            <ac:spMk id="6" creationId="{3A641089-9A97-4787-B04C-416C6E67F805}"/>
          </ac:spMkLst>
        </pc:spChg>
        <pc:spChg chg="add mod">
          <ac:chgData name="Sven Wientjes" userId="7d731600-f613-4231-8242-4cc0fb25728d" providerId="ADAL" clId="{4EC7E7F7-AD89-47D6-B68F-EA158F52DF2B}" dt="2021-04-30T07:55:14.907" v="3201" actId="14100"/>
          <ac:spMkLst>
            <pc:docMk/>
            <pc:sldMk cId="889230561" sldId="280"/>
            <ac:spMk id="7" creationId="{F08F15E9-967C-490B-9CF5-2428298963C3}"/>
          </ac:spMkLst>
        </pc:spChg>
        <pc:spChg chg="add mod">
          <ac:chgData name="Sven Wientjes" userId="7d731600-f613-4231-8242-4cc0fb25728d" providerId="ADAL" clId="{4EC7E7F7-AD89-47D6-B68F-EA158F52DF2B}" dt="2021-04-30T07:55:35.736" v="3224" actId="1076"/>
          <ac:spMkLst>
            <pc:docMk/>
            <pc:sldMk cId="889230561" sldId="280"/>
            <ac:spMk id="10" creationId="{1A9D36D1-9BF5-4807-8DEA-9F782BCB9CC7}"/>
          </ac:spMkLst>
        </pc:spChg>
        <pc:spChg chg="add mod">
          <ac:chgData name="Sven Wientjes" userId="7d731600-f613-4231-8242-4cc0fb25728d" providerId="ADAL" clId="{4EC7E7F7-AD89-47D6-B68F-EA158F52DF2B}" dt="2021-04-30T07:55:57.419" v="3228" actId="1076"/>
          <ac:spMkLst>
            <pc:docMk/>
            <pc:sldMk cId="889230561" sldId="280"/>
            <ac:spMk id="11" creationId="{E60E6608-6D6C-4103-A27B-4712BC016040}"/>
          </ac:spMkLst>
        </pc:spChg>
        <pc:spChg chg="add mod">
          <ac:chgData name="Sven Wientjes" userId="7d731600-f613-4231-8242-4cc0fb25728d" providerId="ADAL" clId="{4EC7E7F7-AD89-47D6-B68F-EA158F52DF2B}" dt="2021-04-30T07:56:22.271" v="3250" actId="1076"/>
          <ac:spMkLst>
            <pc:docMk/>
            <pc:sldMk cId="889230561" sldId="280"/>
            <ac:spMk id="14" creationId="{94263EE2-AD04-46ED-BA0B-AD9F1C53EE54}"/>
          </ac:spMkLst>
        </pc:spChg>
        <pc:cxnChg chg="add">
          <ac:chgData name="Sven Wientjes" userId="7d731600-f613-4231-8242-4cc0fb25728d" providerId="ADAL" clId="{4EC7E7F7-AD89-47D6-B68F-EA158F52DF2B}" dt="2021-04-30T07:55:22.804" v="3202" actId="11529"/>
          <ac:cxnSpMkLst>
            <pc:docMk/>
            <pc:sldMk cId="889230561" sldId="280"/>
            <ac:cxnSpMk id="9" creationId="{16A5D6C7-B2B2-41F3-9F1E-7338A3E181FA}"/>
          </ac:cxnSpMkLst>
        </pc:cxnChg>
        <pc:cxnChg chg="add">
          <ac:chgData name="Sven Wientjes" userId="7d731600-f613-4231-8242-4cc0fb25728d" providerId="ADAL" clId="{4EC7E7F7-AD89-47D6-B68F-EA158F52DF2B}" dt="2021-04-30T07:56:09.894" v="3229" actId="11529"/>
          <ac:cxnSpMkLst>
            <pc:docMk/>
            <pc:sldMk cId="889230561" sldId="280"/>
            <ac:cxnSpMk id="13" creationId="{60011211-5F40-4465-90E0-E0810A0856D4}"/>
          </ac:cxnSpMkLst>
        </pc:cxnChg>
      </pc:sldChg>
      <pc:sldChg chg="modSp new del mod">
        <pc:chgData name="Sven Wientjes" userId="7d731600-f613-4231-8242-4cc0fb25728d" providerId="ADAL" clId="{4EC7E7F7-AD89-47D6-B68F-EA158F52DF2B}" dt="2021-04-30T12:02:28.651" v="3271" actId="47"/>
        <pc:sldMkLst>
          <pc:docMk/>
          <pc:sldMk cId="3277844458" sldId="281"/>
        </pc:sldMkLst>
        <pc:spChg chg="mod">
          <ac:chgData name="Sven Wientjes" userId="7d731600-f613-4231-8242-4cc0fb25728d" providerId="ADAL" clId="{4EC7E7F7-AD89-47D6-B68F-EA158F52DF2B}" dt="2021-04-30T12:02:21.209" v="3261" actId="20577"/>
          <ac:spMkLst>
            <pc:docMk/>
            <pc:sldMk cId="3277844458" sldId="281"/>
            <ac:spMk id="2" creationId="{CA37786D-41AC-40C0-B6A5-583FFEF9993C}"/>
          </ac:spMkLst>
        </pc:spChg>
      </pc:sldChg>
      <pc:sldChg chg="addSp modSp new mod modAnim">
        <pc:chgData name="Sven Wientjes" userId="7d731600-f613-4231-8242-4cc0fb25728d" providerId="ADAL" clId="{4EC7E7F7-AD89-47D6-B68F-EA158F52DF2B}" dt="2021-04-30T12:24:07.380" v="3437"/>
        <pc:sldMkLst>
          <pc:docMk/>
          <pc:sldMk cId="3062414040" sldId="282"/>
        </pc:sldMkLst>
        <pc:spChg chg="mod">
          <ac:chgData name="Sven Wientjes" userId="7d731600-f613-4231-8242-4cc0fb25728d" providerId="ADAL" clId="{4EC7E7F7-AD89-47D6-B68F-EA158F52DF2B}" dt="2021-04-30T12:02:26.135" v="3270" actId="20577"/>
          <ac:spMkLst>
            <pc:docMk/>
            <pc:sldMk cId="3062414040" sldId="282"/>
            <ac:spMk id="2" creationId="{0C3F44C0-7D4E-4965-902C-B7D55AE4B840}"/>
          </ac:spMkLst>
        </pc:spChg>
        <pc:spChg chg="mod">
          <ac:chgData name="Sven Wientjes" userId="7d731600-f613-4231-8242-4cc0fb25728d" providerId="ADAL" clId="{4EC7E7F7-AD89-47D6-B68F-EA158F52DF2B}" dt="2021-04-30T12:03:00.076" v="3288" actId="20577"/>
          <ac:spMkLst>
            <pc:docMk/>
            <pc:sldMk cId="3062414040" sldId="282"/>
            <ac:spMk id="3" creationId="{8EACB57D-D48E-4662-8C1E-76C495E51F9C}"/>
          </ac:spMkLst>
        </pc:spChg>
        <pc:spChg chg="add mod">
          <ac:chgData name="Sven Wientjes" userId="7d731600-f613-4231-8242-4cc0fb25728d" providerId="ADAL" clId="{4EC7E7F7-AD89-47D6-B68F-EA158F52DF2B}" dt="2021-04-30T12:02:56.328" v="3272"/>
          <ac:spMkLst>
            <pc:docMk/>
            <pc:sldMk cId="3062414040" sldId="282"/>
            <ac:spMk id="5" creationId="{E9E21AE1-846A-4F62-83D1-FCB19D556421}"/>
          </ac:spMkLst>
        </pc:spChg>
        <pc:spChg chg="add mod">
          <ac:chgData name="Sven Wientjes" userId="7d731600-f613-4231-8242-4cc0fb25728d" providerId="ADAL" clId="{4EC7E7F7-AD89-47D6-B68F-EA158F52DF2B}" dt="2021-04-30T12:03:16.927" v="3290" actId="1076"/>
          <ac:spMkLst>
            <pc:docMk/>
            <pc:sldMk cId="3062414040" sldId="282"/>
            <ac:spMk id="6" creationId="{E6E5C740-3FD0-4DED-B974-E0691D30FCF8}"/>
          </ac:spMkLst>
        </pc:spChg>
        <pc:spChg chg="add mod">
          <ac:chgData name="Sven Wientjes" userId="7d731600-f613-4231-8242-4cc0fb25728d" providerId="ADAL" clId="{4EC7E7F7-AD89-47D6-B68F-EA158F52DF2B}" dt="2021-04-30T12:07:49.687" v="3333" actId="20577"/>
          <ac:spMkLst>
            <pc:docMk/>
            <pc:sldMk cId="3062414040" sldId="282"/>
            <ac:spMk id="7" creationId="{59BA9845-C764-44FA-A157-1807772B7F4A}"/>
          </ac:spMkLst>
        </pc:spChg>
        <pc:spChg chg="add mod">
          <ac:chgData name="Sven Wientjes" userId="7d731600-f613-4231-8242-4cc0fb25728d" providerId="ADAL" clId="{4EC7E7F7-AD89-47D6-B68F-EA158F52DF2B}" dt="2021-04-30T12:10:17.446" v="3367" actId="20577"/>
          <ac:spMkLst>
            <pc:docMk/>
            <pc:sldMk cId="3062414040" sldId="282"/>
            <ac:spMk id="10" creationId="{0E70B9D5-7460-4739-8D6E-CB0AB123A897}"/>
          </ac:spMkLst>
        </pc:spChg>
        <pc:spChg chg="add mod">
          <ac:chgData name="Sven Wientjes" userId="7d731600-f613-4231-8242-4cc0fb25728d" providerId="ADAL" clId="{4EC7E7F7-AD89-47D6-B68F-EA158F52DF2B}" dt="2021-04-30T12:23:39.307" v="3430" actId="1076"/>
          <ac:spMkLst>
            <pc:docMk/>
            <pc:sldMk cId="3062414040" sldId="282"/>
            <ac:spMk id="11" creationId="{8D62E22A-073B-4F4E-9877-C3C3A7F375AB}"/>
          </ac:spMkLst>
        </pc:spChg>
        <pc:picChg chg="add mod">
          <ac:chgData name="Sven Wientjes" userId="7d731600-f613-4231-8242-4cc0fb25728d" providerId="ADAL" clId="{4EC7E7F7-AD89-47D6-B68F-EA158F52DF2B}" dt="2021-04-30T12:09:19.336" v="3364" actId="1076"/>
          <ac:picMkLst>
            <pc:docMk/>
            <pc:sldMk cId="3062414040" sldId="282"/>
            <ac:picMk id="9" creationId="{EB8EDEE7-AC4B-4050-825D-AFE33528E84F}"/>
          </ac:picMkLst>
        </pc:picChg>
      </pc:sldChg>
      <pc:sldChg chg="addSp modSp add mod modAnim">
        <pc:chgData name="Sven Wientjes" userId="7d731600-f613-4231-8242-4cc0fb25728d" providerId="ADAL" clId="{4EC7E7F7-AD89-47D6-B68F-EA158F52DF2B}" dt="2021-04-30T12:31:56.155" v="3490"/>
        <pc:sldMkLst>
          <pc:docMk/>
          <pc:sldMk cId="2608384408" sldId="283"/>
        </pc:sldMkLst>
        <pc:spChg chg="add">
          <ac:chgData name="Sven Wientjes" userId="7d731600-f613-4231-8242-4cc0fb25728d" providerId="ADAL" clId="{4EC7E7F7-AD89-47D6-B68F-EA158F52DF2B}" dt="2021-04-30T12:25:01.960" v="3456" actId="11529"/>
          <ac:spMkLst>
            <pc:docMk/>
            <pc:sldMk cId="2608384408" sldId="283"/>
            <ac:spMk id="8" creationId="{5FB61716-CE63-45CC-A539-4CC21A7558A2}"/>
          </ac:spMkLst>
        </pc:spChg>
        <pc:spChg chg="mod">
          <ac:chgData name="Sven Wientjes" userId="7d731600-f613-4231-8242-4cc0fb25728d" providerId="ADAL" clId="{4EC7E7F7-AD89-47D6-B68F-EA158F52DF2B}" dt="2021-04-30T12:24:36.902" v="3455" actId="20577"/>
          <ac:spMkLst>
            <pc:docMk/>
            <pc:sldMk cId="2608384408" sldId="283"/>
            <ac:spMk id="11" creationId="{8D62E22A-073B-4F4E-9877-C3C3A7F375AB}"/>
          </ac:spMkLst>
        </pc:spChg>
        <pc:spChg chg="add mod">
          <ac:chgData name="Sven Wientjes" userId="7d731600-f613-4231-8242-4cc0fb25728d" providerId="ADAL" clId="{4EC7E7F7-AD89-47D6-B68F-EA158F52DF2B}" dt="2021-04-30T12:26:36.808" v="3476" actId="20577"/>
          <ac:spMkLst>
            <pc:docMk/>
            <pc:sldMk cId="2608384408" sldId="283"/>
            <ac:spMk id="12" creationId="{F04D5F4F-F79B-4E14-8126-664A34AE61A3}"/>
          </ac:spMkLst>
        </pc:spChg>
        <pc:spChg chg="add mod">
          <ac:chgData name="Sven Wientjes" userId="7d731600-f613-4231-8242-4cc0fb25728d" providerId="ADAL" clId="{4EC7E7F7-AD89-47D6-B68F-EA158F52DF2B}" dt="2021-04-30T12:26:49.306" v="3480" actId="208"/>
          <ac:spMkLst>
            <pc:docMk/>
            <pc:sldMk cId="2608384408" sldId="283"/>
            <ac:spMk id="13" creationId="{69171D4A-9E1F-46D5-B547-3A0DCB33DF7C}"/>
          </ac:spMkLst>
        </pc:spChg>
        <pc:picChg chg="add mod">
          <ac:chgData name="Sven Wientjes" userId="7d731600-f613-4231-8242-4cc0fb25728d" providerId="ADAL" clId="{4EC7E7F7-AD89-47D6-B68F-EA158F52DF2B}" dt="2021-04-30T12:31:15.521" v="3484" actId="14100"/>
          <ac:picMkLst>
            <pc:docMk/>
            <pc:sldMk cId="2608384408" sldId="283"/>
            <ac:picMk id="15" creationId="{5D96299F-8A1B-4CEA-96EC-7AA993A50328}"/>
          </ac:picMkLst>
        </pc:picChg>
      </pc:sldChg>
      <pc:sldChg chg="addSp delSp modSp new mod modAnim">
        <pc:chgData name="Sven Wientjes" userId="7d731600-f613-4231-8242-4cc0fb25728d" providerId="ADAL" clId="{4EC7E7F7-AD89-47D6-B68F-EA158F52DF2B}" dt="2021-04-30T13:10:39.156" v="3607"/>
        <pc:sldMkLst>
          <pc:docMk/>
          <pc:sldMk cId="3016655408" sldId="284"/>
        </pc:sldMkLst>
        <pc:spChg chg="mod">
          <ac:chgData name="Sven Wientjes" userId="7d731600-f613-4231-8242-4cc0fb25728d" providerId="ADAL" clId="{4EC7E7F7-AD89-47D6-B68F-EA158F52DF2B}" dt="2021-04-30T12:35:44.923" v="3499" actId="20577"/>
          <ac:spMkLst>
            <pc:docMk/>
            <pc:sldMk cId="3016655408" sldId="284"/>
            <ac:spMk id="2" creationId="{3427C17C-9E0F-42AF-BEBC-4836ED1A754F}"/>
          </ac:spMkLst>
        </pc:spChg>
        <pc:spChg chg="mod">
          <ac:chgData name="Sven Wientjes" userId="7d731600-f613-4231-8242-4cc0fb25728d" providerId="ADAL" clId="{4EC7E7F7-AD89-47D6-B68F-EA158F52DF2B}" dt="2021-04-30T12:57:50.001" v="3526" actId="20577"/>
          <ac:spMkLst>
            <pc:docMk/>
            <pc:sldMk cId="3016655408" sldId="284"/>
            <ac:spMk id="3" creationId="{E170A4A7-E1EF-4C4D-BAD9-92D944D1B13D}"/>
          </ac:spMkLst>
        </pc:spChg>
        <pc:spChg chg="add mod">
          <ac:chgData name="Sven Wientjes" userId="7d731600-f613-4231-8242-4cc0fb25728d" providerId="ADAL" clId="{4EC7E7F7-AD89-47D6-B68F-EA158F52DF2B}" dt="2021-04-30T13:02:03.492" v="3582" actId="1076"/>
          <ac:spMkLst>
            <pc:docMk/>
            <pc:sldMk cId="3016655408" sldId="284"/>
            <ac:spMk id="5" creationId="{6CBE9025-3D79-4FC0-95A8-2BD60810742F}"/>
          </ac:spMkLst>
        </pc:spChg>
        <pc:spChg chg="add mod">
          <ac:chgData name="Sven Wientjes" userId="7d731600-f613-4231-8242-4cc0fb25728d" providerId="ADAL" clId="{4EC7E7F7-AD89-47D6-B68F-EA158F52DF2B}" dt="2021-04-30T13:01:06.485" v="3556" actId="1076"/>
          <ac:spMkLst>
            <pc:docMk/>
            <pc:sldMk cId="3016655408" sldId="284"/>
            <ac:spMk id="7" creationId="{24A6BDEB-3433-4340-8BF9-1695C35C122F}"/>
          </ac:spMkLst>
        </pc:spChg>
        <pc:spChg chg="add del">
          <ac:chgData name="Sven Wientjes" userId="7d731600-f613-4231-8242-4cc0fb25728d" providerId="ADAL" clId="{4EC7E7F7-AD89-47D6-B68F-EA158F52DF2B}" dt="2021-04-30T13:08:51.178" v="3588" actId="478"/>
          <ac:spMkLst>
            <pc:docMk/>
            <pc:sldMk cId="3016655408" sldId="284"/>
            <ac:spMk id="9" creationId="{DA8596AF-77B1-405D-B6AB-28E2F64BE5A3}"/>
          </ac:spMkLst>
        </pc:spChg>
        <pc:spChg chg="add mod">
          <ac:chgData name="Sven Wientjes" userId="7d731600-f613-4231-8242-4cc0fb25728d" providerId="ADAL" clId="{4EC7E7F7-AD89-47D6-B68F-EA158F52DF2B}" dt="2021-04-30T13:09:31.726" v="3598" actId="20577"/>
          <ac:spMkLst>
            <pc:docMk/>
            <pc:sldMk cId="3016655408" sldId="284"/>
            <ac:spMk id="10" creationId="{B7DA4C9E-AE8D-48B2-AB3D-C9A5056C40C9}"/>
          </ac:spMkLst>
        </pc:spChg>
        <pc:spChg chg="add mod">
          <ac:chgData name="Sven Wientjes" userId="7d731600-f613-4231-8242-4cc0fb25728d" providerId="ADAL" clId="{4EC7E7F7-AD89-47D6-B68F-EA158F52DF2B}" dt="2021-04-30T13:10:33.890" v="3605" actId="20577"/>
          <ac:spMkLst>
            <pc:docMk/>
            <pc:sldMk cId="3016655408" sldId="284"/>
            <ac:spMk id="12" creationId="{03FB1377-A98B-48C3-8A08-328D5CE4BED2}"/>
          </ac:spMkLst>
        </pc:spChg>
        <pc:picChg chg="add mod">
          <ac:chgData name="Sven Wientjes" userId="7d731600-f613-4231-8242-4cc0fb25728d" providerId="ADAL" clId="{4EC7E7F7-AD89-47D6-B68F-EA158F52DF2B}" dt="2021-04-30T13:00:55.858" v="3547" actId="1076"/>
          <ac:picMkLst>
            <pc:docMk/>
            <pc:sldMk cId="3016655408" sldId="284"/>
            <ac:picMk id="6" creationId="{C69C4EC1-8C6F-46E4-A0D5-75148F32BA74}"/>
          </ac:picMkLst>
        </pc:picChg>
        <pc:picChg chg="add mod">
          <ac:chgData name="Sven Wientjes" userId="7d731600-f613-4231-8242-4cc0fb25728d" providerId="ADAL" clId="{4EC7E7F7-AD89-47D6-B68F-EA158F52DF2B}" dt="2021-04-30T13:09:10.115" v="3592" actId="14100"/>
          <ac:picMkLst>
            <pc:docMk/>
            <pc:sldMk cId="3016655408" sldId="284"/>
            <ac:picMk id="8" creationId="{1096BA2D-F6B2-4EB5-8D70-A19C274024F4}"/>
          </ac:picMkLst>
        </pc:picChg>
        <pc:picChg chg="add mod">
          <ac:chgData name="Sven Wientjes" userId="7d731600-f613-4231-8242-4cc0fb25728d" providerId="ADAL" clId="{4EC7E7F7-AD89-47D6-B68F-EA158F52DF2B}" dt="2021-04-30T13:10:17.993" v="3602" actId="14100"/>
          <ac:picMkLst>
            <pc:docMk/>
            <pc:sldMk cId="3016655408" sldId="284"/>
            <ac:picMk id="11" creationId="{77692291-ECAD-4283-B8C0-8D727C6680C3}"/>
          </ac:picMkLst>
        </pc:picChg>
      </pc:sldChg>
      <pc:sldChg chg="modSp new mod modAnim">
        <pc:chgData name="Sven Wientjes" userId="7d731600-f613-4231-8242-4cc0fb25728d" providerId="ADAL" clId="{4EC7E7F7-AD89-47D6-B68F-EA158F52DF2B}" dt="2021-04-30T13:29:44.298" v="3902"/>
        <pc:sldMkLst>
          <pc:docMk/>
          <pc:sldMk cId="2438635622" sldId="285"/>
        </pc:sldMkLst>
        <pc:spChg chg="mod">
          <ac:chgData name="Sven Wientjes" userId="7d731600-f613-4231-8242-4cc0fb25728d" providerId="ADAL" clId="{4EC7E7F7-AD89-47D6-B68F-EA158F52DF2B}" dt="2021-04-30T13:18:40.434" v="3619" actId="20577"/>
          <ac:spMkLst>
            <pc:docMk/>
            <pc:sldMk cId="2438635622" sldId="285"/>
            <ac:spMk id="2" creationId="{5DC51FB2-7361-46A7-93AA-0B09CEE8D679}"/>
          </ac:spMkLst>
        </pc:spChg>
        <pc:spChg chg="mod">
          <ac:chgData name="Sven Wientjes" userId="7d731600-f613-4231-8242-4cc0fb25728d" providerId="ADAL" clId="{4EC7E7F7-AD89-47D6-B68F-EA158F52DF2B}" dt="2021-04-30T13:29:39.189" v="3901" actId="20577"/>
          <ac:spMkLst>
            <pc:docMk/>
            <pc:sldMk cId="2438635622" sldId="285"/>
            <ac:spMk id="3" creationId="{202C4906-5280-4E93-9EF5-B391978B44C8}"/>
          </ac:spMkLst>
        </pc:spChg>
      </pc:sldChg>
      <pc:sldChg chg="addSp modSp new mod modAnim">
        <pc:chgData name="Sven Wientjes" userId="7d731600-f613-4231-8242-4cc0fb25728d" providerId="ADAL" clId="{4EC7E7F7-AD89-47D6-B68F-EA158F52DF2B}" dt="2021-04-30T13:50:44.161" v="4056"/>
        <pc:sldMkLst>
          <pc:docMk/>
          <pc:sldMk cId="2495612810" sldId="286"/>
        </pc:sldMkLst>
        <pc:spChg chg="mod">
          <ac:chgData name="Sven Wientjes" userId="7d731600-f613-4231-8242-4cc0fb25728d" providerId="ADAL" clId="{4EC7E7F7-AD89-47D6-B68F-EA158F52DF2B}" dt="2021-04-30T13:41:28.513" v="3925" actId="20577"/>
          <ac:spMkLst>
            <pc:docMk/>
            <pc:sldMk cId="2495612810" sldId="286"/>
            <ac:spMk id="2" creationId="{1ADF8E9F-4EDA-48F0-8C92-D8C134EC9B4D}"/>
          </ac:spMkLst>
        </pc:spChg>
        <pc:spChg chg="mod">
          <ac:chgData name="Sven Wientjes" userId="7d731600-f613-4231-8242-4cc0fb25728d" providerId="ADAL" clId="{4EC7E7F7-AD89-47D6-B68F-EA158F52DF2B}" dt="2021-04-30T13:41:39.544" v="3948" actId="20577"/>
          <ac:spMkLst>
            <pc:docMk/>
            <pc:sldMk cId="2495612810" sldId="286"/>
            <ac:spMk id="3" creationId="{0548D370-DAD2-4053-A98F-11DD788A498F}"/>
          </ac:spMkLst>
        </pc:spChg>
        <pc:spChg chg="add mod">
          <ac:chgData name="Sven Wientjes" userId="7d731600-f613-4231-8242-4cc0fb25728d" providerId="ADAL" clId="{4EC7E7F7-AD89-47D6-B68F-EA158F52DF2B}" dt="2021-04-30T13:42:14.117" v="3950" actId="1076"/>
          <ac:spMkLst>
            <pc:docMk/>
            <pc:sldMk cId="2495612810" sldId="286"/>
            <ac:spMk id="5" creationId="{C68AFE09-20AE-47E2-A73E-75361DB16133}"/>
          </ac:spMkLst>
        </pc:spChg>
        <pc:spChg chg="add mod">
          <ac:chgData name="Sven Wientjes" userId="7d731600-f613-4231-8242-4cc0fb25728d" providerId="ADAL" clId="{4EC7E7F7-AD89-47D6-B68F-EA158F52DF2B}" dt="2021-04-30T13:47:44.247" v="4008" actId="1076"/>
          <ac:spMkLst>
            <pc:docMk/>
            <pc:sldMk cId="2495612810" sldId="286"/>
            <ac:spMk id="6" creationId="{4933F05C-4CD4-496B-AE13-FE414ED7D75B}"/>
          </ac:spMkLst>
        </pc:spChg>
        <pc:spChg chg="add mod">
          <ac:chgData name="Sven Wientjes" userId="7d731600-f613-4231-8242-4cc0fb25728d" providerId="ADAL" clId="{4EC7E7F7-AD89-47D6-B68F-EA158F52DF2B}" dt="2021-04-30T13:48:00.356" v="4009" actId="1076"/>
          <ac:spMkLst>
            <pc:docMk/>
            <pc:sldMk cId="2495612810" sldId="286"/>
            <ac:spMk id="7" creationId="{E794C7AE-4CD8-41E1-AE6F-CC5CF2CA5430}"/>
          </ac:spMkLst>
        </pc:spChg>
        <pc:spChg chg="add">
          <ac:chgData name="Sven Wientjes" userId="7d731600-f613-4231-8242-4cc0fb25728d" providerId="ADAL" clId="{4EC7E7F7-AD89-47D6-B68F-EA158F52DF2B}" dt="2021-04-30T13:50:17.748" v="4015" actId="11529"/>
          <ac:spMkLst>
            <pc:docMk/>
            <pc:sldMk cId="2495612810" sldId="286"/>
            <ac:spMk id="8" creationId="{B5015C2C-06FB-46A6-B2D7-6BDA7A05ABD2}"/>
          </ac:spMkLst>
        </pc:spChg>
        <pc:spChg chg="add mod">
          <ac:chgData name="Sven Wientjes" userId="7d731600-f613-4231-8242-4cc0fb25728d" providerId="ADAL" clId="{4EC7E7F7-AD89-47D6-B68F-EA158F52DF2B}" dt="2021-04-30T13:50:39.189" v="4055" actId="1076"/>
          <ac:spMkLst>
            <pc:docMk/>
            <pc:sldMk cId="2495612810" sldId="286"/>
            <ac:spMk id="11" creationId="{925E953B-DCAA-4FFA-A748-050D30F60EAF}"/>
          </ac:spMkLst>
        </pc:spChg>
        <pc:cxnChg chg="add">
          <ac:chgData name="Sven Wientjes" userId="7d731600-f613-4231-8242-4cc0fb25728d" providerId="ADAL" clId="{4EC7E7F7-AD89-47D6-B68F-EA158F52DF2B}" dt="2021-04-30T13:50:23.701" v="4016" actId="11529"/>
          <ac:cxnSpMkLst>
            <pc:docMk/>
            <pc:sldMk cId="2495612810" sldId="286"/>
            <ac:cxnSpMk id="10" creationId="{45B2CD6D-9985-49AA-B69B-4F37AD42AA90}"/>
          </ac:cxnSpMkLst>
        </pc:cxnChg>
      </pc:sldChg>
      <pc:sldChg chg="addSp delSp modSp new mod delAnim modAnim">
        <pc:chgData name="Sven Wientjes" userId="7d731600-f613-4231-8242-4cc0fb25728d" providerId="ADAL" clId="{4EC7E7F7-AD89-47D6-B68F-EA158F52DF2B}" dt="2021-05-01T10:30:02.480" v="4539" actId="478"/>
        <pc:sldMkLst>
          <pc:docMk/>
          <pc:sldMk cId="2467729381" sldId="287"/>
        </pc:sldMkLst>
        <pc:spChg chg="mod">
          <ac:chgData name="Sven Wientjes" userId="7d731600-f613-4231-8242-4cc0fb25728d" providerId="ADAL" clId="{4EC7E7F7-AD89-47D6-B68F-EA158F52DF2B}" dt="2021-04-30T14:00:11.974" v="4082" actId="20577"/>
          <ac:spMkLst>
            <pc:docMk/>
            <pc:sldMk cId="2467729381" sldId="287"/>
            <ac:spMk id="2" creationId="{9F54CFD0-EAE7-4967-9A10-0887784795C0}"/>
          </ac:spMkLst>
        </pc:spChg>
        <pc:spChg chg="mod">
          <ac:chgData name="Sven Wientjes" userId="7d731600-f613-4231-8242-4cc0fb25728d" providerId="ADAL" clId="{4EC7E7F7-AD89-47D6-B68F-EA158F52DF2B}" dt="2021-05-01T10:29:59.172" v="4537" actId="20577"/>
          <ac:spMkLst>
            <pc:docMk/>
            <pc:sldMk cId="2467729381" sldId="287"/>
            <ac:spMk id="3" creationId="{FB677525-D232-4F68-AA35-203AA5901A32}"/>
          </ac:spMkLst>
        </pc:spChg>
        <pc:spChg chg="add del mod">
          <ac:chgData name="Sven Wientjes" userId="7d731600-f613-4231-8242-4cc0fb25728d" providerId="ADAL" clId="{4EC7E7F7-AD89-47D6-B68F-EA158F52DF2B}" dt="2021-05-01T10:30:01.004" v="4538" actId="478"/>
          <ac:spMkLst>
            <pc:docMk/>
            <pc:sldMk cId="2467729381" sldId="287"/>
            <ac:spMk id="5" creationId="{D05D9468-3DD5-4533-8D0E-6CF265FEE687}"/>
          </ac:spMkLst>
        </pc:spChg>
        <pc:spChg chg="add del mod">
          <ac:chgData name="Sven Wientjes" userId="7d731600-f613-4231-8242-4cc0fb25728d" providerId="ADAL" clId="{4EC7E7F7-AD89-47D6-B68F-EA158F52DF2B}" dt="2021-05-01T10:30:02.480" v="4539" actId="478"/>
          <ac:spMkLst>
            <pc:docMk/>
            <pc:sldMk cId="2467729381" sldId="287"/>
            <ac:spMk id="6" creationId="{5445CE14-9AFF-4761-89E4-FA0870C6C70F}"/>
          </ac:spMkLst>
        </pc:spChg>
        <pc:spChg chg="add mod">
          <ac:chgData name="Sven Wientjes" userId="7d731600-f613-4231-8242-4cc0fb25728d" providerId="ADAL" clId="{4EC7E7F7-AD89-47D6-B68F-EA158F52DF2B}" dt="2021-04-30T14:07:58.061" v="4144" actId="20577"/>
          <ac:spMkLst>
            <pc:docMk/>
            <pc:sldMk cId="2467729381" sldId="287"/>
            <ac:spMk id="7" creationId="{488D6792-B827-4532-B51D-3150234CB9B8}"/>
          </ac:spMkLst>
        </pc:spChg>
        <pc:spChg chg="add mod">
          <ac:chgData name="Sven Wientjes" userId="7d731600-f613-4231-8242-4cc0fb25728d" providerId="ADAL" clId="{4EC7E7F7-AD89-47D6-B68F-EA158F52DF2B}" dt="2021-04-30T14:11:04.022" v="4159" actId="16959"/>
          <ac:spMkLst>
            <pc:docMk/>
            <pc:sldMk cId="2467729381" sldId="287"/>
            <ac:spMk id="8" creationId="{83193111-9809-44B1-9322-CBD06DA44BD6}"/>
          </ac:spMkLst>
        </pc:spChg>
        <pc:spChg chg="add mod">
          <ac:chgData name="Sven Wientjes" userId="7d731600-f613-4231-8242-4cc0fb25728d" providerId="ADAL" clId="{4EC7E7F7-AD89-47D6-B68F-EA158F52DF2B}" dt="2021-04-30T14:39:52.365" v="4235" actId="20577"/>
          <ac:spMkLst>
            <pc:docMk/>
            <pc:sldMk cId="2467729381" sldId="287"/>
            <ac:spMk id="9" creationId="{27011E3D-0E7C-4546-8B22-D3F726AC7BA3}"/>
          </ac:spMkLst>
        </pc:spChg>
        <pc:spChg chg="add mod">
          <ac:chgData name="Sven Wientjes" userId="7d731600-f613-4231-8242-4cc0fb25728d" providerId="ADAL" clId="{4EC7E7F7-AD89-47D6-B68F-EA158F52DF2B}" dt="2021-04-30T14:39:54.788" v="4237" actId="20577"/>
          <ac:spMkLst>
            <pc:docMk/>
            <pc:sldMk cId="2467729381" sldId="287"/>
            <ac:spMk id="11" creationId="{3DD27F2B-95ED-417C-A331-369A02F417AC}"/>
          </ac:spMkLst>
        </pc:spChg>
        <pc:picChg chg="add del mod">
          <ac:chgData name="Sven Wientjes" userId="7d731600-f613-4231-8242-4cc0fb25728d" providerId="ADAL" clId="{4EC7E7F7-AD89-47D6-B68F-EA158F52DF2B}" dt="2021-04-30T14:31:12.152" v="4174" actId="21"/>
          <ac:picMkLst>
            <pc:docMk/>
            <pc:sldMk cId="2467729381" sldId="287"/>
            <ac:picMk id="10" creationId="{F7D07CD8-15AC-4779-BBAF-F42E5193CF04}"/>
          </ac:picMkLst>
        </pc:picChg>
      </pc:sldChg>
      <pc:sldChg chg="addSp modSp new mod modAnim">
        <pc:chgData name="Sven Wientjes" userId="7d731600-f613-4231-8242-4cc0fb25728d" providerId="ADAL" clId="{4EC7E7F7-AD89-47D6-B68F-EA158F52DF2B}" dt="2021-04-30T15:10:35.072" v="4445"/>
        <pc:sldMkLst>
          <pc:docMk/>
          <pc:sldMk cId="2625577826" sldId="288"/>
        </pc:sldMkLst>
        <pc:spChg chg="mod">
          <ac:chgData name="Sven Wientjes" userId="7d731600-f613-4231-8242-4cc0fb25728d" providerId="ADAL" clId="{4EC7E7F7-AD89-47D6-B68F-EA158F52DF2B}" dt="2021-04-30T15:10:01.520" v="4436" actId="1076"/>
          <ac:spMkLst>
            <pc:docMk/>
            <pc:sldMk cId="2625577826" sldId="288"/>
            <ac:spMk id="2" creationId="{A03ABACF-7B69-4AE8-B51E-3DCCF1E6C5FC}"/>
          </ac:spMkLst>
        </pc:spChg>
        <pc:spChg chg="add mod">
          <ac:chgData name="Sven Wientjes" userId="7d731600-f613-4231-8242-4cc0fb25728d" providerId="ADAL" clId="{4EC7E7F7-AD89-47D6-B68F-EA158F52DF2B}" dt="2021-04-30T14:40:00.169" v="4239" actId="20577"/>
          <ac:spMkLst>
            <pc:docMk/>
            <pc:sldMk cId="2625577826" sldId="288"/>
            <ac:spMk id="6" creationId="{0DC84437-AF6D-4DD4-9619-8A310406B60C}"/>
          </ac:spMkLst>
        </pc:spChg>
        <pc:spChg chg="add mod">
          <ac:chgData name="Sven Wientjes" userId="7d731600-f613-4231-8242-4cc0fb25728d" providerId="ADAL" clId="{4EC7E7F7-AD89-47D6-B68F-EA158F52DF2B}" dt="2021-04-30T14:40:02.229" v="4240" actId="20577"/>
          <ac:spMkLst>
            <pc:docMk/>
            <pc:sldMk cId="2625577826" sldId="288"/>
            <ac:spMk id="7" creationId="{E622EFD4-9C06-4AAD-89E2-213D2744BC6F}"/>
          </ac:spMkLst>
        </pc:spChg>
        <pc:spChg chg="add mod">
          <ac:chgData name="Sven Wientjes" userId="7d731600-f613-4231-8242-4cc0fb25728d" providerId="ADAL" clId="{4EC7E7F7-AD89-47D6-B68F-EA158F52DF2B}" dt="2021-04-30T14:39:43.722" v="4233" actId="1076"/>
          <ac:spMkLst>
            <pc:docMk/>
            <pc:sldMk cId="2625577826" sldId="288"/>
            <ac:spMk id="8" creationId="{DCADF6EE-250D-4100-933A-1B4988B9BEF5}"/>
          </ac:spMkLst>
        </pc:spChg>
        <pc:spChg chg="add mod">
          <ac:chgData name="Sven Wientjes" userId="7d731600-f613-4231-8242-4cc0fb25728d" providerId="ADAL" clId="{4EC7E7F7-AD89-47D6-B68F-EA158F52DF2B}" dt="2021-04-30T14:40:54.262" v="4246" actId="208"/>
          <ac:spMkLst>
            <pc:docMk/>
            <pc:sldMk cId="2625577826" sldId="288"/>
            <ac:spMk id="9" creationId="{F62F6F44-98D2-46C8-898D-544FD57E91BA}"/>
          </ac:spMkLst>
        </pc:spChg>
        <pc:spChg chg="add mod">
          <ac:chgData name="Sven Wientjes" userId="7d731600-f613-4231-8242-4cc0fb25728d" providerId="ADAL" clId="{4EC7E7F7-AD89-47D6-B68F-EA158F52DF2B}" dt="2021-04-30T14:40:59.487" v="4248" actId="1076"/>
          <ac:spMkLst>
            <pc:docMk/>
            <pc:sldMk cId="2625577826" sldId="288"/>
            <ac:spMk id="10" creationId="{1250BDC7-BB8A-4645-979F-D789A03F6A48}"/>
          </ac:spMkLst>
        </pc:spChg>
        <pc:spChg chg="add mod">
          <ac:chgData name="Sven Wientjes" userId="7d731600-f613-4231-8242-4cc0fb25728d" providerId="ADAL" clId="{4EC7E7F7-AD89-47D6-B68F-EA158F52DF2B}" dt="2021-04-30T14:41:02.654" v="4250" actId="1076"/>
          <ac:spMkLst>
            <pc:docMk/>
            <pc:sldMk cId="2625577826" sldId="288"/>
            <ac:spMk id="11" creationId="{8CE91DAF-4599-478E-8C00-0C5B5FA0905C}"/>
          </ac:spMkLst>
        </pc:spChg>
        <pc:spChg chg="add mod">
          <ac:chgData name="Sven Wientjes" userId="7d731600-f613-4231-8242-4cc0fb25728d" providerId="ADAL" clId="{4EC7E7F7-AD89-47D6-B68F-EA158F52DF2B}" dt="2021-04-30T14:41:05.889" v="4252" actId="1076"/>
          <ac:spMkLst>
            <pc:docMk/>
            <pc:sldMk cId="2625577826" sldId="288"/>
            <ac:spMk id="12" creationId="{468750EF-C405-4712-BE67-EB145347B7F1}"/>
          </ac:spMkLst>
        </pc:spChg>
        <pc:spChg chg="add mod">
          <ac:chgData name="Sven Wientjes" userId="7d731600-f613-4231-8242-4cc0fb25728d" providerId="ADAL" clId="{4EC7E7F7-AD89-47D6-B68F-EA158F52DF2B}" dt="2021-04-30T14:41:09.310" v="4254" actId="1076"/>
          <ac:spMkLst>
            <pc:docMk/>
            <pc:sldMk cId="2625577826" sldId="288"/>
            <ac:spMk id="13" creationId="{3B307255-98AB-460A-B6F7-30EFCA4AEEF4}"/>
          </ac:spMkLst>
        </pc:spChg>
        <pc:spChg chg="add mod">
          <ac:chgData name="Sven Wientjes" userId="7d731600-f613-4231-8242-4cc0fb25728d" providerId="ADAL" clId="{4EC7E7F7-AD89-47D6-B68F-EA158F52DF2B}" dt="2021-04-30T14:41:13.057" v="4256" actId="1076"/>
          <ac:spMkLst>
            <pc:docMk/>
            <pc:sldMk cId="2625577826" sldId="288"/>
            <ac:spMk id="14" creationId="{20CE405D-90F3-400D-A8FD-FECE1120DFC5}"/>
          </ac:spMkLst>
        </pc:spChg>
        <pc:spChg chg="add mod">
          <ac:chgData name="Sven Wientjes" userId="7d731600-f613-4231-8242-4cc0fb25728d" providerId="ADAL" clId="{4EC7E7F7-AD89-47D6-B68F-EA158F52DF2B}" dt="2021-04-30T14:41:18.549" v="4259" actId="14100"/>
          <ac:spMkLst>
            <pc:docMk/>
            <pc:sldMk cId="2625577826" sldId="288"/>
            <ac:spMk id="15" creationId="{E0C16980-F18B-4636-8BDA-DE1399E811DF}"/>
          </ac:spMkLst>
        </pc:spChg>
        <pc:spChg chg="add mod">
          <ac:chgData name="Sven Wientjes" userId="7d731600-f613-4231-8242-4cc0fb25728d" providerId="ADAL" clId="{4EC7E7F7-AD89-47D6-B68F-EA158F52DF2B}" dt="2021-04-30T15:00:20.589" v="4382" actId="1076"/>
          <ac:spMkLst>
            <pc:docMk/>
            <pc:sldMk cId="2625577826" sldId="288"/>
            <ac:spMk id="16" creationId="{B0EC1539-B0E7-4826-ACE9-E4E442B440AC}"/>
          </ac:spMkLst>
        </pc:spChg>
        <pc:spChg chg="add mod">
          <ac:chgData name="Sven Wientjes" userId="7d731600-f613-4231-8242-4cc0fb25728d" providerId="ADAL" clId="{4EC7E7F7-AD89-47D6-B68F-EA158F52DF2B}" dt="2021-04-30T15:00:29.220" v="4385" actId="20577"/>
          <ac:spMkLst>
            <pc:docMk/>
            <pc:sldMk cId="2625577826" sldId="288"/>
            <ac:spMk id="17" creationId="{61B80E2F-9817-48AE-BFC3-90618B796DD9}"/>
          </ac:spMkLst>
        </pc:spChg>
        <pc:spChg chg="add mod">
          <ac:chgData name="Sven Wientjes" userId="7d731600-f613-4231-8242-4cc0fb25728d" providerId="ADAL" clId="{4EC7E7F7-AD89-47D6-B68F-EA158F52DF2B}" dt="2021-04-30T15:10:31.834" v="4444" actId="208"/>
          <ac:spMkLst>
            <pc:docMk/>
            <pc:sldMk cId="2625577826" sldId="288"/>
            <ac:spMk id="22" creationId="{1AB4FE2C-FE8E-4CD5-93CB-78A981C475F3}"/>
          </ac:spMkLst>
        </pc:spChg>
        <pc:picChg chg="add mod modCrop">
          <ac:chgData name="Sven Wientjes" userId="7d731600-f613-4231-8242-4cc0fb25728d" providerId="ADAL" clId="{4EC7E7F7-AD89-47D6-B68F-EA158F52DF2B}" dt="2021-04-30T14:40:36.515" v="4243" actId="732"/>
          <ac:picMkLst>
            <pc:docMk/>
            <pc:sldMk cId="2625577826" sldId="288"/>
            <ac:picMk id="5" creationId="{36695EDE-89DE-4C52-8756-DC2D98FCD8E8}"/>
          </ac:picMkLst>
        </pc:picChg>
        <pc:cxnChg chg="add mod">
          <ac:chgData name="Sven Wientjes" userId="7d731600-f613-4231-8242-4cc0fb25728d" providerId="ADAL" clId="{4EC7E7F7-AD89-47D6-B68F-EA158F52DF2B}" dt="2021-04-30T15:00:54.526" v="4389" actId="13822"/>
          <ac:cxnSpMkLst>
            <pc:docMk/>
            <pc:sldMk cId="2625577826" sldId="288"/>
            <ac:cxnSpMk id="19" creationId="{3F3AEC0F-F0EB-4496-935D-E01E908D85B6}"/>
          </ac:cxnSpMkLst>
        </pc:cxnChg>
        <pc:cxnChg chg="add mod">
          <ac:chgData name="Sven Wientjes" userId="7d731600-f613-4231-8242-4cc0fb25728d" providerId="ADAL" clId="{4EC7E7F7-AD89-47D6-B68F-EA158F52DF2B}" dt="2021-04-30T15:00:59.706" v="4391" actId="1076"/>
          <ac:cxnSpMkLst>
            <pc:docMk/>
            <pc:sldMk cId="2625577826" sldId="288"/>
            <ac:cxnSpMk id="21" creationId="{8AAF5C4D-FA49-4DFD-9D80-F69F8BFB0829}"/>
          </ac:cxnSpMkLst>
        </pc:cxnChg>
      </pc:sldChg>
      <pc:sldChg chg="addSp delSp modSp new del mod">
        <pc:chgData name="Sven Wientjes" userId="7d731600-f613-4231-8242-4cc0fb25728d" providerId="ADAL" clId="{4EC7E7F7-AD89-47D6-B68F-EA158F52DF2B}" dt="2021-04-30T15:09:41.807" v="4431" actId="47"/>
        <pc:sldMkLst>
          <pc:docMk/>
          <pc:sldMk cId="3488664150" sldId="289"/>
        </pc:sldMkLst>
        <pc:spChg chg="mod">
          <ac:chgData name="Sven Wientjes" userId="7d731600-f613-4231-8242-4cc0fb25728d" providerId="ADAL" clId="{4EC7E7F7-AD89-47D6-B68F-EA158F52DF2B}" dt="2021-04-30T14:43:25.277" v="4283" actId="20577"/>
          <ac:spMkLst>
            <pc:docMk/>
            <pc:sldMk cId="3488664150" sldId="289"/>
            <ac:spMk id="2" creationId="{25670CB7-E56B-4FD6-8F4F-EDE39F68BDA0}"/>
          </ac:spMkLst>
        </pc:spChg>
        <pc:spChg chg="mod">
          <ac:chgData name="Sven Wientjes" userId="7d731600-f613-4231-8242-4cc0fb25728d" providerId="ADAL" clId="{4EC7E7F7-AD89-47D6-B68F-EA158F52DF2B}" dt="2021-04-30T14:43:30.934" v="4298" actId="20577"/>
          <ac:spMkLst>
            <pc:docMk/>
            <pc:sldMk cId="3488664150" sldId="289"/>
            <ac:spMk id="3" creationId="{F61DDAFE-F651-40E3-B72C-6529DEBCE3FE}"/>
          </ac:spMkLst>
        </pc:spChg>
        <pc:spChg chg="add mod">
          <ac:chgData name="Sven Wientjes" userId="7d731600-f613-4231-8242-4cc0fb25728d" providerId="ADAL" clId="{4EC7E7F7-AD89-47D6-B68F-EA158F52DF2B}" dt="2021-04-30T14:44:17.008" v="4317" actId="20577"/>
          <ac:spMkLst>
            <pc:docMk/>
            <pc:sldMk cId="3488664150" sldId="289"/>
            <ac:spMk id="5" creationId="{3D60F5CE-DD76-413B-A9F6-AACB8C2A799E}"/>
          </ac:spMkLst>
        </pc:spChg>
        <pc:spChg chg="add mod">
          <ac:chgData name="Sven Wientjes" userId="7d731600-f613-4231-8242-4cc0fb25728d" providerId="ADAL" clId="{4EC7E7F7-AD89-47D6-B68F-EA158F52DF2B}" dt="2021-04-30T15:04:39.097" v="4400"/>
          <ac:spMkLst>
            <pc:docMk/>
            <pc:sldMk cId="3488664150" sldId="289"/>
            <ac:spMk id="8" creationId="{DF68A752-648A-493F-9B8F-A6BCFCFDCFB9}"/>
          </ac:spMkLst>
        </pc:spChg>
        <pc:spChg chg="add mod">
          <ac:chgData name="Sven Wientjes" userId="7d731600-f613-4231-8242-4cc0fb25728d" providerId="ADAL" clId="{4EC7E7F7-AD89-47D6-B68F-EA158F52DF2B}" dt="2021-04-30T15:04:45.976" v="4402"/>
          <ac:spMkLst>
            <pc:docMk/>
            <pc:sldMk cId="3488664150" sldId="289"/>
            <ac:spMk id="9" creationId="{142BD94F-297E-43C5-AA21-B96E324EDCA5}"/>
          </ac:spMkLst>
        </pc:spChg>
        <pc:spChg chg="add mod">
          <ac:chgData name="Sven Wientjes" userId="7d731600-f613-4231-8242-4cc0fb25728d" providerId="ADAL" clId="{4EC7E7F7-AD89-47D6-B68F-EA158F52DF2B}" dt="2021-04-30T15:05:01.402" v="4404" actId="1076"/>
          <ac:spMkLst>
            <pc:docMk/>
            <pc:sldMk cId="3488664150" sldId="289"/>
            <ac:spMk id="10" creationId="{B4B00448-98F8-4D1D-9067-17B628C5F617}"/>
          </ac:spMkLst>
        </pc:spChg>
        <pc:spChg chg="add del mod">
          <ac:chgData name="Sven Wientjes" userId="7d731600-f613-4231-8242-4cc0fb25728d" providerId="ADAL" clId="{4EC7E7F7-AD89-47D6-B68F-EA158F52DF2B}" dt="2021-04-30T15:06:21.591" v="4408"/>
          <ac:spMkLst>
            <pc:docMk/>
            <pc:sldMk cId="3488664150" sldId="289"/>
            <ac:spMk id="11" creationId="{C8152B70-CF66-40AF-B10E-0F721AD735F2}"/>
          </ac:spMkLst>
        </pc:spChg>
        <pc:spChg chg="add del mod">
          <ac:chgData name="Sven Wientjes" userId="7d731600-f613-4231-8242-4cc0fb25728d" providerId="ADAL" clId="{4EC7E7F7-AD89-47D6-B68F-EA158F52DF2B}" dt="2021-04-30T15:07:17.790" v="4430" actId="478"/>
          <ac:spMkLst>
            <pc:docMk/>
            <pc:sldMk cId="3488664150" sldId="289"/>
            <ac:spMk id="12" creationId="{C0C13F48-DBB3-472C-98F2-94121251953A}"/>
          </ac:spMkLst>
        </pc:spChg>
        <pc:cxnChg chg="add del mod">
          <ac:chgData name="Sven Wientjes" userId="7d731600-f613-4231-8242-4cc0fb25728d" providerId="ADAL" clId="{4EC7E7F7-AD89-47D6-B68F-EA158F52DF2B}" dt="2021-04-30T15:04:31.038" v="4398"/>
          <ac:cxnSpMkLst>
            <pc:docMk/>
            <pc:sldMk cId="3488664150" sldId="289"/>
            <ac:cxnSpMk id="6" creationId="{1984DA81-238F-42F7-AC10-EEB2D70B3E79}"/>
          </ac:cxnSpMkLst>
        </pc:cxnChg>
        <pc:cxnChg chg="add del mod">
          <ac:chgData name="Sven Wientjes" userId="7d731600-f613-4231-8242-4cc0fb25728d" providerId="ADAL" clId="{4EC7E7F7-AD89-47D6-B68F-EA158F52DF2B}" dt="2021-04-30T15:04:40.900" v="4401" actId="478"/>
          <ac:cxnSpMkLst>
            <pc:docMk/>
            <pc:sldMk cId="3488664150" sldId="289"/>
            <ac:cxnSpMk id="7" creationId="{E5B511AF-45B7-4C93-97DC-CAADFB9C7D90}"/>
          </ac:cxnSpMkLst>
        </pc:cxnChg>
      </pc:sldChg>
      <pc:sldChg chg="delSp modSp add mod modAnim">
        <pc:chgData name="Sven Wientjes" userId="7d731600-f613-4231-8242-4cc0fb25728d" providerId="ADAL" clId="{4EC7E7F7-AD89-47D6-B68F-EA158F52DF2B}" dt="2021-05-01T10:32:19.440" v="4542" actId="20577"/>
        <pc:sldMkLst>
          <pc:docMk/>
          <pc:sldMk cId="772810877" sldId="290"/>
        </pc:sldMkLst>
        <pc:spChg chg="mod">
          <ac:chgData name="Sven Wientjes" userId="7d731600-f613-4231-8242-4cc0fb25728d" providerId="ADAL" clId="{4EC7E7F7-AD89-47D6-B68F-EA158F52DF2B}" dt="2021-05-01T10:32:19.440" v="4542" actId="20577"/>
          <ac:spMkLst>
            <pc:docMk/>
            <pc:sldMk cId="772810877" sldId="290"/>
            <ac:spMk id="3" creationId="{FB677525-D232-4F68-AA35-203AA5901A32}"/>
          </ac:spMkLst>
        </pc:spChg>
        <pc:spChg chg="del">
          <ac:chgData name="Sven Wientjes" userId="7d731600-f613-4231-8242-4cc0fb25728d" providerId="ADAL" clId="{4EC7E7F7-AD89-47D6-B68F-EA158F52DF2B}" dt="2021-05-01T10:32:15.916" v="4540" actId="478"/>
          <ac:spMkLst>
            <pc:docMk/>
            <pc:sldMk cId="772810877" sldId="290"/>
            <ac:spMk id="5" creationId="{D05D9468-3DD5-4533-8D0E-6CF265FEE687}"/>
          </ac:spMkLst>
        </pc:spChg>
        <pc:spChg chg="del">
          <ac:chgData name="Sven Wientjes" userId="7d731600-f613-4231-8242-4cc0fb25728d" providerId="ADAL" clId="{4EC7E7F7-AD89-47D6-B68F-EA158F52DF2B}" dt="2021-05-01T10:32:17.288" v="4541" actId="478"/>
          <ac:spMkLst>
            <pc:docMk/>
            <pc:sldMk cId="772810877" sldId="290"/>
            <ac:spMk id="6" creationId="{5445CE14-9AFF-4761-89E4-FA0870C6C70F}"/>
          </ac:spMkLst>
        </pc:spChg>
        <pc:spChg chg="mod">
          <ac:chgData name="Sven Wientjes" userId="7d731600-f613-4231-8242-4cc0fb25728d" providerId="ADAL" clId="{4EC7E7F7-AD89-47D6-B68F-EA158F52DF2B}" dt="2021-04-30T14:54:37.651" v="4341" actId="20577"/>
          <ac:spMkLst>
            <pc:docMk/>
            <pc:sldMk cId="772810877" sldId="290"/>
            <ac:spMk id="7" creationId="{488D6792-B827-4532-B51D-3150234CB9B8}"/>
          </ac:spMkLst>
        </pc:spChg>
      </pc:sldChg>
      <pc:sldChg chg="delSp modSp add mod">
        <pc:chgData name="Sven Wientjes" userId="7d731600-f613-4231-8242-4cc0fb25728d" providerId="ADAL" clId="{4EC7E7F7-AD89-47D6-B68F-EA158F52DF2B}" dt="2021-05-01T10:29:43.075" v="4536" actId="478"/>
        <pc:sldMkLst>
          <pc:docMk/>
          <pc:sldMk cId="966284334" sldId="291"/>
        </pc:sldMkLst>
        <pc:spChg chg="mod">
          <ac:chgData name="Sven Wientjes" userId="7d731600-f613-4231-8242-4cc0fb25728d" providerId="ADAL" clId="{4EC7E7F7-AD89-47D6-B68F-EA158F52DF2B}" dt="2021-05-01T10:29:35.122" v="4533" actId="20577"/>
          <ac:spMkLst>
            <pc:docMk/>
            <pc:sldMk cId="966284334" sldId="291"/>
            <ac:spMk id="3" creationId="{FB677525-D232-4F68-AA35-203AA5901A32}"/>
          </ac:spMkLst>
        </pc:spChg>
        <pc:spChg chg="del">
          <ac:chgData name="Sven Wientjes" userId="7d731600-f613-4231-8242-4cc0fb25728d" providerId="ADAL" clId="{4EC7E7F7-AD89-47D6-B68F-EA158F52DF2B}" dt="2021-05-01T10:29:43.075" v="4536" actId="478"/>
          <ac:spMkLst>
            <pc:docMk/>
            <pc:sldMk cId="966284334" sldId="291"/>
            <ac:spMk id="5" creationId="{D05D9468-3DD5-4533-8D0E-6CF265FEE687}"/>
          </ac:spMkLst>
        </pc:spChg>
        <pc:spChg chg="del mod">
          <ac:chgData name="Sven Wientjes" userId="7d731600-f613-4231-8242-4cc0fb25728d" providerId="ADAL" clId="{4EC7E7F7-AD89-47D6-B68F-EA158F52DF2B}" dt="2021-05-01T10:29:41.528" v="4535" actId="478"/>
          <ac:spMkLst>
            <pc:docMk/>
            <pc:sldMk cId="966284334" sldId="291"/>
            <ac:spMk id="6" creationId="{5445CE14-9AFF-4761-89E4-FA0870C6C70F}"/>
          </ac:spMkLst>
        </pc:spChg>
        <pc:spChg chg="mod">
          <ac:chgData name="Sven Wientjes" userId="7d731600-f613-4231-8242-4cc0fb25728d" providerId="ADAL" clId="{4EC7E7F7-AD89-47D6-B68F-EA158F52DF2B}" dt="2021-04-30T14:57:26.381" v="4368" actId="1076"/>
          <ac:spMkLst>
            <pc:docMk/>
            <pc:sldMk cId="966284334" sldId="291"/>
            <ac:spMk id="7" creationId="{488D6792-B827-4532-B51D-3150234CB9B8}"/>
          </ac:spMkLst>
        </pc:spChg>
        <pc:spChg chg="mod">
          <ac:chgData name="Sven Wientjes" userId="7d731600-f613-4231-8242-4cc0fb25728d" providerId="ADAL" clId="{4EC7E7F7-AD89-47D6-B68F-EA158F52DF2B}" dt="2021-04-30T14:57:20.403" v="4367" actId="1076"/>
          <ac:spMkLst>
            <pc:docMk/>
            <pc:sldMk cId="966284334" sldId="291"/>
            <ac:spMk id="8" creationId="{83193111-9809-44B1-9322-CBD06DA44BD6}"/>
          </ac:spMkLst>
        </pc:spChg>
        <pc:spChg chg="mod">
          <ac:chgData name="Sven Wientjes" userId="7d731600-f613-4231-8242-4cc0fb25728d" providerId="ADAL" clId="{4EC7E7F7-AD89-47D6-B68F-EA158F52DF2B}" dt="2021-04-30T14:57:18.256" v="4366" actId="1076"/>
          <ac:spMkLst>
            <pc:docMk/>
            <pc:sldMk cId="966284334" sldId="291"/>
            <ac:spMk id="9" creationId="{27011E3D-0E7C-4546-8B22-D3F726AC7BA3}"/>
          </ac:spMkLst>
        </pc:spChg>
        <pc:spChg chg="mod">
          <ac:chgData name="Sven Wientjes" userId="7d731600-f613-4231-8242-4cc0fb25728d" providerId="ADAL" clId="{4EC7E7F7-AD89-47D6-B68F-EA158F52DF2B}" dt="2021-04-30T14:57:16.576" v="4365" actId="1076"/>
          <ac:spMkLst>
            <pc:docMk/>
            <pc:sldMk cId="966284334" sldId="291"/>
            <ac:spMk id="11" creationId="{3DD27F2B-95ED-417C-A331-369A02F417AC}"/>
          </ac:spMkLst>
        </pc:spChg>
      </pc:sldChg>
      <pc:sldChg chg="addSp delSp modSp new mod">
        <pc:chgData name="Sven Wientjes" userId="7d731600-f613-4231-8242-4cc0fb25728d" providerId="ADAL" clId="{4EC7E7F7-AD89-47D6-B68F-EA158F52DF2B}" dt="2021-04-30T15:19:41.785" v="4484" actId="14100"/>
        <pc:sldMkLst>
          <pc:docMk/>
          <pc:sldMk cId="2641013616" sldId="292"/>
        </pc:sldMkLst>
        <pc:spChg chg="add del">
          <ac:chgData name="Sven Wientjes" userId="7d731600-f613-4231-8242-4cc0fb25728d" providerId="ADAL" clId="{4EC7E7F7-AD89-47D6-B68F-EA158F52DF2B}" dt="2021-04-30T15:19:25.445" v="4477" actId="478"/>
          <ac:spMkLst>
            <pc:docMk/>
            <pc:sldMk cId="2641013616" sldId="292"/>
            <ac:spMk id="2" creationId="{43D78DA5-4A68-40D6-BA8F-C4D47D31B2F2}"/>
          </ac:spMkLst>
        </pc:spChg>
        <pc:spChg chg="mod">
          <ac:chgData name="Sven Wientjes" userId="7d731600-f613-4231-8242-4cc0fb25728d" providerId="ADAL" clId="{4EC7E7F7-AD89-47D6-B68F-EA158F52DF2B}" dt="2021-04-30T15:16:21.045" v="4463" actId="14100"/>
          <ac:spMkLst>
            <pc:docMk/>
            <pc:sldMk cId="2641013616" sldId="292"/>
            <ac:spMk id="3" creationId="{B4DC50B8-2C2B-4FE6-B03D-23A2947BA017}"/>
          </ac:spMkLst>
        </pc:spChg>
        <pc:picChg chg="add del mod">
          <ac:chgData name="Sven Wientjes" userId="7d731600-f613-4231-8242-4cc0fb25728d" providerId="ADAL" clId="{4EC7E7F7-AD89-47D6-B68F-EA158F52DF2B}" dt="2021-04-30T15:19:17.899" v="4474"/>
          <ac:picMkLst>
            <pc:docMk/>
            <pc:sldMk cId="2641013616" sldId="292"/>
            <ac:picMk id="5" creationId="{87BB7F9E-FA69-43E6-A7FC-7A715065980B}"/>
          </ac:picMkLst>
        </pc:picChg>
        <pc:picChg chg="add del mod">
          <ac:chgData name="Sven Wientjes" userId="7d731600-f613-4231-8242-4cc0fb25728d" providerId="ADAL" clId="{4EC7E7F7-AD89-47D6-B68F-EA158F52DF2B}" dt="2021-04-30T15:19:23.148" v="4476"/>
          <ac:picMkLst>
            <pc:docMk/>
            <pc:sldMk cId="2641013616" sldId="292"/>
            <ac:picMk id="7" creationId="{B01FE19E-DD95-4A40-BA35-F4EA226E3BB2}"/>
          </ac:picMkLst>
        </pc:picChg>
        <pc:picChg chg="add mod ord">
          <ac:chgData name="Sven Wientjes" userId="7d731600-f613-4231-8242-4cc0fb25728d" providerId="ADAL" clId="{4EC7E7F7-AD89-47D6-B68F-EA158F52DF2B}" dt="2021-04-30T15:19:41.785" v="4484" actId="14100"/>
          <ac:picMkLst>
            <pc:docMk/>
            <pc:sldMk cId="2641013616" sldId="292"/>
            <ac:picMk id="9" creationId="{BD3E0BF0-4DBC-4D49-B95B-20519A41410F}"/>
          </ac:picMkLst>
        </pc:picChg>
      </pc:sldChg>
      <pc:sldChg chg="addSp delSp modSp new mod addAnim delAnim modAnim">
        <pc:chgData name="Sven Wientjes" userId="7d731600-f613-4231-8242-4cc0fb25728d" providerId="ADAL" clId="{4EC7E7F7-AD89-47D6-B68F-EA158F52DF2B}" dt="2021-05-01T11:24:20.742" v="4783"/>
        <pc:sldMkLst>
          <pc:docMk/>
          <pc:sldMk cId="1199496961" sldId="293"/>
        </pc:sldMkLst>
        <pc:spChg chg="mod">
          <ac:chgData name="Sven Wientjes" userId="7d731600-f613-4231-8242-4cc0fb25728d" providerId="ADAL" clId="{4EC7E7F7-AD89-47D6-B68F-EA158F52DF2B}" dt="2021-05-01T10:43:37.751" v="4557" actId="20577"/>
          <ac:spMkLst>
            <pc:docMk/>
            <pc:sldMk cId="1199496961" sldId="293"/>
            <ac:spMk id="2" creationId="{FA15BFEE-E928-466D-AAE3-E16190D6B8C7}"/>
          </ac:spMkLst>
        </pc:spChg>
        <pc:spChg chg="del">
          <ac:chgData name="Sven Wientjes" userId="7d731600-f613-4231-8242-4cc0fb25728d" providerId="ADAL" clId="{4EC7E7F7-AD89-47D6-B68F-EA158F52DF2B}" dt="2021-05-01T10:44:51.070" v="4574" actId="478"/>
          <ac:spMkLst>
            <pc:docMk/>
            <pc:sldMk cId="1199496961" sldId="293"/>
            <ac:spMk id="3" creationId="{269C01DC-D966-4EDE-BDAB-9D39A06569D7}"/>
          </ac:spMkLst>
        </pc:spChg>
        <pc:spChg chg="add mod">
          <ac:chgData name="Sven Wientjes" userId="7d731600-f613-4231-8242-4cc0fb25728d" providerId="ADAL" clId="{4EC7E7F7-AD89-47D6-B68F-EA158F52DF2B}" dt="2021-05-01T10:45:20.187" v="4583" actId="255"/>
          <ac:spMkLst>
            <pc:docMk/>
            <pc:sldMk cId="1199496961" sldId="293"/>
            <ac:spMk id="5" creationId="{1B0EBADC-1CFA-4745-85F2-C373B8FCA094}"/>
          </ac:spMkLst>
        </pc:spChg>
        <pc:spChg chg="add del mod">
          <ac:chgData name="Sven Wientjes" userId="7d731600-f613-4231-8242-4cc0fb25728d" providerId="ADAL" clId="{4EC7E7F7-AD89-47D6-B68F-EA158F52DF2B}" dt="2021-05-01T10:44:57.759" v="4578"/>
          <ac:spMkLst>
            <pc:docMk/>
            <pc:sldMk cId="1199496961" sldId="293"/>
            <ac:spMk id="6" creationId="{B6232F49-E5B6-4E43-831D-6B12FD639393}"/>
          </ac:spMkLst>
        </pc:spChg>
        <pc:spChg chg="add del mod">
          <ac:chgData name="Sven Wientjes" userId="7d731600-f613-4231-8242-4cc0fb25728d" providerId="ADAL" clId="{4EC7E7F7-AD89-47D6-B68F-EA158F52DF2B}" dt="2021-05-01T10:45:48.566" v="4589" actId="478"/>
          <ac:spMkLst>
            <pc:docMk/>
            <pc:sldMk cId="1199496961" sldId="293"/>
            <ac:spMk id="7" creationId="{CDA40AEF-D7F8-4A72-9E17-A83822D4FDE1}"/>
          </ac:spMkLst>
        </pc:spChg>
        <pc:spChg chg="add mod">
          <ac:chgData name="Sven Wientjes" userId="7d731600-f613-4231-8242-4cc0fb25728d" providerId="ADAL" clId="{4EC7E7F7-AD89-47D6-B68F-EA158F52DF2B}" dt="2021-05-01T10:55:03.743" v="4632" actId="1076"/>
          <ac:spMkLst>
            <pc:docMk/>
            <pc:sldMk cId="1199496961" sldId="293"/>
            <ac:spMk id="10" creationId="{2FFCD01D-48C6-4F4F-9963-21CCE51312FF}"/>
          </ac:spMkLst>
        </pc:spChg>
        <pc:spChg chg="add mod">
          <ac:chgData name="Sven Wientjes" userId="7d731600-f613-4231-8242-4cc0fb25728d" providerId="ADAL" clId="{4EC7E7F7-AD89-47D6-B68F-EA158F52DF2B}" dt="2021-05-01T10:58:33.584" v="4642" actId="1036"/>
          <ac:spMkLst>
            <pc:docMk/>
            <pc:sldMk cId="1199496961" sldId="293"/>
            <ac:spMk id="11" creationId="{908A224F-4C46-46B6-BF7A-FD836BC3CCBD}"/>
          </ac:spMkLst>
        </pc:spChg>
        <pc:spChg chg="add mod">
          <ac:chgData name="Sven Wientjes" userId="7d731600-f613-4231-8242-4cc0fb25728d" providerId="ADAL" clId="{4EC7E7F7-AD89-47D6-B68F-EA158F52DF2B}" dt="2021-05-01T10:58:54.580" v="4667" actId="1076"/>
          <ac:spMkLst>
            <pc:docMk/>
            <pc:sldMk cId="1199496961" sldId="293"/>
            <ac:spMk id="14" creationId="{5EF39F9E-6C9D-40CF-BD7C-72C2DB6EF002}"/>
          </ac:spMkLst>
        </pc:spChg>
        <pc:spChg chg="add mod">
          <ac:chgData name="Sven Wientjes" userId="7d731600-f613-4231-8242-4cc0fb25728d" providerId="ADAL" clId="{4EC7E7F7-AD89-47D6-B68F-EA158F52DF2B}" dt="2021-05-01T10:59:56.852" v="4672" actId="1076"/>
          <ac:spMkLst>
            <pc:docMk/>
            <pc:sldMk cId="1199496961" sldId="293"/>
            <ac:spMk id="16" creationId="{BEFE93F1-24AA-4A1F-A1C0-340555A7F73B}"/>
          </ac:spMkLst>
        </pc:spChg>
        <pc:spChg chg="add mod">
          <ac:chgData name="Sven Wientjes" userId="7d731600-f613-4231-8242-4cc0fb25728d" providerId="ADAL" clId="{4EC7E7F7-AD89-47D6-B68F-EA158F52DF2B}" dt="2021-05-01T11:00:21.521" v="4688" actId="1076"/>
          <ac:spMkLst>
            <pc:docMk/>
            <pc:sldMk cId="1199496961" sldId="293"/>
            <ac:spMk id="19" creationId="{348BD856-FD2C-4B7F-B51C-99F198E42DAB}"/>
          </ac:spMkLst>
        </pc:spChg>
        <pc:spChg chg="add mod">
          <ac:chgData name="Sven Wientjes" userId="7d731600-f613-4231-8242-4cc0fb25728d" providerId="ADAL" clId="{4EC7E7F7-AD89-47D6-B68F-EA158F52DF2B}" dt="2021-05-01T11:01:02.207" v="4701" actId="1037"/>
          <ac:spMkLst>
            <pc:docMk/>
            <pc:sldMk cId="1199496961" sldId="293"/>
            <ac:spMk id="20" creationId="{4744F8EB-62A6-41F6-A154-882BA4751D6B}"/>
          </ac:spMkLst>
        </pc:spChg>
        <pc:spChg chg="add del mod">
          <ac:chgData name="Sven Wientjes" userId="7d731600-f613-4231-8242-4cc0fb25728d" providerId="ADAL" clId="{4EC7E7F7-AD89-47D6-B68F-EA158F52DF2B}" dt="2021-05-01T11:19:31.068" v="4714" actId="478"/>
          <ac:spMkLst>
            <pc:docMk/>
            <pc:sldMk cId="1199496961" sldId="293"/>
            <ac:spMk id="23" creationId="{DBE5C68E-A8A4-42C2-9CA3-8CBF83A8FD8D}"/>
          </ac:spMkLst>
        </pc:spChg>
        <pc:spChg chg="add mod">
          <ac:chgData name="Sven Wientjes" userId="7d731600-f613-4231-8242-4cc0fb25728d" providerId="ADAL" clId="{4EC7E7F7-AD89-47D6-B68F-EA158F52DF2B}" dt="2021-05-01T11:22:26.219" v="4749" actId="1076"/>
          <ac:spMkLst>
            <pc:docMk/>
            <pc:sldMk cId="1199496961" sldId="293"/>
            <ac:spMk id="26" creationId="{5DCD84ED-ABFC-4C6A-83E3-85173BCB0E0B}"/>
          </ac:spMkLst>
        </pc:spChg>
        <pc:spChg chg="add mod">
          <ac:chgData name="Sven Wientjes" userId="7d731600-f613-4231-8242-4cc0fb25728d" providerId="ADAL" clId="{4EC7E7F7-AD89-47D6-B68F-EA158F52DF2B}" dt="2021-05-01T11:24:12.323" v="4781" actId="1076"/>
          <ac:spMkLst>
            <pc:docMk/>
            <pc:sldMk cId="1199496961" sldId="293"/>
            <ac:spMk id="27" creationId="{02B4394F-0F4E-4BC8-B57A-2A39282A5B27}"/>
          </ac:spMkLst>
        </pc:spChg>
        <pc:picChg chg="add mod">
          <ac:chgData name="Sven Wientjes" userId="7d731600-f613-4231-8242-4cc0fb25728d" providerId="ADAL" clId="{4EC7E7F7-AD89-47D6-B68F-EA158F52DF2B}" dt="2021-05-01T11:19:37.596" v="4717" actId="1076"/>
          <ac:picMkLst>
            <pc:docMk/>
            <pc:sldMk cId="1199496961" sldId="293"/>
            <ac:picMk id="25" creationId="{77BAC4C7-CAF8-4E90-A3C4-051576D92F6F}"/>
          </ac:picMkLst>
        </pc:picChg>
        <pc:cxnChg chg="add del">
          <ac:chgData name="Sven Wientjes" userId="7d731600-f613-4231-8242-4cc0fb25728d" providerId="ADAL" clId="{4EC7E7F7-AD89-47D6-B68F-EA158F52DF2B}" dt="2021-05-01T10:45:48.566" v="4589" actId="478"/>
          <ac:cxnSpMkLst>
            <pc:docMk/>
            <pc:sldMk cId="1199496961" sldId="293"/>
            <ac:cxnSpMk id="9" creationId="{EC6790C9-B218-4AC8-8E13-F82181A2D411}"/>
          </ac:cxnSpMkLst>
        </pc:cxnChg>
        <pc:cxnChg chg="add mod">
          <ac:chgData name="Sven Wientjes" userId="7d731600-f613-4231-8242-4cc0fb25728d" providerId="ADAL" clId="{4EC7E7F7-AD89-47D6-B68F-EA158F52DF2B}" dt="2021-05-01T10:59:00.803" v="4669" actId="14100"/>
          <ac:cxnSpMkLst>
            <pc:docMk/>
            <pc:sldMk cId="1199496961" sldId="293"/>
            <ac:cxnSpMk id="13" creationId="{12500EAF-AF5C-4C08-8437-4F841049BA93}"/>
          </ac:cxnSpMkLst>
        </pc:cxnChg>
        <pc:cxnChg chg="add">
          <ac:chgData name="Sven Wientjes" userId="7d731600-f613-4231-8242-4cc0fb25728d" providerId="ADAL" clId="{4EC7E7F7-AD89-47D6-B68F-EA158F52DF2B}" dt="2021-05-01T11:00:03.366" v="4673" actId="11529"/>
          <ac:cxnSpMkLst>
            <pc:docMk/>
            <pc:sldMk cId="1199496961" sldId="293"/>
            <ac:cxnSpMk id="18" creationId="{886EA0FC-C3C8-4ACF-9A8C-E51075F6634E}"/>
          </ac:cxnSpMkLst>
        </pc:cxnChg>
        <pc:cxnChg chg="add">
          <ac:chgData name="Sven Wientjes" userId="7d731600-f613-4231-8242-4cc0fb25728d" providerId="ADAL" clId="{4EC7E7F7-AD89-47D6-B68F-EA158F52DF2B}" dt="2021-05-01T11:01:21.595" v="4702" actId="11529"/>
          <ac:cxnSpMkLst>
            <pc:docMk/>
            <pc:sldMk cId="1199496961" sldId="293"/>
            <ac:cxnSpMk id="22" creationId="{17D5D92C-AFD9-4696-B662-A6E0902CD082}"/>
          </ac:cxnSpMkLst>
        </pc:cxnChg>
      </pc:sldChg>
      <pc:sldChg chg="addSp delSp modSp new mod modAnim">
        <pc:chgData name="Sven Wientjes" userId="7d731600-f613-4231-8242-4cc0fb25728d" providerId="ADAL" clId="{4EC7E7F7-AD89-47D6-B68F-EA158F52DF2B}" dt="2021-05-01T13:14:06.892" v="4955" actId="20577"/>
        <pc:sldMkLst>
          <pc:docMk/>
          <pc:sldMk cId="495410568" sldId="294"/>
        </pc:sldMkLst>
        <pc:spChg chg="mod">
          <ac:chgData name="Sven Wientjes" userId="7d731600-f613-4231-8242-4cc0fb25728d" providerId="ADAL" clId="{4EC7E7F7-AD89-47D6-B68F-EA158F52DF2B}" dt="2021-05-01T12:49:21.413" v="4809" actId="20577"/>
          <ac:spMkLst>
            <pc:docMk/>
            <pc:sldMk cId="495410568" sldId="294"/>
            <ac:spMk id="2" creationId="{9FD8A822-DD52-4949-B418-97D4E3B545A9}"/>
          </ac:spMkLst>
        </pc:spChg>
        <pc:spChg chg="del">
          <ac:chgData name="Sven Wientjes" userId="7d731600-f613-4231-8242-4cc0fb25728d" providerId="ADAL" clId="{4EC7E7F7-AD89-47D6-B68F-EA158F52DF2B}" dt="2021-05-01T12:49:29.667" v="4810" actId="478"/>
          <ac:spMkLst>
            <pc:docMk/>
            <pc:sldMk cId="495410568" sldId="294"/>
            <ac:spMk id="3" creationId="{FD57367A-4C62-49C2-9CBB-026902CB1BFF}"/>
          </ac:spMkLst>
        </pc:spChg>
        <pc:spChg chg="add mod">
          <ac:chgData name="Sven Wientjes" userId="7d731600-f613-4231-8242-4cc0fb25728d" providerId="ADAL" clId="{4EC7E7F7-AD89-47D6-B68F-EA158F52DF2B}" dt="2021-05-01T12:49:52.123" v="4816" actId="1076"/>
          <ac:spMkLst>
            <pc:docMk/>
            <pc:sldMk cId="495410568" sldId="294"/>
            <ac:spMk id="5" creationId="{5A512159-1026-43A6-8105-65496B3E796C}"/>
          </ac:spMkLst>
        </pc:spChg>
        <pc:spChg chg="add mod">
          <ac:chgData name="Sven Wientjes" userId="7d731600-f613-4231-8242-4cc0fb25728d" providerId="ADAL" clId="{4EC7E7F7-AD89-47D6-B68F-EA158F52DF2B}" dt="2021-05-01T12:52:15.140" v="4842" actId="1076"/>
          <ac:spMkLst>
            <pc:docMk/>
            <pc:sldMk cId="495410568" sldId="294"/>
            <ac:spMk id="6" creationId="{46BEF4DB-3185-443B-8D6F-D2A5F274A687}"/>
          </ac:spMkLst>
        </pc:spChg>
        <pc:spChg chg="add mod">
          <ac:chgData name="Sven Wientjes" userId="7d731600-f613-4231-8242-4cc0fb25728d" providerId="ADAL" clId="{4EC7E7F7-AD89-47D6-B68F-EA158F52DF2B}" dt="2021-05-01T12:59:47.225" v="4873" actId="1076"/>
          <ac:spMkLst>
            <pc:docMk/>
            <pc:sldMk cId="495410568" sldId="294"/>
            <ac:spMk id="7" creationId="{7D5EFB24-E310-450D-9732-F53004E0F85B}"/>
          </ac:spMkLst>
        </pc:spChg>
        <pc:spChg chg="add mod">
          <ac:chgData name="Sven Wientjes" userId="7d731600-f613-4231-8242-4cc0fb25728d" providerId="ADAL" clId="{4EC7E7F7-AD89-47D6-B68F-EA158F52DF2B}" dt="2021-05-01T13:14:06.892" v="4955" actId="20577"/>
          <ac:spMkLst>
            <pc:docMk/>
            <pc:sldMk cId="495410568" sldId="294"/>
            <ac:spMk id="10" creationId="{F4508587-C3B7-4990-B296-272F238314E9}"/>
          </ac:spMkLst>
        </pc:spChg>
        <pc:picChg chg="add mod">
          <ac:chgData name="Sven Wientjes" userId="7d731600-f613-4231-8242-4cc0fb25728d" providerId="ADAL" clId="{4EC7E7F7-AD89-47D6-B68F-EA158F52DF2B}" dt="2021-05-01T13:06:18.868" v="4878" actId="962"/>
          <ac:picMkLst>
            <pc:docMk/>
            <pc:sldMk cId="495410568" sldId="294"/>
            <ac:picMk id="9" creationId="{386401A1-DDCE-4F67-AF8E-6DAB13D32BC2}"/>
          </ac:picMkLst>
        </pc:picChg>
      </pc:sldChg>
      <pc:sldChg chg="addSp modSp add mod modAnim">
        <pc:chgData name="Sven Wientjes" userId="7d731600-f613-4231-8242-4cc0fb25728d" providerId="ADAL" clId="{4EC7E7F7-AD89-47D6-B68F-EA158F52DF2B}" dt="2021-05-01T13:09:11.055" v="4908" actId="207"/>
        <pc:sldMkLst>
          <pc:docMk/>
          <pc:sldMk cId="3953299683" sldId="295"/>
        </pc:sldMkLst>
        <pc:spChg chg="add mod">
          <ac:chgData name="Sven Wientjes" userId="7d731600-f613-4231-8242-4cc0fb25728d" providerId="ADAL" clId="{4EC7E7F7-AD89-47D6-B68F-EA158F52DF2B}" dt="2021-05-01T13:08:54.192" v="4903" actId="14100"/>
          <ac:spMkLst>
            <pc:docMk/>
            <pc:sldMk cId="3953299683" sldId="295"/>
            <ac:spMk id="3" creationId="{5BEB8BA3-74AC-4BC4-A492-098D49A50136}"/>
          </ac:spMkLst>
        </pc:spChg>
        <pc:spChg chg="add mod">
          <ac:chgData name="Sven Wientjes" userId="7d731600-f613-4231-8242-4cc0fb25728d" providerId="ADAL" clId="{4EC7E7F7-AD89-47D6-B68F-EA158F52DF2B}" dt="2021-05-01T13:09:11.055" v="4908" actId="207"/>
          <ac:spMkLst>
            <pc:docMk/>
            <pc:sldMk cId="3953299683" sldId="295"/>
            <ac:spMk id="8" creationId="{79B05564-D69C-4168-A20D-6D6EB9AE857D}"/>
          </ac:spMkLst>
        </pc:spChg>
      </pc:sldChg>
      <pc:sldChg chg="addSp delSp modSp new mod delAnim modAnim">
        <pc:chgData name="Sven Wientjes" userId="7d731600-f613-4231-8242-4cc0fb25728d" providerId="ADAL" clId="{4EC7E7F7-AD89-47D6-B68F-EA158F52DF2B}" dt="2021-05-01T13:33:22.932" v="5186" actId="20577"/>
        <pc:sldMkLst>
          <pc:docMk/>
          <pc:sldMk cId="3262695138" sldId="296"/>
        </pc:sldMkLst>
        <pc:spChg chg="mod">
          <ac:chgData name="Sven Wientjes" userId="7d731600-f613-4231-8242-4cc0fb25728d" providerId="ADAL" clId="{4EC7E7F7-AD89-47D6-B68F-EA158F52DF2B}" dt="2021-05-01T13:33:22.932" v="5186" actId="20577"/>
          <ac:spMkLst>
            <pc:docMk/>
            <pc:sldMk cId="3262695138" sldId="296"/>
            <ac:spMk id="2" creationId="{DF94150F-D308-40EE-827B-AA0E3B2AF680}"/>
          </ac:spMkLst>
        </pc:spChg>
        <pc:spChg chg="del">
          <ac:chgData name="Sven Wientjes" userId="7d731600-f613-4231-8242-4cc0fb25728d" providerId="ADAL" clId="{4EC7E7F7-AD89-47D6-B68F-EA158F52DF2B}" dt="2021-05-01T13:14:00.020" v="4954" actId="478"/>
          <ac:spMkLst>
            <pc:docMk/>
            <pc:sldMk cId="3262695138" sldId="296"/>
            <ac:spMk id="3" creationId="{436D4673-1C45-43EE-8075-69E49EDB53D9}"/>
          </ac:spMkLst>
        </pc:spChg>
        <pc:spChg chg="add mod">
          <ac:chgData name="Sven Wientjes" userId="7d731600-f613-4231-8242-4cc0fb25728d" providerId="ADAL" clId="{4EC7E7F7-AD89-47D6-B68F-EA158F52DF2B}" dt="2021-05-01T13:15:26.327" v="4997" actId="1076"/>
          <ac:spMkLst>
            <pc:docMk/>
            <pc:sldMk cId="3262695138" sldId="296"/>
            <ac:spMk id="5" creationId="{C76907FB-2DA5-4F5F-937E-E05FDC91408D}"/>
          </ac:spMkLst>
        </pc:spChg>
        <pc:spChg chg="add del mod">
          <ac:chgData name="Sven Wientjes" userId="7d731600-f613-4231-8242-4cc0fb25728d" providerId="ADAL" clId="{4EC7E7F7-AD89-47D6-B68F-EA158F52DF2B}" dt="2021-05-01T13:20:44.985" v="5035" actId="478"/>
          <ac:spMkLst>
            <pc:docMk/>
            <pc:sldMk cId="3262695138" sldId="296"/>
            <ac:spMk id="6" creationId="{C859D1C2-582A-44B6-8D12-FA5A4BA5BBBF}"/>
          </ac:spMkLst>
        </pc:spChg>
        <pc:spChg chg="add mod">
          <ac:chgData name="Sven Wientjes" userId="7d731600-f613-4231-8242-4cc0fb25728d" providerId="ADAL" clId="{4EC7E7F7-AD89-47D6-B68F-EA158F52DF2B}" dt="2021-05-01T13:20:31.441" v="5033" actId="1076"/>
          <ac:spMkLst>
            <pc:docMk/>
            <pc:sldMk cId="3262695138" sldId="296"/>
            <ac:spMk id="10" creationId="{44DD83AA-2B64-4CA4-89FD-5CBAE87B9771}"/>
          </ac:spMkLst>
        </pc:spChg>
        <pc:spChg chg="add mod">
          <ac:chgData name="Sven Wientjes" userId="7d731600-f613-4231-8242-4cc0fb25728d" providerId="ADAL" clId="{4EC7E7F7-AD89-47D6-B68F-EA158F52DF2B}" dt="2021-05-01T13:21:17.771" v="5041" actId="20577"/>
          <ac:spMkLst>
            <pc:docMk/>
            <pc:sldMk cId="3262695138" sldId="296"/>
            <ac:spMk id="14" creationId="{873E114F-4FC0-4BC1-A485-D31ECD2C69B1}"/>
          </ac:spMkLst>
        </pc:spChg>
        <pc:spChg chg="add mod">
          <ac:chgData name="Sven Wientjes" userId="7d731600-f613-4231-8242-4cc0fb25728d" providerId="ADAL" clId="{4EC7E7F7-AD89-47D6-B68F-EA158F52DF2B}" dt="2021-05-01T13:21:47.712" v="5046" actId="1076"/>
          <ac:spMkLst>
            <pc:docMk/>
            <pc:sldMk cId="3262695138" sldId="296"/>
            <ac:spMk id="15" creationId="{802710A9-B817-4A16-B78B-FD598FC82F1D}"/>
          </ac:spMkLst>
        </pc:spChg>
        <pc:picChg chg="add mod">
          <ac:chgData name="Sven Wientjes" userId="7d731600-f613-4231-8242-4cc0fb25728d" providerId="ADAL" clId="{4EC7E7F7-AD89-47D6-B68F-EA158F52DF2B}" dt="2021-05-01T13:19:22.055" v="5022" actId="1076"/>
          <ac:picMkLst>
            <pc:docMk/>
            <pc:sldMk cId="3262695138" sldId="296"/>
            <ac:picMk id="7" creationId="{30EF1987-6495-4F1B-B057-F610950C0A2B}"/>
          </ac:picMkLst>
        </pc:picChg>
        <pc:cxnChg chg="add">
          <ac:chgData name="Sven Wientjes" userId="7d731600-f613-4231-8242-4cc0fb25728d" providerId="ADAL" clId="{4EC7E7F7-AD89-47D6-B68F-EA158F52DF2B}" dt="2021-05-01T13:20:12.387" v="5024" actId="11529"/>
          <ac:cxnSpMkLst>
            <pc:docMk/>
            <pc:sldMk cId="3262695138" sldId="296"/>
            <ac:cxnSpMk id="9" creationId="{8D091CF0-DBA7-46C3-AF76-2F4BEFA64FFF}"/>
          </ac:cxnSpMkLst>
        </pc:cxnChg>
        <pc:cxnChg chg="add mod">
          <ac:chgData name="Sven Wientjes" userId="7d731600-f613-4231-8242-4cc0fb25728d" providerId="ADAL" clId="{4EC7E7F7-AD89-47D6-B68F-EA158F52DF2B}" dt="2021-05-01T13:21:07.639" v="5038" actId="14100"/>
          <ac:cxnSpMkLst>
            <pc:docMk/>
            <pc:sldMk cId="3262695138" sldId="296"/>
            <ac:cxnSpMk id="12" creationId="{C9296AC9-EF20-42E1-8811-A49EBA7CE57A}"/>
          </ac:cxnSpMkLst>
        </pc:cxnChg>
      </pc:sldChg>
      <pc:sldChg chg="addSp delSp modSp add mod delAnim modAnim">
        <pc:chgData name="Sven Wientjes" userId="7d731600-f613-4231-8242-4cc0fb25728d" providerId="ADAL" clId="{4EC7E7F7-AD89-47D6-B68F-EA158F52DF2B}" dt="2021-05-01T13:33:04.640" v="5142" actId="20577"/>
        <pc:sldMkLst>
          <pc:docMk/>
          <pc:sldMk cId="3511338028" sldId="297"/>
        </pc:sldMkLst>
        <pc:spChg chg="mod">
          <ac:chgData name="Sven Wientjes" userId="7d731600-f613-4231-8242-4cc0fb25728d" providerId="ADAL" clId="{4EC7E7F7-AD89-47D6-B68F-EA158F52DF2B}" dt="2021-05-01T13:33:04.640" v="5142" actId="20577"/>
          <ac:spMkLst>
            <pc:docMk/>
            <pc:sldMk cId="3511338028" sldId="297"/>
            <ac:spMk id="2" creationId="{DF94150F-D308-40EE-827B-AA0E3B2AF680}"/>
          </ac:spMkLst>
        </pc:spChg>
        <pc:spChg chg="add mod">
          <ac:chgData name="Sven Wientjes" userId="7d731600-f613-4231-8242-4cc0fb25728d" providerId="ADAL" clId="{4EC7E7F7-AD89-47D6-B68F-EA158F52DF2B}" dt="2021-05-01T13:24:25.533" v="5066" actId="1076"/>
          <ac:spMkLst>
            <pc:docMk/>
            <pc:sldMk cId="3511338028" sldId="297"/>
            <ac:spMk id="3" creationId="{C123CE35-FF2C-478E-A6E0-D1E8245A380D}"/>
          </ac:spMkLst>
        </pc:spChg>
        <pc:spChg chg="del">
          <ac:chgData name="Sven Wientjes" userId="7d731600-f613-4231-8242-4cc0fb25728d" providerId="ADAL" clId="{4EC7E7F7-AD89-47D6-B68F-EA158F52DF2B}" dt="2021-05-01T13:24:06.979" v="5048" actId="478"/>
          <ac:spMkLst>
            <pc:docMk/>
            <pc:sldMk cId="3511338028" sldId="297"/>
            <ac:spMk id="10" creationId="{44DD83AA-2B64-4CA4-89FD-5CBAE87B9771}"/>
          </ac:spMkLst>
        </pc:spChg>
        <pc:spChg chg="del">
          <ac:chgData name="Sven Wientjes" userId="7d731600-f613-4231-8242-4cc0fb25728d" providerId="ADAL" clId="{4EC7E7F7-AD89-47D6-B68F-EA158F52DF2B}" dt="2021-05-01T13:24:06.979" v="5048" actId="478"/>
          <ac:spMkLst>
            <pc:docMk/>
            <pc:sldMk cId="3511338028" sldId="297"/>
            <ac:spMk id="14" creationId="{873E114F-4FC0-4BC1-A485-D31ECD2C69B1}"/>
          </ac:spMkLst>
        </pc:spChg>
        <pc:spChg chg="del">
          <ac:chgData name="Sven Wientjes" userId="7d731600-f613-4231-8242-4cc0fb25728d" providerId="ADAL" clId="{4EC7E7F7-AD89-47D6-B68F-EA158F52DF2B}" dt="2021-05-01T13:24:06.979" v="5048" actId="478"/>
          <ac:spMkLst>
            <pc:docMk/>
            <pc:sldMk cId="3511338028" sldId="297"/>
            <ac:spMk id="15" creationId="{802710A9-B817-4A16-B78B-FD598FC82F1D}"/>
          </ac:spMkLst>
        </pc:spChg>
        <pc:spChg chg="add mod">
          <ac:chgData name="Sven Wientjes" userId="7d731600-f613-4231-8242-4cc0fb25728d" providerId="ADAL" clId="{4EC7E7F7-AD89-47D6-B68F-EA158F52DF2B}" dt="2021-05-01T13:25:51.822" v="5103" actId="1076"/>
          <ac:spMkLst>
            <pc:docMk/>
            <pc:sldMk cId="3511338028" sldId="297"/>
            <ac:spMk id="16" creationId="{481AA781-7945-4581-A45B-BBFA0F3E3106}"/>
          </ac:spMkLst>
        </pc:spChg>
        <pc:picChg chg="del">
          <ac:chgData name="Sven Wientjes" userId="7d731600-f613-4231-8242-4cc0fb25728d" providerId="ADAL" clId="{4EC7E7F7-AD89-47D6-B68F-EA158F52DF2B}" dt="2021-05-01T13:24:06.979" v="5048" actId="478"/>
          <ac:picMkLst>
            <pc:docMk/>
            <pc:sldMk cId="3511338028" sldId="297"/>
            <ac:picMk id="7" creationId="{30EF1987-6495-4F1B-B057-F610950C0A2B}"/>
          </ac:picMkLst>
        </pc:picChg>
        <pc:picChg chg="add mod">
          <ac:chgData name="Sven Wientjes" userId="7d731600-f613-4231-8242-4cc0fb25728d" providerId="ADAL" clId="{4EC7E7F7-AD89-47D6-B68F-EA158F52DF2B}" dt="2021-05-01T13:25:30.824" v="5073" actId="1076"/>
          <ac:picMkLst>
            <pc:docMk/>
            <pc:sldMk cId="3511338028" sldId="297"/>
            <ac:picMk id="8" creationId="{0E31F28E-1DB2-4C91-9561-4CA17A483F30}"/>
          </ac:picMkLst>
        </pc:picChg>
        <pc:picChg chg="add mod">
          <ac:chgData name="Sven Wientjes" userId="7d731600-f613-4231-8242-4cc0fb25728d" providerId="ADAL" clId="{4EC7E7F7-AD89-47D6-B68F-EA158F52DF2B}" dt="2021-05-01T13:28:40.624" v="5116" actId="1076"/>
          <ac:picMkLst>
            <pc:docMk/>
            <pc:sldMk cId="3511338028" sldId="297"/>
            <ac:picMk id="13" creationId="{C0C9AF44-DC8C-42E9-B583-D939C78E178D}"/>
          </ac:picMkLst>
        </pc:picChg>
        <pc:cxnChg chg="del">
          <ac:chgData name="Sven Wientjes" userId="7d731600-f613-4231-8242-4cc0fb25728d" providerId="ADAL" clId="{4EC7E7F7-AD89-47D6-B68F-EA158F52DF2B}" dt="2021-05-01T13:24:06.979" v="5048" actId="478"/>
          <ac:cxnSpMkLst>
            <pc:docMk/>
            <pc:sldMk cId="3511338028" sldId="297"/>
            <ac:cxnSpMk id="9" creationId="{8D091CF0-DBA7-46C3-AF76-2F4BEFA64FFF}"/>
          </ac:cxnSpMkLst>
        </pc:cxnChg>
        <pc:cxnChg chg="del">
          <ac:chgData name="Sven Wientjes" userId="7d731600-f613-4231-8242-4cc0fb25728d" providerId="ADAL" clId="{4EC7E7F7-AD89-47D6-B68F-EA158F52DF2B}" dt="2021-05-01T13:24:09.319" v="5049" actId="478"/>
          <ac:cxnSpMkLst>
            <pc:docMk/>
            <pc:sldMk cId="3511338028" sldId="297"/>
            <ac:cxnSpMk id="12" creationId="{C9296AC9-EF20-42E1-8811-A49EBA7CE57A}"/>
          </ac:cxnSpMkLst>
        </pc:cxnChg>
      </pc:sldChg>
      <pc:sldChg chg="new">
        <pc:chgData name="Sven Wientjes" userId="7d731600-f613-4231-8242-4cc0fb25728d" providerId="ADAL" clId="{4EC7E7F7-AD89-47D6-B68F-EA158F52DF2B}" dt="2021-05-01T13:32:57.309" v="5120" actId="680"/>
        <pc:sldMkLst>
          <pc:docMk/>
          <pc:sldMk cId="2371751967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01/05/2021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9844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7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4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01/05/2021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01/05/2021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01/05/2021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01/05/2021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1-5-2021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43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1-5-2021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89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01/05/2021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00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9.png"/><Relationship Id="rId4" Type="http://schemas.openxmlformats.org/officeDocument/2006/relationships/image" Target="../media/image8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0D88865A-6F5D-4196-B004-8716CF1C4E1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" b="1778"/>
          <a:stretch>
            <a:fillRect/>
          </a:stretch>
        </p:blipFill>
        <p:spPr>
          <a:xfrm>
            <a:off x="6384310" y="468515"/>
            <a:ext cx="10847487" cy="52308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01E0-B6E5-4F38-9A1A-20476C450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691979"/>
            <a:ext cx="8146473" cy="5230800"/>
          </a:xfrm>
        </p:spPr>
        <p:txBody>
          <a:bodyPr/>
          <a:lstStyle/>
          <a:p>
            <a:r>
              <a:rPr lang="en-US" dirty="0"/>
              <a:t>Model 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23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7057-F1D6-4009-A574-D59C13AD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806AA-C4B1-430E-9C4D-3EAD8AD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430359-5A97-4752-8A68-590E098CD78B}"/>
                  </a:ext>
                </a:extLst>
              </p:cNvPr>
              <p:cNvSpPr txBox="1"/>
              <p:nvPr/>
            </p:nvSpPr>
            <p:spPr>
              <a:xfrm>
                <a:off x="4716663" y="4117013"/>
                <a:ext cx="7932192" cy="1961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430359-5A97-4752-8A68-590E098CD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63" y="4117013"/>
                <a:ext cx="7932192" cy="1961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24F36-8359-4ABB-A152-DA6EF84EED86}"/>
                  </a:ext>
                </a:extLst>
              </p:cNvPr>
              <p:cNvSpPr txBox="1"/>
              <p:nvPr/>
            </p:nvSpPr>
            <p:spPr>
              <a:xfrm>
                <a:off x="7233371" y="1508634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24F36-8359-4ABB-A152-DA6EF84E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71" y="1508634"/>
                <a:ext cx="2871932" cy="1247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F97D87-9379-4C28-9C53-8F464D23EBE0}"/>
                  </a:ext>
                </a:extLst>
              </p:cNvPr>
              <p:cNvSpPr txBox="1"/>
              <p:nvPr/>
            </p:nvSpPr>
            <p:spPr>
              <a:xfrm>
                <a:off x="5427330" y="3326663"/>
                <a:ext cx="648401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F97D87-9379-4C28-9C53-8F464D23E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330" y="3326663"/>
                <a:ext cx="648401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BED346-2621-4A1E-9665-71A1AAAED155}"/>
              </a:ext>
            </a:extLst>
          </p:cNvPr>
          <p:cNvCxnSpPr/>
          <p:nvPr/>
        </p:nvCxnSpPr>
        <p:spPr>
          <a:xfrm>
            <a:off x="6472052" y="5569527"/>
            <a:ext cx="0" cy="1377538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3AA58F-AA97-47F9-A759-5555F832BC3B}"/>
              </a:ext>
            </a:extLst>
          </p:cNvPr>
          <p:cNvSpPr txBox="1"/>
          <p:nvPr/>
        </p:nvSpPr>
        <p:spPr>
          <a:xfrm>
            <a:off x="5456866" y="7019090"/>
            <a:ext cx="203037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‘Given theta’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2457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8" grpId="0"/>
      <p:bldP spid="8" grpId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D1AB-1E57-48D3-B675-301DD5C2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E79E-70EE-435E-B1F0-CFDE2848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061948"/>
          </a:xfrm>
        </p:spPr>
        <p:txBody>
          <a:bodyPr/>
          <a:lstStyle/>
          <a:p>
            <a:r>
              <a:rPr lang="en-US" dirty="0"/>
              <a:t>Fixed Bias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DDC56-E792-4ED0-9294-CADA4244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12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193CFF-0907-493E-B0EF-5A8CACB60F95}"/>
                  </a:ext>
                </a:extLst>
              </p:cNvPr>
              <p:cNvSpPr txBox="1"/>
              <p:nvPr/>
            </p:nvSpPr>
            <p:spPr>
              <a:xfrm>
                <a:off x="7697107" y="1993351"/>
                <a:ext cx="1971303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193CFF-0907-493E-B0EF-5A8CACB60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107" y="1993351"/>
                <a:ext cx="1971303" cy="683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815C4E-370B-4E77-B81F-627DB9B3166C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815C4E-370B-4E77-B81F-627DB9B3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1D7195-85AD-45B1-A281-76EB548C2EE1}"/>
                  </a:ext>
                </a:extLst>
              </p:cNvPr>
              <p:cNvSpPr txBox="1"/>
              <p:nvPr/>
            </p:nvSpPr>
            <p:spPr>
              <a:xfrm>
                <a:off x="6188939" y="2669562"/>
                <a:ext cx="4987637" cy="1122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1D7195-85AD-45B1-A281-76EB548C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9" y="2669562"/>
                <a:ext cx="4987637" cy="11221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FCFC45-F784-4544-A059-84969A9B765A}"/>
                  </a:ext>
                </a:extLst>
              </p:cNvPr>
              <p:cNvSpPr txBox="1"/>
              <p:nvPr/>
            </p:nvSpPr>
            <p:spPr>
              <a:xfrm>
                <a:off x="6519903" y="4204914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FCFC45-F784-4544-A059-84969A9B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4204914"/>
                <a:ext cx="429886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E0487-48B5-438C-9E64-FF3E12FD2E06}"/>
                  </a:ext>
                </a:extLst>
              </p:cNvPr>
              <p:cNvSpPr txBox="1"/>
              <p:nvPr/>
            </p:nvSpPr>
            <p:spPr>
              <a:xfrm>
                <a:off x="1644732" y="5742449"/>
                <a:ext cx="4797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=0.5∙0.5∙0.5=0.125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E0487-48B5-438C-9E64-FF3E12FD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32" y="5742449"/>
                <a:ext cx="4797631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C4FAD41-A0C7-4127-B83F-77063BAC0EB9}"/>
              </a:ext>
            </a:extLst>
          </p:cNvPr>
          <p:cNvSpPr/>
          <p:nvPr/>
        </p:nvSpPr>
        <p:spPr>
          <a:xfrm>
            <a:off x="5355771" y="6250281"/>
            <a:ext cx="833168" cy="42365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E32F1-E874-45CE-B6DC-1857D093B7CD}"/>
                  </a:ext>
                </a:extLst>
              </p:cNvPr>
              <p:cNvSpPr txBox="1"/>
              <p:nvPr/>
            </p:nvSpPr>
            <p:spPr>
              <a:xfrm>
                <a:off x="10896313" y="5658269"/>
                <a:ext cx="5639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=0.66∙0.34∙0.66=0.148…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E32F1-E874-45CE-B6DC-1857D093B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313" y="5658269"/>
                <a:ext cx="5639088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230C5DF-1532-4B01-AAEB-088FDBF189B9}"/>
              </a:ext>
            </a:extLst>
          </p:cNvPr>
          <p:cNvSpPr/>
          <p:nvPr/>
        </p:nvSpPr>
        <p:spPr>
          <a:xfrm>
            <a:off x="15164790" y="6166101"/>
            <a:ext cx="1117186" cy="423651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Chart, line chart, histogram&#10;&#10;Description automatically generated">
            <a:extLst>
              <a:ext uri="{FF2B5EF4-FFF2-40B4-BE49-F238E27FC236}">
                <a16:creationId xmlns:a16="http://schemas.microsoft.com/office/drawing/2014/main" id="{1B329A85-675B-489E-88E4-64B91C788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2" y="4856910"/>
            <a:ext cx="4688632" cy="44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 animBg="1"/>
      <p:bldP spid="13" grpId="0"/>
      <p:bldP spid="13" grpId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500-955F-41E2-8DFC-F24FCAFF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473F-9FDA-4F56-B8D7-4B610EB5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 Q-Learning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5A13-D0AB-437E-9D8C-AB28904D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64E28B-9466-4ABA-B745-B1BC636C5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6424"/>
              </p:ext>
            </p:extLst>
          </p:nvPr>
        </p:nvGraphicFramePr>
        <p:xfrm>
          <a:off x="12270800" y="2540152"/>
          <a:ext cx="3896259" cy="1926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8753">
                  <a:extLst>
                    <a:ext uri="{9D8B030D-6E8A-4147-A177-3AD203B41FA5}">
                      <a16:colId xmlns:a16="http://schemas.microsoft.com/office/drawing/2014/main" val="1241273716"/>
                    </a:ext>
                  </a:extLst>
                </a:gridCol>
                <a:gridCol w="1298753">
                  <a:extLst>
                    <a:ext uri="{9D8B030D-6E8A-4147-A177-3AD203B41FA5}">
                      <a16:colId xmlns:a16="http://schemas.microsoft.com/office/drawing/2014/main" val="254115023"/>
                    </a:ext>
                  </a:extLst>
                </a:gridCol>
                <a:gridCol w="1298753">
                  <a:extLst>
                    <a:ext uri="{9D8B030D-6E8A-4147-A177-3AD203B41FA5}">
                      <a16:colId xmlns:a16="http://schemas.microsoft.com/office/drawing/2014/main" val="4067569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57813"/>
                  </a:ext>
                </a:extLst>
              </a:tr>
              <a:tr h="394491">
                <a:tc>
                  <a:txBody>
                    <a:bodyPr/>
                    <a:lstStyle/>
                    <a:p>
                      <a:r>
                        <a:rPr lang="en-US" dirty="0"/>
                        <a:t>t =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9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=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= 3</a:t>
                      </a:r>
                      <a:endParaRPr lang="en-GB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01690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4BBB2-BC9A-469B-8624-E0EC212C0941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4BBB2-BC9A-469B-8624-E0EC212C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37B15F-4459-4254-8452-A73795282283}"/>
                  </a:ext>
                </a:extLst>
              </p:cNvPr>
              <p:cNvSpPr txBox="1"/>
              <p:nvPr/>
            </p:nvSpPr>
            <p:spPr>
              <a:xfrm>
                <a:off x="1309085" y="3635563"/>
                <a:ext cx="1454727" cy="1241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37B15F-4459-4254-8452-A73795282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085" y="3635563"/>
                <a:ext cx="1454727" cy="1241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F4900E-A671-47CA-BBB4-A8AF01CC17FD}"/>
                  </a:ext>
                </a:extLst>
              </p:cNvPr>
              <p:cNvSpPr txBox="1"/>
              <p:nvPr/>
            </p:nvSpPr>
            <p:spPr>
              <a:xfrm>
                <a:off x="146413" y="5031897"/>
                <a:ext cx="5234797" cy="51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F4900E-A671-47CA-BBB4-A8AF01CC1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3" y="5031897"/>
                <a:ext cx="5234797" cy="511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E3F882-E644-4BB1-938D-242E601A8B38}"/>
                  </a:ext>
                </a:extLst>
              </p:cNvPr>
              <p:cNvSpPr txBox="1"/>
              <p:nvPr/>
            </p:nvSpPr>
            <p:spPr>
              <a:xfrm>
                <a:off x="4694129" y="2256312"/>
                <a:ext cx="647425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E3F882-E644-4BB1-938D-242E601A8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29" y="2256312"/>
                <a:ext cx="6474256" cy="757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0D2405-C505-4265-804D-A1365F57DC02}"/>
                  </a:ext>
                </a:extLst>
              </p:cNvPr>
              <p:cNvSpPr txBox="1"/>
              <p:nvPr/>
            </p:nvSpPr>
            <p:spPr>
              <a:xfrm>
                <a:off x="3736719" y="3010552"/>
                <a:ext cx="7982874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(3−2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0D2405-C505-4265-804D-A1365F57D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719" y="3010552"/>
                <a:ext cx="7982874" cy="757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2D065C-E948-4EC9-A80F-78C884667AA3}"/>
                  </a:ext>
                </a:extLst>
              </p:cNvPr>
              <p:cNvSpPr txBox="1"/>
              <p:nvPr/>
            </p:nvSpPr>
            <p:spPr>
              <a:xfrm>
                <a:off x="13550536" y="3454936"/>
                <a:ext cx="712519" cy="56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2500" dirty="0"/>
                  <a:t>2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2D065C-E948-4EC9-A80F-78C884667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0536" y="3454936"/>
                <a:ext cx="712519" cy="561885"/>
              </a:xfrm>
              <a:prstGeom prst="rect">
                <a:avLst/>
              </a:prstGeom>
              <a:blipFill>
                <a:blip r:embed="rId7"/>
                <a:stretch>
                  <a:fillRect l="-14530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A22467A-0177-45E1-9AA2-621B7CE1139F}"/>
              </a:ext>
            </a:extLst>
          </p:cNvPr>
          <p:cNvSpPr txBox="1"/>
          <p:nvPr/>
        </p:nvSpPr>
        <p:spPr>
          <a:xfrm>
            <a:off x="14878001" y="3454936"/>
            <a:ext cx="71251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0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D5F623-286D-411A-B690-B319E2B5C0AC}"/>
                  </a:ext>
                </a:extLst>
              </p:cNvPr>
              <p:cNvSpPr txBox="1"/>
              <p:nvPr/>
            </p:nvSpPr>
            <p:spPr>
              <a:xfrm>
                <a:off x="14694975" y="3869308"/>
                <a:ext cx="712519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D5F623-286D-411A-B690-B319E2B5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4975" y="3869308"/>
                <a:ext cx="712519" cy="6093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C077FB-50FD-4CCE-B66F-51394AA3210B}"/>
                  </a:ext>
                </a:extLst>
              </p:cNvPr>
              <p:cNvSpPr txBox="1"/>
              <p:nvPr/>
            </p:nvSpPr>
            <p:spPr>
              <a:xfrm>
                <a:off x="13550041" y="3986713"/>
                <a:ext cx="185745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(3−2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800" dirty="0"/>
                  <a:t>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C077FB-50FD-4CCE-B66F-51394AA32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0041" y="3986713"/>
                <a:ext cx="1857453" cy="394210"/>
              </a:xfrm>
              <a:prstGeom prst="rect">
                <a:avLst/>
              </a:prstGeom>
              <a:blipFill>
                <a:blip r:embed="rId9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6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4" grpId="1"/>
      <p:bldP spid="16" grpId="0"/>
      <p:bldP spid="17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1535-B97C-4C0B-A786-5E976EF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51C3-1C7F-48E9-B7BE-08E5DC95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 Q-Learning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44B30-3754-48C4-B072-5594ED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14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6ABB95-9E63-4E38-BACE-3880FD799037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8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6ABB95-9E63-4E38-BACE-3880FD799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85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26D9D56-1E44-4D7D-B87A-9AB6A8F98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553314"/>
                  </p:ext>
                </p:extLst>
              </p:nvPr>
            </p:nvGraphicFramePr>
            <p:xfrm>
              <a:off x="12270800" y="2540152"/>
              <a:ext cx="3896259" cy="199948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98753">
                      <a:extLst>
                        <a:ext uri="{9D8B030D-6E8A-4147-A177-3AD203B41FA5}">
                          <a16:colId xmlns:a16="http://schemas.microsoft.com/office/drawing/2014/main" val="1241273716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254115023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40675690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Q(L)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Q(R)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357813"/>
                      </a:ext>
                    </a:extLst>
                  </a:tr>
                  <a:tr h="3944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890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46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3</a:t>
                          </a:r>
                          <a:endParaRPr lang="en-GB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(3−2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m:rPr>
                                    <m:nor/>
                                  </m:rPr>
                                  <a:rPr lang="en-GB" sz="2000" dirty="0"/>
                                  <m:t>)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0169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26D9D56-1E44-4D7D-B87A-9AB6A8F98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553314"/>
                  </p:ext>
                </p:extLst>
              </p:nvPr>
            </p:nvGraphicFramePr>
            <p:xfrm>
              <a:off x="12270800" y="2540152"/>
              <a:ext cx="3896259" cy="199948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98753">
                      <a:extLst>
                        <a:ext uri="{9D8B030D-6E8A-4147-A177-3AD203B41FA5}">
                          <a16:colId xmlns:a16="http://schemas.microsoft.com/office/drawing/2014/main" val="1241273716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254115023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4067569030"/>
                        </a:ext>
                      </a:extLst>
                    </a:gridCol>
                  </a:tblGrid>
                  <a:tr h="481584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Q(L)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Q(R)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357813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89025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>
                          <a:noFill/>
                        </a:lnB>
                        <a:blipFill>
                          <a:blip r:embed="rId3"/>
                          <a:stretch>
                            <a:fillRect l="-100469" t="-193023" r="-100939" b="-1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469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3</a:t>
                          </a:r>
                          <a:endParaRPr lang="en-GB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69" t="-296471" r="-100939" b="-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blipFill>
                          <a:blip r:embed="rId3"/>
                          <a:stretch>
                            <a:fillRect l="-199533" t="-296471" r="-467" b="-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169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1C97B-8AAA-4FD5-BF08-B75D06EBB3D5}"/>
                  </a:ext>
                </a:extLst>
              </p:cNvPr>
              <p:cNvSpPr txBox="1"/>
              <p:nvPr/>
            </p:nvSpPr>
            <p:spPr>
              <a:xfrm>
                <a:off x="6850889" y="2198520"/>
                <a:ext cx="1971303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1C97B-8AAA-4FD5-BF08-B75D06EB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889" y="2198520"/>
                <a:ext cx="1971303" cy="683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099FA-92E8-479A-B601-0F7509DDF056}"/>
                  </a:ext>
                </a:extLst>
              </p:cNvPr>
              <p:cNvSpPr txBox="1"/>
              <p:nvPr/>
            </p:nvSpPr>
            <p:spPr>
              <a:xfrm>
                <a:off x="5449955" y="2960455"/>
                <a:ext cx="5321586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099FA-92E8-479A-B601-0F7509DD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955" y="2960455"/>
                <a:ext cx="5321586" cy="80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12C63-623D-4041-BF5A-19A156DB17D3}"/>
                  </a:ext>
                </a:extLst>
              </p:cNvPr>
              <p:cNvSpPr txBox="1"/>
              <p:nvPr/>
            </p:nvSpPr>
            <p:spPr>
              <a:xfrm>
                <a:off x="1171616" y="3767151"/>
                <a:ext cx="1307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12C63-623D-4041-BF5A-19A156DB1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3767151"/>
                <a:ext cx="13074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1535-B97C-4C0B-A786-5E976EF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51C3-1C7F-48E9-B7BE-08E5DC95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 Q-Learning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44B30-3754-48C4-B072-5594ED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15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6ABB95-9E63-4E38-BACE-3880FD799037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8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6ABB95-9E63-4E38-BACE-3880FD799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85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26D9D56-1E44-4D7D-B87A-9AB6A8F98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535499"/>
                  </p:ext>
                </p:extLst>
              </p:nvPr>
            </p:nvGraphicFramePr>
            <p:xfrm>
              <a:off x="12270800" y="2540152"/>
              <a:ext cx="3896259" cy="19629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98753">
                      <a:extLst>
                        <a:ext uri="{9D8B030D-6E8A-4147-A177-3AD203B41FA5}">
                          <a16:colId xmlns:a16="http://schemas.microsoft.com/office/drawing/2014/main" val="1241273716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254115023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40675690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Q(L)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Q(R)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357813"/>
                      </a:ext>
                    </a:extLst>
                  </a:tr>
                  <a:tr h="3944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890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  <a:endParaRPr lang="en-GB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46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3</a:t>
                          </a:r>
                          <a:endParaRPr lang="en-GB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0169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26D9D56-1E44-4D7D-B87A-9AB6A8F98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535499"/>
                  </p:ext>
                </p:extLst>
              </p:nvPr>
            </p:nvGraphicFramePr>
            <p:xfrm>
              <a:off x="12270800" y="2540152"/>
              <a:ext cx="3896259" cy="19629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98753">
                      <a:extLst>
                        <a:ext uri="{9D8B030D-6E8A-4147-A177-3AD203B41FA5}">
                          <a16:colId xmlns:a16="http://schemas.microsoft.com/office/drawing/2014/main" val="1241273716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254115023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4067569030"/>
                        </a:ext>
                      </a:extLst>
                    </a:gridCol>
                  </a:tblGrid>
                  <a:tr h="481584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Q(L)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Q(R)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357813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890257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  <a:endParaRPr lang="en-GB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469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3</a:t>
                          </a:r>
                          <a:endParaRPr lang="en-GB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blipFill>
                          <a:blip r:embed="rId3"/>
                          <a:stretch>
                            <a:fillRect l="-199533" t="-289412" r="-467" b="-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169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1C97B-8AAA-4FD5-BF08-B75D06EBB3D5}"/>
                  </a:ext>
                </a:extLst>
              </p:cNvPr>
              <p:cNvSpPr txBox="1"/>
              <p:nvPr/>
            </p:nvSpPr>
            <p:spPr>
              <a:xfrm>
                <a:off x="6850889" y="2198520"/>
                <a:ext cx="1971303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1C97B-8AAA-4FD5-BF08-B75D06EB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889" y="2198520"/>
                <a:ext cx="1971303" cy="683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099FA-92E8-479A-B601-0F7509DDF056}"/>
                  </a:ext>
                </a:extLst>
              </p:cNvPr>
              <p:cNvSpPr txBox="1"/>
              <p:nvPr/>
            </p:nvSpPr>
            <p:spPr>
              <a:xfrm>
                <a:off x="5449955" y="2960455"/>
                <a:ext cx="5321586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099FA-92E8-479A-B601-0F7509DD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955" y="2960455"/>
                <a:ext cx="5321586" cy="80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37FD8-EEFB-447B-BD5C-658AD44D27D4}"/>
                  </a:ext>
                </a:extLst>
              </p:cNvPr>
              <p:cNvSpPr txBox="1"/>
              <p:nvPr/>
            </p:nvSpPr>
            <p:spPr>
              <a:xfrm>
                <a:off x="1171616" y="3767151"/>
                <a:ext cx="1307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37FD8-EEFB-447B-BD5C-658AD44D2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3767151"/>
                <a:ext cx="13074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98863A-D277-4623-AAE0-9E194851806C}"/>
                  </a:ext>
                </a:extLst>
              </p:cNvPr>
              <p:cNvSpPr txBox="1"/>
              <p:nvPr/>
            </p:nvSpPr>
            <p:spPr>
              <a:xfrm>
                <a:off x="1171616" y="4226065"/>
                <a:ext cx="1307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2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98863A-D277-4623-AAE0-9E1948518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4226065"/>
                <a:ext cx="13074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1535-B97C-4C0B-A786-5E976EF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51C3-1C7F-48E9-B7BE-08E5DC95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 Q-Learning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44B30-3754-48C4-B072-5594ED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16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6ABB95-9E63-4E38-BACE-3880FD799037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6ABB95-9E63-4E38-BACE-3880FD799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26D9D56-1E44-4D7D-B87A-9AB6A8F98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165018"/>
                  </p:ext>
                </p:extLst>
              </p:nvPr>
            </p:nvGraphicFramePr>
            <p:xfrm>
              <a:off x="12270800" y="2540152"/>
              <a:ext cx="3896259" cy="19629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98753">
                      <a:extLst>
                        <a:ext uri="{9D8B030D-6E8A-4147-A177-3AD203B41FA5}">
                          <a16:colId xmlns:a16="http://schemas.microsoft.com/office/drawing/2014/main" val="1241273716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254115023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40675690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Q(L)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Q(R)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357813"/>
                      </a:ext>
                    </a:extLst>
                  </a:tr>
                  <a:tr h="3944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890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  <a:endParaRPr lang="en-GB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46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3</a:t>
                          </a:r>
                          <a:endParaRPr lang="en-GB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0169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26D9D56-1E44-4D7D-B87A-9AB6A8F98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165018"/>
                  </p:ext>
                </p:extLst>
              </p:nvPr>
            </p:nvGraphicFramePr>
            <p:xfrm>
              <a:off x="12270800" y="2540152"/>
              <a:ext cx="3896259" cy="19629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98753">
                      <a:extLst>
                        <a:ext uri="{9D8B030D-6E8A-4147-A177-3AD203B41FA5}">
                          <a16:colId xmlns:a16="http://schemas.microsoft.com/office/drawing/2014/main" val="1241273716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254115023"/>
                        </a:ext>
                      </a:extLst>
                    </a:gridCol>
                    <a:gridCol w="1298753">
                      <a:extLst>
                        <a:ext uri="{9D8B030D-6E8A-4147-A177-3AD203B41FA5}">
                          <a16:colId xmlns:a16="http://schemas.microsoft.com/office/drawing/2014/main" val="4067569030"/>
                        </a:ext>
                      </a:extLst>
                    </a:gridCol>
                  </a:tblGrid>
                  <a:tr h="481584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Q(L)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Q(R)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357813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890257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  <a:endParaRPr lang="en-GB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469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 = 3</a:t>
                          </a:r>
                          <a:endParaRPr lang="en-GB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blipFill>
                          <a:blip r:embed="rId3"/>
                          <a:stretch>
                            <a:fillRect l="-199533" t="-289412" r="-467" b="-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169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1C97B-8AAA-4FD5-BF08-B75D06EBB3D5}"/>
                  </a:ext>
                </a:extLst>
              </p:cNvPr>
              <p:cNvSpPr txBox="1"/>
              <p:nvPr/>
            </p:nvSpPr>
            <p:spPr>
              <a:xfrm>
                <a:off x="6850889" y="2198520"/>
                <a:ext cx="1971303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1C97B-8AAA-4FD5-BF08-B75D06EB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889" y="2198520"/>
                <a:ext cx="1971303" cy="683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099FA-92E8-479A-B601-0F7509DDF056}"/>
                  </a:ext>
                </a:extLst>
              </p:cNvPr>
              <p:cNvSpPr txBox="1"/>
              <p:nvPr/>
            </p:nvSpPr>
            <p:spPr>
              <a:xfrm>
                <a:off x="5449955" y="2960455"/>
                <a:ext cx="5724726" cy="804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(0.4∙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⁡(0.4∙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099FA-92E8-479A-B601-0F7509DD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955" y="2960455"/>
                <a:ext cx="5724726" cy="80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37FD8-EEFB-447B-BD5C-658AD44D27D4}"/>
                  </a:ext>
                </a:extLst>
              </p:cNvPr>
              <p:cNvSpPr txBox="1"/>
              <p:nvPr/>
            </p:nvSpPr>
            <p:spPr>
              <a:xfrm>
                <a:off x="1171616" y="3767151"/>
                <a:ext cx="1307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37FD8-EEFB-447B-BD5C-658AD44D2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3767151"/>
                <a:ext cx="13074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98863A-D277-4623-AAE0-9E194851806C}"/>
                  </a:ext>
                </a:extLst>
              </p:cNvPr>
              <p:cNvSpPr txBox="1"/>
              <p:nvPr/>
            </p:nvSpPr>
            <p:spPr>
              <a:xfrm>
                <a:off x="1171616" y="4226065"/>
                <a:ext cx="1307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2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98863A-D277-4623-AAE0-9E1948518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4226065"/>
                <a:ext cx="13074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B3EF6-EC88-485C-98F2-7072FD182DD7}"/>
                  </a:ext>
                </a:extLst>
              </p:cNvPr>
              <p:cNvSpPr txBox="1"/>
              <p:nvPr/>
            </p:nvSpPr>
            <p:spPr>
              <a:xfrm>
                <a:off x="3924537" y="3839421"/>
                <a:ext cx="78240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B3EF6-EC88-485C-98F2-7072FD182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537" y="3839421"/>
                <a:ext cx="782400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33131B-CE37-447B-ACBE-F7FE3521D91A}"/>
                  </a:ext>
                </a:extLst>
              </p:cNvPr>
              <p:cNvSpPr txBox="1"/>
              <p:nvPr/>
            </p:nvSpPr>
            <p:spPr>
              <a:xfrm>
                <a:off x="830118" y="5432452"/>
                <a:ext cx="11507190" cy="82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5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⁡(0.4∙0)</m:t>
                        </m:r>
                      </m:num>
                      <m:den>
                        <m:func>
                          <m:func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⁡(0.4∙0)</m:t>
                        </m:r>
                      </m:den>
                    </m:f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⁡(0.4∙1.6)</m:t>
                        </m:r>
                      </m:num>
                      <m:den>
                        <m:func>
                          <m:func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sz="2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d>
                          </m:e>
                        </m:func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⁡(0.4∙0)</m:t>
                        </m:r>
                      </m:den>
                    </m:f>
                  </m:oMath>
                </a14:m>
                <a:r>
                  <a:rPr lang="en-US" sz="2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⁡(0.4∙0)</m:t>
                        </m:r>
                      </m:num>
                      <m:den>
                        <m:func>
                          <m:func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sz="2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1.12</m:t>
                                </m:r>
                              </m:e>
                            </m:d>
                          </m:e>
                        </m:func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⁡(0.4∙0)</m:t>
                        </m:r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</m:oMath>
                </a14:m>
                <a:endParaRPr lang="en-GB" sz="2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33131B-CE37-447B-ACBE-F7FE3521D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8" y="5432452"/>
                <a:ext cx="11507190" cy="827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E8401C3-ED2D-4FD2-A7CD-389983533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575" y="461928"/>
            <a:ext cx="10029825" cy="84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7AC8-94F9-4F40-9DE8-9A6405B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</p:spPr>
            <p:txBody>
              <a:bodyPr/>
              <a:lstStyle/>
              <a:p>
                <a:pPr marL="86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C0108-D6A4-4837-B0F3-43A03A03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17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F4D-4DCD-4F8D-ABA9-2CD79323E3E9}"/>
              </a:ext>
            </a:extLst>
          </p:cNvPr>
          <p:cNvSpPr txBox="1"/>
          <p:nvPr/>
        </p:nvSpPr>
        <p:spPr>
          <a:xfrm>
            <a:off x="824431" y="2759825"/>
            <a:ext cx="598516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Posterior </a:t>
            </a:r>
            <a:r>
              <a:rPr lang="en-US" sz="2500" i="1" dirty="0"/>
              <a:t>distribution</a:t>
            </a:r>
            <a:r>
              <a:rPr lang="en-US" sz="2500" dirty="0"/>
              <a:t> vs point estimate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/>
              <p:nvPr/>
            </p:nvSpPr>
            <p:spPr>
              <a:xfrm>
                <a:off x="4531951" y="4377889"/>
                <a:ext cx="8274772" cy="21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sz="4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4377889"/>
                <a:ext cx="8274772" cy="2134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7AC8-94F9-4F40-9DE8-9A6405B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</p:spPr>
            <p:txBody>
              <a:bodyPr/>
              <a:lstStyle/>
              <a:p>
                <a:pPr marL="86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C0108-D6A4-4837-B0F3-43A03A03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18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F4D-4DCD-4F8D-ABA9-2CD79323E3E9}"/>
              </a:ext>
            </a:extLst>
          </p:cNvPr>
          <p:cNvSpPr txBox="1"/>
          <p:nvPr/>
        </p:nvSpPr>
        <p:spPr>
          <a:xfrm>
            <a:off x="824431" y="2759825"/>
            <a:ext cx="598516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Posterior </a:t>
            </a:r>
            <a:r>
              <a:rPr lang="en-US" sz="2500" i="1" dirty="0"/>
              <a:t>distribution</a:t>
            </a:r>
            <a:r>
              <a:rPr lang="en-US" sz="2500" dirty="0"/>
              <a:t> vs point estimate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/>
              <p:nvPr/>
            </p:nvSpPr>
            <p:spPr>
              <a:xfrm>
                <a:off x="4531951" y="4377889"/>
                <a:ext cx="8274772" cy="21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4800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800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800" b="0" i="1" strike="sngStrik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trike="sngStrik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sz="4800" b="1" i="1" strike="sngStrik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</m:d>
                              <m:r>
                                <a:rPr lang="en-US" sz="4800" b="0" i="1" strike="sngStrike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800" b="0" i="1" strike="sngStrik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trike="sngStrik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𝝑</m:t>
                                  </m:r>
                                </m:e>
                              </m:d>
                              <m:r>
                                <a:rPr lang="en-US" sz="4800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800" b="1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𝝑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4377889"/>
                <a:ext cx="8274772" cy="2134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8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7AC8-94F9-4F40-9DE8-9A6405B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</p:spPr>
            <p:txBody>
              <a:bodyPr/>
              <a:lstStyle/>
              <a:p>
                <a:pPr marL="86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4E2B8-6320-4808-8D5A-35EF04B7F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728" y="1348743"/>
                <a:ext cx="5313218" cy="9788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C0108-D6A4-4837-B0F3-43A03A03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19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F4D-4DCD-4F8D-ABA9-2CD79323E3E9}"/>
              </a:ext>
            </a:extLst>
          </p:cNvPr>
          <p:cNvSpPr txBox="1"/>
          <p:nvPr/>
        </p:nvSpPr>
        <p:spPr>
          <a:xfrm>
            <a:off x="824431" y="2759825"/>
            <a:ext cx="598516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Posterior </a:t>
            </a:r>
            <a:r>
              <a:rPr lang="en-US" sz="2500" i="1" dirty="0"/>
              <a:t>distribution</a:t>
            </a:r>
            <a:r>
              <a:rPr lang="en-US" sz="2500" dirty="0"/>
              <a:t> vs point estimate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/>
              <p:nvPr/>
            </p:nvSpPr>
            <p:spPr>
              <a:xfrm>
                <a:off x="4531951" y="4377889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4800"/>
                        <m:t>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1089-9A97-4787-B04C-416C6E6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4377889"/>
                <a:ext cx="8274772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08F15E9-967C-490B-9CF5-2428298963C3}"/>
              </a:ext>
            </a:extLst>
          </p:cNvPr>
          <p:cNvSpPr/>
          <p:nvPr/>
        </p:nvSpPr>
        <p:spPr>
          <a:xfrm>
            <a:off x="8252460" y="4208244"/>
            <a:ext cx="1943100" cy="1337111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5D6C7-B2B2-41F3-9F1E-7338A3E181FA}"/>
              </a:ext>
            </a:extLst>
          </p:cNvPr>
          <p:cNvCxnSpPr/>
          <p:nvPr/>
        </p:nvCxnSpPr>
        <p:spPr>
          <a:xfrm flipH="1">
            <a:off x="7498080" y="5356618"/>
            <a:ext cx="1171257" cy="998462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9D36D1-9BF5-4807-8DEA-9F782BCB9CC7}"/>
              </a:ext>
            </a:extLst>
          </p:cNvPr>
          <p:cNvSpPr txBox="1"/>
          <p:nvPr/>
        </p:nvSpPr>
        <p:spPr>
          <a:xfrm>
            <a:off x="6086705" y="6533636"/>
            <a:ext cx="2282997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Data likelihood</a:t>
            </a:r>
            <a:endParaRPr lang="en-GB" sz="25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0E6608-6D6C-4103-A27B-4712BC016040}"/>
              </a:ext>
            </a:extLst>
          </p:cNvPr>
          <p:cNvSpPr/>
          <p:nvPr/>
        </p:nvSpPr>
        <p:spPr>
          <a:xfrm>
            <a:off x="10078892" y="4231104"/>
            <a:ext cx="1371600" cy="1337111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011211-5F40-4465-90E0-E0810A0856D4}"/>
              </a:ext>
            </a:extLst>
          </p:cNvPr>
          <p:cNvCxnSpPr>
            <a:stCxn id="11" idx="5"/>
          </p:cNvCxnSpPr>
          <p:nvPr/>
        </p:nvCxnSpPr>
        <p:spPr>
          <a:xfrm>
            <a:off x="11249626" y="5372400"/>
            <a:ext cx="1300514" cy="1161236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263EE2-AD04-46ED-BA0B-AD9F1C53EE54}"/>
              </a:ext>
            </a:extLst>
          </p:cNvPr>
          <p:cNvSpPr txBox="1"/>
          <p:nvPr/>
        </p:nvSpPr>
        <p:spPr>
          <a:xfrm>
            <a:off x="11557022" y="6549418"/>
            <a:ext cx="2499402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Prior distribution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8892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Hierarchical cognitive modeling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And model comparisons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department &lt; ... &gt;</a:t>
            </a:r>
          </a:p>
          <a:p>
            <a:pPr lvl="1"/>
            <a:r>
              <a:rPr lang="en-GB" dirty="0"/>
              <a:t>research group &lt; ... &gt;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44C0-7D4E-4965-902C-B7D55AE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B57D-D48E-4662-8C1E-76C495E5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bias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C68B3-0D1B-4C2D-AFEA-9E1063B3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20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21AE1-846A-4F62-83D1-FCB19D556421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21AE1-846A-4F62-83D1-FCB19D55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5C740-3FD0-4DED-B974-E0691D30FCF8}"/>
                  </a:ext>
                </a:extLst>
              </p:cNvPr>
              <p:cNvSpPr txBox="1"/>
              <p:nvPr/>
            </p:nvSpPr>
            <p:spPr>
              <a:xfrm>
                <a:off x="6533325" y="2325818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5C740-3FD0-4DED-B974-E0691D30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25" y="2325818"/>
                <a:ext cx="429886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A9845-C764-44FA-A157-1807772B7F4A}"/>
                  </a:ext>
                </a:extLst>
              </p:cNvPr>
              <p:cNvSpPr txBox="1"/>
              <p:nvPr/>
            </p:nvSpPr>
            <p:spPr>
              <a:xfrm>
                <a:off x="6519903" y="3066969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A9845-C764-44FA-A157-1807772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066969"/>
                <a:ext cx="42988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EDEE7-AC4B-4050-825D-AFE33528E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546" y="3943472"/>
            <a:ext cx="4596030" cy="4613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0B9D5-7460-4739-8D6E-CB0AB123A897}"/>
                  </a:ext>
                </a:extLst>
              </p:cNvPr>
              <p:cNvSpPr txBox="1"/>
              <p:nvPr/>
            </p:nvSpPr>
            <p:spPr>
              <a:xfrm>
                <a:off x="6341563" y="3699638"/>
                <a:ext cx="54178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/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0B9D5-7460-4739-8D6E-CB0AB123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63" y="3699638"/>
                <a:ext cx="541782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E22A-073B-4F4E-9877-C3C3A7F375AB}"/>
                  </a:ext>
                </a:extLst>
              </p:cNvPr>
              <p:cNvSpPr txBox="1"/>
              <p:nvPr/>
            </p:nvSpPr>
            <p:spPr>
              <a:xfrm>
                <a:off x="6069766" y="4369427"/>
                <a:ext cx="59614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0.5∙0.5∙0.5∙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(0.5|2,2)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E22A-073B-4F4E-9877-C3C3A7F3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66" y="4369427"/>
                <a:ext cx="5961413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4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44C0-7D4E-4965-902C-B7D55AE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B57D-D48E-4662-8C1E-76C495E5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bias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C68B3-0D1B-4C2D-AFEA-9E1063B3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21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21AE1-846A-4F62-83D1-FCB19D556421}"/>
                  </a:ext>
                </a:extLst>
              </p:cNvPr>
              <p:cNvSpPr txBox="1"/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21AE1-846A-4F62-83D1-FCB19D55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16" y="2256312"/>
                <a:ext cx="2871932" cy="1247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5C740-3FD0-4DED-B974-E0691D30FCF8}"/>
                  </a:ext>
                </a:extLst>
              </p:cNvPr>
              <p:cNvSpPr txBox="1"/>
              <p:nvPr/>
            </p:nvSpPr>
            <p:spPr>
              <a:xfrm>
                <a:off x="6533325" y="2325818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5C740-3FD0-4DED-B974-E0691D30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25" y="2325818"/>
                <a:ext cx="429886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A9845-C764-44FA-A157-1807772B7F4A}"/>
                  </a:ext>
                </a:extLst>
              </p:cNvPr>
              <p:cNvSpPr txBox="1"/>
              <p:nvPr/>
            </p:nvSpPr>
            <p:spPr>
              <a:xfrm>
                <a:off x="6519903" y="3066969"/>
                <a:ext cx="42988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A9845-C764-44FA-A157-1807772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066969"/>
                <a:ext cx="42988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EDEE7-AC4B-4050-825D-AFE33528E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546" y="3943472"/>
            <a:ext cx="4596030" cy="4613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0B9D5-7460-4739-8D6E-CB0AB123A897}"/>
                  </a:ext>
                </a:extLst>
              </p:cNvPr>
              <p:cNvSpPr txBox="1"/>
              <p:nvPr/>
            </p:nvSpPr>
            <p:spPr>
              <a:xfrm>
                <a:off x="6341563" y="3699638"/>
                <a:ext cx="54178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/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|2,2)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0B9D5-7460-4739-8D6E-CB0AB123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63" y="3699638"/>
                <a:ext cx="541782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E22A-073B-4F4E-9877-C3C3A7F375AB}"/>
                  </a:ext>
                </a:extLst>
              </p:cNvPr>
              <p:cNvSpPr txBox="1"/>
              <p:nvPr/>
            </p:nvSpPr>
            <p:spPr>
              <a:xfrm>
                <a:off x="6069766" y="4369427"/>
                <a:ext cx="59614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0.5∙0.5∙0.5∙1.5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=0.1875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2E22A-073B-4F4E-9877-C3C3A7F3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66" y="4369427"/>
                <a:ext cx="5961413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FB61716-CE63-45CC-A539-4CC21A7558A2}"/>
              </a:ext>
            </a:extLst>
          </p:cNvPr>
          <p:cNvSpPr/>
          <p:nvPr/>
        </p:nvSpPr>
        <p:spPr>
          <a:xfrm>
            <a:off x="10580914" y="4876800"/>
            <a:ext cx="1033154" cy="407719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4D5F4F-F79B-4E14-8126-664A34AE61A3}"/>
                  </a:ext>
                </a:extLst>
              </p:cNvPr>
              <p:cNvSpPr txBox="1"/>
              <p:nvPr/>
            </p:nvSpPr>
            <p:spPr>
              <a:xfrm>
                <a:off x="6069765" y="5496178"/>
                <a:ext cx="59614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0.66∙0.34∙0.66∙1.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33=0.1975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4D5F4F-F79B-4E14-8126-664A34AE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65" y="5496178"/>
                <a:ext cx="5961413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9171D4A-9E1F-46D5-B547-3A0DCB33DF7C}"/>
              </a:ext>
            </a:extLst>
          </p:cNvPr>
          <p:cNvSpPr/>
          <p:nvPr/>
        </p:nvSpPr>
        <p:spPr>
          <a:xfrm>
            <a:off x="10965210" y="6004009"/>
            <a:ext cx="1033154" cy="407719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96299F-8A1B-4CEA-96EC-7AA993A503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83378" y="3066969"/>
            <a:ext cx="5164975" cy="57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17C-9E0F-42AF-BEBC-4836ED1A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A4A7-E1EF-4C4D-BAD9-92D944D1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Matters!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B020A-98DF-44E4-BFD0-E791FE23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22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BE9025-3D79-4FC0-95A8-2BD60810742F}"/>
                  </a:ext>
                </a:extLst>
              </p:cNvPr>
              <p:cNvSpPr txBox="1"/>
              <p:nvPr/>
            </p:nvSpPr>
            <p:spPr>
              <a:xfrm>
                <a:off x="830118" y="2144709"/>
                <a:ext cx="5190672" cy="51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2500" dirty="0"/>
                  <a:t>True: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=0.66, 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(2,2)</m:t>
                    </m:r>
                  </m:oMath>
                </a14:m>
                <a:endParaRPr lang="en-GB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BE9025-3D79-4FC0-95A8-2BD608107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8" y="2144709"/>
                <a:ext cx="5190672" cy="511615"/>
              </a:xfrm>
              <a:prstGeom prst="rect">
                <a:avLst/>
              </a:prstGeom>
              <a:blipFill>
                <a:blip r:embed="rId2"/>
                <a:stretch>
                  <a:fillRect l="-1878" t="-3571" b="-27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69C4EC1-8C6F-46E4-A0D5-75148F32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024" y="3606668"/>
            <a:ext cx="4352969" cy="4812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6BDEB-3433-4340-8BF9-1695C35C122F}"/>
              </a:ext>
            </a:extLst>
          </p:cNvPr>
          <p:cNvSpPr txBox="1"/>
          <p:nvPr/>
        </p:nvSpPr>
        <p:spPr>
          <a:xfrm>
            <a:off x="3499427" y="3095053"/>
            <a:ext cx="131816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N = 3</a:t>
            </a:r>
            <a:endParaRPr lang="en-GB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6BA2D-F6B2-4EB5-8D70-A19C27402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335" y="3606669"/>
            <a:ext cx="4352970" cy="4812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DA4C9E-AE8D-48B2-AB3D-C9A5056C40C9}"/>
              </a:ext>
            </a:extLst>
          </p:cNvPr>
          <p:cNvSpPr txBox="1"/>
          <p:nvPr/>
        </p:nvSpPr>
        <p:spPr>
          <a:xfrm>
            <a:off x="8245739" y="3095053"/>
            <a:ext cx="131816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N = 10</a:t>
            </a:r>
            <a:endParaRPr lang="en-GB" sz="2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692291-ECAD-4283-B8C0-8D727C66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887" y="3606667"/>
            <a:ext cx="4352970" cy="4812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FB1377-A98B-48C3-8A08-328D5CE4BED2}"/>
              </a:ext>
            </a:extLst>
          </p:cNvPr>
          <p:cNvSpPr txBox="1"/>
          <p:nvPr/>
        </p:nvSpPr>
        <p:spPr>
          <a:xfrm>
            <a:off x="13694533" y="3095053"/>
            <a:ext cx="131816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N = 100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166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FB2-7361-46A7-93AA-0B09CEE8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4906-5280-4E93-9EF5-B391978B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benefit from having multiple participants?</a:t>
            </a:r>
          </a:p>
          <a:p>
            <a:pPr lvl="1"/>
            <a:r>
              <a:rPr lang="en-US" sz="2800" dirty="0"/>
              <a:t>Concatenate data?</a:t>
            </a:r>
          </a:p>
          <a:p>
            <a:pPr lvl="2"/>
            <a:r>
              <a:rPr lang="en-US" sz="2800" dirty="0"/>
              <a:t>What about individual differences?</a:t>
            </a:r>
          </a:p>
          <a:p>
            <a:pPr lvl="1"/>
            <a:r>
              <a:rPr lang="en-US" sz="2800" dirty="0"/>
              <a:t>Hierarchical modeling!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0B442-FEA2-4226-B172-2EE84FB1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86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8E9F-4EDA-48F0-8C92-D8C134EC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D370-DAD2-4053-A98F-11DD788A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distribution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5619E-A513-48AF-A7C8-6F3E14B6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24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AFE09-20AE-47E2-A73E-75361DB16133}"/>
                  </a:ext>
                </a:extLst>
              </p:cNvPr>
              <p:cNvSpPr txBox="1"/>
              <p:nvPr/>
            </p:nvSpPr>
            <p:spPr>
              <a:xfrm>
                <a:off x="4531951" y="2121577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4800"/>
                        <m:t>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AFE09-20AE-47E2-A73E-75361DB16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2121577"/>
                <a:ext cx="8274772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3F05C-4CD4-496B-AE13-FE414ED7D75B}"/>
                  </a:ext>
                </a:extLst>
              </p:cNvPr>
              <p:cNvSpPr txBox="1"/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3F05C-4CD4-496B-AE13-FE414ED7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94C7AE-4CD8-41E1-AE6F-CC5CF2CA5430}"/>
                  </a:ext>
                </a:extLst>
              </p:cNvPr>
              <p:cNvSpPr txBox="1"/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94C7AE-4CD8-41E1-AE6F-CC5CF2CA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blipFill>
                <a:blip r:embed="rId4"/>
                <a:stretch>
                  <a:fillRect r="-7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5015C2C-06FB-46A6-B2D7-6BDA7A05ABD2}"/>
              </a:ext>
            </a:extLst>
          </p:cNvPr>
          <p:cNvSpPr/>
          <p:nvPr/>
        </p:nvSpPr>
        <p:spPr>
          <a:xfrm>
            <a:off x="8585860" y="4108862"/>
            <a:ext cx="2648197" cy="798918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B2CD6D-9985-49AA-B69B-4F37AD42AA90}"/>
              </a:ext>
            </a:extLst>
          </p:cNvPr>
          <p:cNvCxnSpPr/>
          <p:nvPr/>
        </p:nvCxnSpPr>
        <p:spPr>
          <a:xfrm>
            <a:off x="11234057" y="4738255"/>
            <a:ext cx="1175657" cy="0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5E953B-DCAA-4FFA-A748-050D30F60EAF}"/>
              </a:ext>
            </a:extLst>
          </p:cNvPr>
          <p:cNvSpPr txBox="1"/>
          <p:nvPr/>
        </p:nvSpPr>
        <p:spPr>
          <a:xfrm>
            <a:off x="12538363" y="3944942"/>
            <a:ext cx="2256312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Fixed population distribution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4956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8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CFD0-EAE7-4967-9A10-0887784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7525-D232-4F68-AA35-203AA59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participants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A718-B2D5-4B71-ABFA-B94AFB5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25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/>
              <p:nvPr/>
            </p:nvSpPr>
            <p:spPr>
              <a:xfrm>
                <a:off x="4531951" y="2121577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4800"/>
                        <m:t>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2121577"/>
                <a:ext cx="8274772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/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/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blipFill>
                <a:blip r:embed="rId6"/>
                <a:stretch>
                  <a:fillRect r="-14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/>
              <p:nvPr/>
            </p:nvSpPr>
            <p:spPr>
              <a:xfrm>
                <a:off x="5539349" y="4860828"/>
                <a:ext cx="628682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49" y="4860828"/>
                <a:ext cx="6286820" cy="978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CFD0-EAE7-4967-9A10-0887784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7525-D232-4F68-AA35-203AA59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participants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A718-B2D5-4B71-ABFA-B94AFB5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26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/>
              <p:nvPr/>
            </p:nvSpPr>
            <p:spPr>
              <a:xfrm>
                <a:off x="4531951" y="2121577"/>
                <a:ext cx="9065296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4800"/>
                        <m:t>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51" y="2121577"/>
                <a:ext cx="9065296" cy="978729"/>
              </a:xfrm>
              <a:prstGeom prst="rect">
                <a:avLst/>
              </a:prstGeom>
              <a:blipFill>
                <a:blip r:embed="rId4"/>
                <a:stretch>
                  <a:fillRect r="-109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/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73" y="3001838"/>
                <a:ext cx="8274772" cy="978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/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03" y="3980567"/>
                <a:ext cx="4298868" cy="978729"/>
              </a:xfrm>
              <a:prstGeom prst="rect">
                <a:avLst/>
              </a:prstGeom>
              <a:blipFill>
                <a:blip r:embed="rId6"/>
                <a:stretch>
                  <a:fillRect r="-14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/>
              <p:nvPr/>
            </p:nvSpPr>
            <p:spPr>
              <a:xfrm>
                <a:off x="5539349" y="4860828"/>
                <a:ext cx="628682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49" y="4860828"/>
                <a:ext cx="6286820" cy="978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CFD0-EAE7-4967-9A10-0887784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7525-D232-4F68-AA35-203AA59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participants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A718-B2D5-4B71-ABFA-B94AFB5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27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/>
              <p:nvPr/>
            </p:nvSpPr>
            <p:spPr>
              <a:xfrm>
                <a:off x="4136689" y="965142"/>
                <a:ext cx="9065296" cy="2677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𝜣</m:t>
                          </m:r>
                        </m: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4800"/>
                        <m:t>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4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8D6792-B827-4532-B51D-3150234C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89" y="965142"/>
                <a:ext cx="9065296" cy="2677977"/>
              </a:xfrm>
              <a:prstGeom prst="rect">
                <a:avLst/>
              </a:prstGeom>
              <a:blipFill>
                <a:blip r:embed="rId4"/>
                <a:stretch>
                  <a:fillRect r="-199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/>
              <p:nvPr/>
            </p:nvSpPr>
            <p:spPr>
              <a:xfrm>
                <a:off x="4545373" y="3407472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3111-9809-44B1-9322-CBD06DA44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73" y="3407472"/>
                <a:ext cx="8274772" cy="978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/>
              <p:nvPr/>
            </p:nvSpPr>
            <p:spPr>
              <a:xfrm>
                <a:off x="6533325" y="4322883"/>
                <a:ext cx="4298868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011E3D-0E7C-4546-8B22-D3F726AC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25" y="4322883"/>
                <a:ext cx="4298868" cy="978729"/>
              </a:xfrm>
              <a:prstGeom prst="rect">
                <a:avLst/>
              </a:prstGeom>
              <a:blipFill>
                <a:blip r:embed="rId6"/>
                <a:stretch>
                  <a:fillRect r="-14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/>
              <p:nvPr/>
            </p:nvSpPr>
            <p:spPr>
              <a:xfrm>
                <a:off x="5539349" y="5248274"/>
                <a:ext cx="628682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D27F2B-95ED-417C-A331-369A02F4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49" y="5248274"/>
                <a:ext cx="6286820" cy="978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BACF-7B69-4AE8-B51E-3DCCF1E6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err="1"/>
              <a:t>bayesian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7C15-FE20-4F5A-A98F-541EE91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6A855-67E7-426F-B3A4-D07FF45E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28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95EDE-89DE-4C52-8756-DC2D98FCD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53"/>
          <a:stretch/>
        </p:blipFill>
        <p:spPr>
          <a:xfrm>
            <a:off x="830118" y="1194364"/>
            <a:ext cx="8929894" cy="5396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84437-AF6D-4DD4-9619-8A310406B60C}"/>
                  </a:ext>
                </a:extLst>
              </p:cNvPr>
              <p:cNvSpPr txBox="1"/>
              <p:nvPr/>
            </p:nvSpPr>
            <p:spPr>
              <a:xfrm>
                <a:off x="9303700" y="1017489"/>
                <a:ext cx="628682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84437-AF6D-4DD4-9619-8A310406B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00" y="1017489"/>
                <a:ext cx="6286820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22EFD4-9C06-4AAD-89E2-213D2744BC6F}"/>
                  </a:ext>
                </a:extLst>
              </p:cNvPr>
              <p:cNvSpPr txBox="1"/>
              <p:nvPr/>
            </p:nvSpPr>
            <p:spPr>
              <a:xfrm>
                <a:off x="10051846" y="3179319"/>
                <a:ext cx="4298868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22EFD4-9C06-4AAD-89E2-213D2744B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846" y="3179319"/>
                <a:ext cx="4298868" cy="978729"/>
              </a:xfrm>
              <a:prstGeom prst="rect">
                <a:avLst/>
              </a:prstGeom>
              <a:blipFill>
                <a:blip r:embed="rId4"/>
                <a:stretch>
                  <a:fillRect r="-14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DF6EE-250D-4100-933A-1B4988B9BEF5}"/>
                  </a:ext>
                </a:extLst>
              </p:cNvPr>
              <p:cNvSpPr txBox="1"/>
              <p:nvPr/>
            </p:nvSpPr>
            <p:spPr>
              <a:xfrm>
                <a:off x="9010320" y="5242518"/>
                <a:ext cx="827477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DF6EE-250D-4100-933A-1B4988B9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20" y="5242518"/>
                <a:ext cx="8274772" cy="978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2F6F44-98D2-46C8-898D-544FD57E91BA}"/>
              </a:ext>
            </a:extLst>
          </p:cNvPr>
          <p:cNvSpPr/>
          <p:nvPr/>
        </p:nvSpPr>
        <p:spPr>
          <a:xfrm>
            <a:off x="2933205" y="6221247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0BDC7-BB8A-4645-979F-D789A03F6A48}"/>
              </a:ext>
            </a:extLst>
          </p:cNvPr>
          <p:cNvSpPr/>
          <p:nvPr/>
        </p:nvSpPr>
        <p:spPr>
          <a:xfrm>
            <a:off x="4273137" y="5980338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91DAF-4599-478E-8C00-0C5B5FA0905C}"/>
              </a:ext>
            </a:extLst>
          </p:cNvPr>
          <p:cNvSpPr/>
          <p:nvPr/>
        </p:nvSpPr>
        <p:spPr>
          <a:xfrm>
            <a:off x="5551575" y="6299918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750EF-C405-4712-BE67-EB145347B7F1}"/>
              </a:ext>
            </a:extLst>
          </p:cNvPr>
          <p:cNvSpPr/>
          <p:nvPr/>
        </p:nvSpPr>
        <p:spPr>
          <a:xfrm>
            <a:off x="8256714" y="6299918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07255-98AB-460A-B6F7-30EFCA4AEEF4}"/>
              </a:ext>
            </a:extLst>
          </p:cNvPr>
          <p:cNvSpPr/>
          <p:nvPr/>
        </p:nvSpPr>
        <p:spPr>
          <a:xfrm>
            <a:off x="6913255" y="5980338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E405D-90F3-400D-A8FD-FECE1120DFC5}"/>
              </a:ext>
            </a:extLst>
          </p:cNvPr>
          <p:cNvSpPr/>
          <p:nvPr/>
        </p:nvSpPr>
        <p:spPr>
          <a:xfrm>
            <a:off x="9486879" y="5938264"/>
            <a:ext cx="54626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C16980-F18B-4636-8BDA-DE1399E811DF}"/>
              </a:ext>
            </a:extLst>
          </p:cNvPr>
          <p:cNvSpPr/>
          <p:nvPr/>
        </p:nvSpPr>
        <p:spPr>
          <a:xfrm>
            <a:off x="6913255" y="3856958"/>
            <a:ext cx="953905" cy="369558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C1539-B0E7-4826-ACE9-E4E442B440AC}"/>
              </a:ext>
            </a:extLst>
          </p:cNvPr>
          <p:cNvSpPr txBox="1"/>
          <p:nvPr/>
        </p:nvSpPr>
        <p:spPr>
          <a:xfrm>
            <a:off x="2493817" y="6425320"/>
            <a:ext cx="142504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(L, R, L)</a:t>
            </a:r>
            <a:endParaRPr lang="en-GB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80E2F-9817-48AE-BFC3-90618B796DD9}"/>
              </a:ext>
            </a:extLst>
          </p:cNvPr>
          <p:cNvSpPr txBox="1"/>
          <p:nvPr/>
        </p:nvSpPr>
        <p:spPr>
          <a:xfrm>
            <a:off x="5168991" y="6374333"/>
            <a:ext cx="142504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(L, R, R)</a:t>
            </a:r>
            <a:endParaRPr lang="en-GB" sz="25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3AEC0F-F0EB-4496-935D-E01E908D85B6}"/>
              </a:ext>
            </a:extLst>
          </p:cNvPr>
          <p:cNvCxnSpPr>
            <a:cxnSpLocks/>
          </p:cNvCxnSpPr>
          <p:nvPr/>
        </p:nvCxnSpPr>
        <p:spPr>
          <a:xfrm>
            <a:off x="2933205" y="6142576"/>
            <a:ext cx="0" cy="342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AF5C4D-FA49-4DFD-9D80-F69F8BFB0829}"/>
              </a:ext>
            </a:extLst>
          </p:cNvPr>
          <p:cNvCxnSpPr>
            <a:cxnSpLocks/>
          </p:cNvCxnSpPr>
          <p:nvPr/>
        </p:nvCxnSpPr>
        <p:spPr>
          <a:xfrm>
            <a:off x="5698176" y="6165117"/>
            <a:ext cx="0" cy="342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AB4FE2C-FE8E-4CD5-93CB-78A981C475F3}"/>
              </a:ext>
            </a:extLst>
          </p:cNvPr>
          <p:cNvSpPr/>
          <p:nvPr/>
        </p:nvSpPr>
        <p:spPr>
          <a:xfrm rot="1897610">
            <a:off x="2305535" y="2332619"/>
            <a:ext cx="4807001" cy="5852378"/>
          </a:xfrm>
          <a:prstGeom prst="ellipse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fruit&#10;&#10;Description automatically generated">
            <a:extLst>
              <a:ext uri="{FF2B5EF4-FFF2-40B4-BE49-F238E27FC236}">
                <a16:creationId xmlns:a16="http://schemas.microsoft.com/office/drawing/2014/main" id="{BD3E0BF0-4DBC-4D49-B95B-20519A41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10" y="36492"/>
            <a:ext cx="11268301" cy="431493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50B8-2C2B-4FE6-B03D-23A2947BA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691979"/>
            <a:ext cx="8953995" cy="5230800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0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8936-C489-48D8-96A5-1F76E0AF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256A6-B69E-4C09-B62B-3549B661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11ADD-D962-4FC5-81C1-4B31B87D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18" y="2801865"/>
            <a:ext cx="10100625" cy="41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06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BFEE-E928-466D-AAE3-E16190D6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evidence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600-EB66-4E73-BD89-C5BCA6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30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0EBADC-1CFA-4745-85F2-C373B8FCA094}"/>
                  </a:ext>
                </a:extLst>
              </p:cNvPr>
              <p:cNvSpPr txBox="1"/>
              <p:nvPr/>
            </p:nvSpPr>
            <p:spPr>
              <a:xfrm>
                <a:off x="7612433" y="1194364"/>
                <a:ext cx="211380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0EBADC-1CFA-4745-85F2-C373B8FCA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33" y="1194364"/>
                <a:ext cx="2113807" cy="978729"/>
              </a:xfrm>
              <a:prstGeom prst="rect">
                <a:avLst/>
              </a:prstGeom>
              <a:blipFill>
                <a:blip r:embed="rId2"/>
                <a:stretch>
                  <a:fillRect r="-1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40AEF-D7F8-4A72-9E17-A83822D4FDE1}"/>
                  </a:ext>
                </a:extLst>
              </p:cNvPr>
              <p:cNvSpPr txBox="1"/>
              <p:nvPr/>
            </p:nvSpPr>
            <p:spPr>
              <a:xfrm>
                <a:off x="10711541" y="1342096"/>
                <a:ext cx="1431709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40AEF-D7F8-4A72-9E17-A83822D4F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41" y="1342096"/>
                <a:ext cx="1431709" cy="683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790C9-B218-4AC8-8E13-F82181A2D411}"/>
              </a:ext>
            </a:extLst>
          </p:cNvPr>
          <p:cNvCxnSpPr/>
          <p:nvPr/>
        </p:nvCxnSpPr>
        <p:spPr>
          <a:xfrm>
            <a:off x="9844644" y="1683728"/>
            <a:ext cx="653143" cy="0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CD01D-48C6-4F4F-9963-21CCE51312FF}"/>
                  </a:ext>
                </a:extLst>
              </p:cNvPr>
              <p:cNvSpPr txBox="1"/>
              <p:nvPr/>
            </p:nvSpPr>
            <p:spPr>
              <a:xfrm>
                <a:off x="5977554" y="2741128"/>
                <a:ext cx="7497371" cy="1002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∙</m:t>
                      </m:r>
                      <m:func>
                        <m:func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 ∙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CD01D-48C6-4F4F-9963-21CCE5131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54" y="2741128"/>
                <a:ext cx="7497371" cy="1002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08A224F-4C46-46B6-BF7A-FD836BC3CCBD}"/>
              </a:ext>
            </a:extLst>
          </p:cNvPr>
          <p:cNvSpPr/>
          <p:nvPr/>
        </p:nvSpPr>
        <p:spPr>
          <a:xfrm>
            <a:off x="7790212" y="2912611"/>
            <a:ext cx="700644" cy="739318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500EAF-AF5C-4C08-8437-4F841049BA93}"/>
              </a:ext>
            </a:extLst>
          </p:cNvPr>
          <p:cNvCxnSpPr>
            <a:cxnSpLocks/>
          </p:cNvCxnSpPr>
          <p:nvPr/>
        </p:nvCxnSpPr>
        <p:spPr>
          <a:xfrm flipH="1">
            <a:off x="7612433" y="3650763"/>
            <a:ext cx="419087" cy="446224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9F9E-6C9D-40CF-BD7C-72C2DB6EF002}"/>
              </a:ext>
            </a:extLst>
          </p:cNvPr>
          <p:cNvSpPr txBox="1"/>
          <p:nvPr/>
        </p:nvSpPr>
        <p:spPr>
          <a:xfrm>
            <a:off x="6222669" y="4006145"/>
            <a:ext cx="313508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Nr. of parameters</a:t>
            </a:r>
            <a:endParaRPr lang="en-GB" sz="2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E93F1-24AA-4A1F-A1C0-340555A7F73B}"/>
              </a:ext>
            </a:extLst>
          </p:cNvPr>
          <p:cNvSpPr/>
          <p:nvPr/>
        </p:nvSpPr>
        <p:spPr>
          <a:xfrm>
            <a:off x="9504414" y="2961994"/>
            <a:ext cx="700644" cy="715567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6EA0FC-C3C8-4ACF-9A8C-E51075F6634E}"/>
              </a:ext>
            </a:extLst>
          </p:cNvPr>
          <p:cNvCxnSpPr/>
          <p:nvPr/>
        </p:nvCxnSpPr>
        <p:spPr>
          <a:xfrm>
            <a:off x="9987148" y="3650763"/>
            <a:ext cx="316366" cy="446224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8BD856-FD2C-4B7F-B51C-99F198E42DAB}"/>
              </a:ext>
            </a:extLst>
          </p:cNvPr>
          <p:cNvSpPr txBox="1"/>
          <p:nvPr/>
        </p:nvSpPr>
        <p:spPr>
          <a:xfrm>
            <a:off x="9476389" y="4006144"/>
            <a:ext cx="194755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Sample size</a:t>
            </a:r>
            <a:endParaRPr lang="en-GB" sz="25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44F8EB-62A6-41F6-A154-882BA4751D6B}"/>
              </a:ext>
            </a:extLst>
          </p:cNvPr>
          <p:cNvSpPr/>
          <p:nvPr/>
        </p:nvSpPr>
        <p:spPr>
          <a:xfrm>
            <a:off x="12504719" y="2888861"/>
            <a:ext cx="700644" cy="76495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D5D92C-AFD9-4696-B662-A6E0902CD082}"/>
              </a:ext>
            </a:extLst>
          </p:cNvPr>
          <p:cNvCxnSpPr/>
          <p:nvPr/>
        </p:nvCxnSpPr>
        <p:spPr>
          <a:xfrm flipH="1" flipV="1">
            <a:off x="11887200" y="2025360"/>
            <a:ext cx="807522" cy="887251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7BAC4C7-CAF8-4E90-A3C4-051576D92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460" y="5025253"/>
            <a:ext cx="4675752" cy="23378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CD84ED-ABFC-4C6A-83E3-85173BCB0E0B}"/>
              </a:ext>
            </a:extLst>
          </p:cNvPr>
          <p:cNvSpPr txBox="1"/>
          <p:nvPr/>
        </p:nvSpPr>
        <p:spPr>
          <a:xfrm>
            <a:off x="7366560" y="7614814"/>
            <a:ext cx="398238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RM ANOVA – appropriate!</a:t>
            </a:r>
            <a:endParaRPr lang="en-GB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B4394F-0F4E-4BC8-B57A-2A39282A5B27}"/>
              </a:ext>
            </a:extLst>
          </p:cNvPr>
          <p:cNvSpPr txBox="1"/>
          <p:nvPr/>
        </p:nvSpPr>
        <p:spPr>
          <a:xfrm>
            <a:off x="7540130" y="8126429"/>
            <a:ext cx="3171411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/>
              <a:t>Stephan et al. (2009)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994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0" grpId="0"/>
      <p:bldP spid="11" grpId="0" animBg="1"/>
      <p:bldP spid="14" grpId="0"/>
      <p:bldP spid="16" grpId="0" animBg="1"/>
      <p:bldP spid="19" grpId="0"/>
      <p:bldP spid="20" grpId="0" animBg="1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A822-DD52-4949-B418-97D4E3B5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4A837-2D52-4093-9B2C-069D61C8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31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12159-1026-43A6-8105-65496B3E796C}"/>
                  </a:ext>
                </a:extLst>
              </p:cNvPr>
              <p:cNvSpPr txBox="1"/>
              <p:nvPr/>
            </p:nvSpPr>
            <p:spPr>
              <a:xfrm>
                <a:off x="7565106" y="1324993"/>
                <a:ext cx="2208461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12159-1026-43A6-8105-65496B3E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06" y="1324993"/>
                <a:ext cx="2208461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EF4DB-3185-443B-8D6F-D2A5F274A687}"/>
                  </a:ext>
                </a:extLst>
              </p:cNvPr>
              <p:cNvSpPr txBox="1"/>
              <p:nvPr/>
            </p:nvSpPr>
            <p:spPr>
              <a:xfrm>
                <a:off x="6169581" y="2082823"/>
                <a:ext cx="4999512" cy="216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4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EF4DB-3185-443B-8D6F-D2A5F274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581" y="2082823"/>
                <a:ext cx="4999512" cy="2169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D5EFB24-E310-450D-9732-F53004E0F85B}"/>
              </a:ext>
            </a:extLst>
          </p:cNvPr>
          <p:cNvSpPr txBox="1"/>
          <p:nvPr/>
        </p:nvSpPr>
        <p:spPr>
          <a:xfrm>
            <a:off x="6937085" y="4620992"/>
            <a:ext cx="349134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Multinomial Distribution</a:t>
            </a:r>
            <a:endParaRPr lang="en-GB" sz="25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86401A1-DDCE-4F67-AF8E-6DAB13D3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58" y="5219137"/>
            <a:ext cx="7315200" cy="415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08587-C3B7-4990-B296-272F238314E9}"/>
              </a:ext>
            </a:extLst>
          </p:cNvPr>
          <p:cNvSpPr txBox="1"/>
          <p:nvPr/>
        </p:nvSpPr>
        <p:spPr>
          <a:xfrm>
            <a:off x="10451977" y="8355451"/>
            <a:ext cx="234230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6 parameters </a:t>
            </a:r>
            <a:r>
              <a:rPr lang="en-US" sz="2500" i="1" dirty="0"/>
              <a:t>r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49541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A822-DD52-4949-B418-97D4E3B5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4A837-2D52-4093-9B2C-069D61C8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32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12159-1026-43A6-8105-65496B3E796C}"/>
                  </a:ext>
                </a:extLst>
              </p:cNvPr>
              <p:cNvSpPr txBox="1"/>
              <p:nvPr/>
            </p:nvSpPr>
            <p:spPr>
              <a:xfrm>
                <a:off x="7565106" y="1324993"/>
                <a:ext cx="2208461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12159-1026-43A6-8105-65496B3E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06" y="1324993"/>
                <a:ext cx="2208461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EF4DB-3185-443B-8D6F-D2A5F274A687}"/>
                  </a:ext>
                </a:extLst>
              </p:cNvPr>
              <p:cNvSpPr txBox="1"/>
              <p:nvPr/>
            </p:nvSpPr>
            <p:spPr>
              <a:xfrm>
                <a:off x="6169581" y="2082823"/>
                <a:ext cx="4999512" cy="216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sz="4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EF4DB-3185-443B-8D6F-D2A5F274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581" y="2082823"/>
                <a:ext cx="4999512" cy="2169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D5EFB24-E310-450D-9732-F53004E0F85B}"/>
              </a:ext>
            </a:extLst>
          </p:cNvPr>
          <p:cNvSpPr txBox="1"/>
          <p:nvPr/>
        </p:nvSpPr>
        <p:spPr>
          <a:xfrm>
            <a:off x="6937085" y="4620992"/>
            <a:ext cx="349134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Multinomial Distribution</a:t>
            </a:r>
            <a:endParaRPr lang="en-GB" sz="25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86401A1-DDCE-4F67-AF8E-6DAB13D3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58" y="5219137"/>
            <a:ext cx="7315200" cy="415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EB8BA3-74AC-4BC4-A492-098D49A50136}"/>
              </a:ext>
            </a:extLst>
          </p:cNvPr>
          <p:cNvSpPr/>
          <p:nvPr/>
        </p:nvSpPr>
        <p:spPr>
          <a:xfrm>
            <a:off x="9690265" y="6519554"/>
            <a:ext cx="439564" cy="451263"/>
          </a:xfrm>
          <a:prstGeom prst="rect">
            <a:avLst/>
          </a:prstGeom>
          <a:solidFill>
            <a:srgbClr val="4372C3"/>
          </a:solidFill>
          <a:ln w="3175">
            <a:solidFill>
              <a:srgbClr val="1A2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05564-D69C-4168-A20D-6D6EB9AE857D}"/>
              </a:ext>
            </a:extLst>
          </p:cNvPr>
          <p:cNvSpPr/>
          <p:nvPr/>
        </p:nvSpPr>
        <p:spPr>
          <a:xfrm>
            <a:off x="6531428" y="6970817"/>
            <a:ext cx="439564" cy="451263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99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150F-D308-40EE-827B-AA0E3B2A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Multinomial distribution in bayes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F514-AD00-4F4F-AB36-6F4F144E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33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907FB-2DA5-4F5F-937E-E05FDC91408D}"/>
                  </a:ext>
                </a:extLst>
              </p:cNvPr>
              <p:cNvSpPr txBox="1"/>
              <p:nvPr/>
            </p:nvSpPr>
            <p:spPr>
              <a:xfrm>
                <a:off x="6110803" y="1484416"/>
                <a:ext cx="514391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907FB-2DA5-4F5F-937E-E05FDC914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3" y="1484416"/>
                <a:ext cx="5143912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0EF1987-6495-4F1B-B057-F610950C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73" y="3087675"/>
            <a:ext cx="4596030" cy="46136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91CF0-DBA7-46C3-AF76-2F4BEFA64FFF}"/>
              </a:ext>
            </a:extLst>
          </p:cNvPr>
          <p:cNvCxnSpPr/>
          <p:nvPr/>
        </p:nvCxnSpPr>
        <p:spPr>
          <a:xfrm flipV="1">
            <a:off x="5106390" y="4876800"/>
            <a:ext cx="0" cy="2343397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DD83AA-2B64-4CA4-89FD-5CBAE87B9771}"/>
              </a:ext>
            </a:extLst>
          </p:cNvPr>
          <p:cNvSpPr txBox="1"/>
          <p:nvPr/>
        </p:nvSpPr>
        <p:spPr>
          <a:xfrm>
            <a:off x="5106390" y="6377050"/>
            <a:ext cx="665003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i="1" dirty="0"/>
              <a:t>r</a:t>
            </a:r>
            <a:r>
              <a:rPr lang="en-US" sz="2500" i="1" baseline="-25000" dirty="0"/>
              <a:t>1</a:t>
            </a:r>
            <a:endParaRPr lang="en-GB" sz="2500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296AC9-EF20-42E1-8811-A49EBA7CE57A}"/>
              </a:ext>
            </a:extLst>
          </p:cNvPr>
          <p:cNvCxnSpPr>
            <a:cxnSpLocks/>
          </p:cNvCxnSpPr>
          <p:nvPr/>
        </p:nvCxnSpPr>
        <p:spPr>
          <a:xfrm flipV="1">
            <a:off x="3645725" y="3503221"/>
            <a:ext cx="0" cy="3716977"/>
          </a:xfrm>
          <a:prstGeom prst="straightConnector1">
            <a:avLst/>
          </a:prstGeom>
          <a:ln w="31750">
            <a:solidFill>
              <a:srgbClr val="1E64C8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3E114F-4FC0-4BC1-A485-D31ECD2C69B1}"/>
              </a:ext>
            </a:extLst>
          </p:cNvPr>
          <p:cNvSpPr txBox="1"/>
          <p:nvPr/>
        </p:nvSpPr>
        <p:spPr>
          <a:xfrm>
            <a:off x="3645725" y="5138675"/>
            <a:ext cx="665003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i="1" dirty="0"/>
              <a:t>r</a:t>
            </a:r>
            <a:r>
              <a:rPr lang="en-US" sz="2500" i="1" baseline="-25000" dirty="0"/>
              <a:t>2</a:t>
            </a:r>
            <a:endParaRPr lang="en-GB" sz="2500" i="1" dirty="0"/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802710A9-B817-4A16-B78B-FD598FC82F1D}"/>
              </a:ext>
            </a:extLst>
          </p:cNvPr>
          <p:cNvSpPr/>
          <p:nvPr/>
        </p:nvSpPr>
        <p:spPr>
          <a:xfrm>
            <a:off x="3096966" y="4022229"/>
            <a:ext cx="1080652" cy="1084613"/>
          </a:xfrm>
          <a:prstGeom prst="noSmoking">
            <a:avLst/>
          </a:prstGeom>
          <a:noFill/>
          <a:ln w="317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150F-D308-40EE-827B-AA0E3B2A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distribution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F514-AD00-4F4F-AB36-6F4F144E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34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907FB-2DA5-4F5F-937E-E05FDC91408D}"/>
                  </a:ext>
                </a:extLst>
              </p:cNvPr>
              <p:cNvSpPr txBox="1"/>
              <p:nvPr/>
            </p:nvSpPr>
            <p:spPr>
              <a:xfrm>
                <a:off x="6110803" y="1484416"/>
                <a:ext cx="5143912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907FB-2DA5-4F5F-937E-E05FDC914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3" y="1484416"/>
                <a:ext cx="5143912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23CE35-FF2C-478E-A6E0-D1E8245A380D}"/>
              </a:ext>
            </a:extLst>
          </p:cNvPr>
          <p:cNvSpPr txBox="1"/>
          <p:nvPr/>
        </p:nvSpPr>
        <p:spPr>
          <a:xfrm>
            <a:off x="7873690" y="2831868"/>
            <a:ext cx="159129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“Simplex”</a:t>
            </a:r>
            <a:endParaRPr lang="en-GB" sz="2500" dirty="0"/>
          </a:p>
        </p:txBody>
      </p:sp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0E31F28E-1DB2-4C91-9561-4CA17A483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01" y="4733892"/>
            <a:ext cx="4752472" cy="40973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1AA781-7945-4581-A45B-BBFA0F3E3106}"/>
              </a:ext>
            </a:extLst>
          </p:cNvPr>
          <p:cNvSpPr txBox="1"/>
          <p:nvPr/>
        </p:nvSpPr>
        <p:spPr>
          <a:xfrm>
            <a:off x="7103528" y="3853554"/>
            <a:ext cx="315846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Dirichlet Distribution</a:t>
            </a:r>
            <a:endParaRPr lang="en-GB" sz="25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C9AF44-DC8C-42E9-B583-D939C78E1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8921" y="3343483"/>
            <a:ext cx="3366658" cy="48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E624-D7DE-43FF-B389-16DD696E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A7C9-70BA-4AFF-8569-56D8E3DD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6C40E-B58C-4B29-9D7D-09D7DB07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1751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/>
              <a:t>&lt; presenter’s name &gt;</a:t>
            </a:r>
            <a:br>
              <a:rPr lang="en-GB"/>
            </a:br>
            <a:r>
              <a:rPr lang="en-GB"/>
              <a:t>&lt; job title &gt;</a:t>
            </a:r>
            <a:br>
              <a:rPr lang="en-GB"/>
            </a:br>
            <a:br>
              <a:rPr lang="en-GB"/>
            </a:br>
            <a:r>
              <a:rPr lang="en-GB" cap="all"/>
              <a:t>&lt; </a:t>
            </a:r>
            <a:r>
              <a:rPr lang="nl-BE"/>
              <a:t>DEPARTMENT OR RESEARCH GROUP</a:t>
            </a:r>
            <a:r>
              <a:rPr lang="en-GB" cap="all"/>
              <a:t> &gt;</a:t>
            </a:r>
            <a:br>
              <a:rPr lang="en-GB" cap="all"/>
            </a:br>
            <a:br>
              <a:rPr lang="en-GB"/>
            </a:br>
            <a:r>
              <a:rPr lang="en-GB"/>
              <a:t>E	&lt;first name&gt;.&lt;surname&gt;@ugent.be</a:t>
            </a:r>
            <a:br>
              <a:rPr lang="en-GB"/>
            </a:br>
            <a:r>
              <a:rPr lang="en-GB"/>
              <a:t>T	+32 9 000 00 00</a:t>
            </a:r>
            <a:br>
              <a:rPr lang="en-GB"/>
            </a:br>
            <a:r>
              <a:rPr lang="en-GB"/>
              <a:t>M	+32 400 00 00 00</a:t>
            </a:r>
            <a:br>
              <a:rPr lang="en-GB"/>
            </a:br>
            <a:br>
              <a:rPr lang="en-GB"/>
            </a:br>
            <a:r>
              <a:rPr lang="en-GB"/>
              <a:t>www.ugent.be</a:t>
            </a:r>
            <a:br>
              <a:rPr lang="en-GB"/>
            </a:b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Universiteit Gent</a:t>
            </a:r>
            <a:br>
              <a:rPr lang="nl-NL" dirty="0"/>
            </a:br>
            <a:r>
              <a:rPr lang="nl-NL"/>
              <a:t>@ugent</a:t>
            </a:r>
          </a:p>
          <a:p>
            <a:r>
              <a:rPr lang="nl-NL"/>
              <a:t>@ugent</a:t>
            </a:r>
            <a:br>
              <a:rPr lang="nl-NL" dirty="0"/>
            </a:br>
            <a:r>
              <a:rPr lang="nl-NL" dirty="0" err="1"/>
              <a:t>Ghent</a:t>
            </a:r>
            <a:r>
              <a:rPr lang="nl-NL" dirty="0"/>
              <a:t> University</a:t>
            </a:r>
          </a:p>
          <a:p>
            <a:endParaRPr lang="nl-NL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61201DE1-DCCE-4F42-A7B9-7391D88ACD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7497C31F-99D2-414B-AC0C-94EC84111D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A918-BC4E-4D1C-B011-58AAEAC1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04AD-9059-434E-B86C-580E0BA9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specification</a:t>
            </a:r>
          </a:p>
          <a:p>
            <a:r>
              <a:rPr lang="en-US" dirty="0"/>
              <a:t>Model estimation</a:t>
            </a:r>
          </a:p>
          <a:p>
            <a:pPr lvl="1"/>
            <a:r>
              <a:rPr lang="en-US" dirty="0"/>
              <a:t>Maximum Likelihood</a:t>
            </a:r>
          </a:p>
          <a:p>
            <a:pPr lvl="1"/>
            <a:r>
              <a:rPr lang="en-US" dirty="0"/>
              <a:t>Bayesian</a:t>
            </a:r>
          </a:p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Fixed effects</a:t>
            </a:r>
          </a:p>
          <a:p>
            <a:pPr lvl="1"/>
            <a:r>
              <a:rPr lang="en-US" dirty="0"/>
              <a:t>Mixed effects</a:t>
            </a:r>
          </a:p>
          <a:p>
            <a:r>
              <a:rPr lang="en-US" dirty="0"/>
              <a:t>The Hierarchical Interdependence Problem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A235E-5779-48F0-A1A3-A95D8DFC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2844D97-B743-41AF-B1F2-DD347EDD6E7E}"/>
              </a:ext>
            </a:extLst>
          </p:cNvPr>
          <p:cNvSpPr/>
          <p:nvPr/>
        </p:nvSpPr>
        <p:spPr>
          <a:xfrm>
            <a:off x="8039595" y="2090057"/>
            <a:ext cx="403761" cy="4726379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04BF7-AB1F-4B79-A414-AA655467373A}"/>
              </a:ext>
            </a:extLst>
          </p:cNvPr>
          <p:cNvSpPr txBox="1"/>
          <p:nvPr/>
        </p:nvSpPr>
        <p:spPr>
          <a:xfrm>
            <a:off x="8685944" y="4138062"/>
            <a:ext cx="3852337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Both can be Hierarchical?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8898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EBDE289-7BA7-4CBF-94AF-D694EDD871A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7196" b="17196"/>
          <a:stretch/>
        </p:blipFill>
        <p:spPr>
          <a:xfrm>
            <a:off x="914495" y="0"/>
            <a:ext cx="16424085" cy="7920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440C-36CE-4A71-9841-46B2B0F7C5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Model specification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8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328703"/>
          </a:xfrm>
        </p:spPr>
        <p:txBody>
          <a:bodyPr>
            <a:normAutofit/>
          </a:bodyPr>
          <a:lstStyle/>
          <a:p>
            <a:r>
              <a:rPr lang="en-US" dirty="0"/>
              <a:t>Model-Free RL (Q-learning)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0E1993-B115-4F81-B245-EB8C53D0C1AE}"/>
                  </a:ext>
                </a:extLst>
              </p:cNvPr>
              <p:cNvSpPr txBox="1"/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0E1993-B115-4F81-B245-EB8C53D0C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06C9F-5967-4A13-A9C9-AE662E9BE05F}"/>
                  </a:ext>
                </a:extLst>
              </p:cNvPr>
              <p:cNvSpPr txBox="1"/>
              <p:nvPr/>
            </p:nvSpPr>
            <p:spPr>
              <a:xfrm>
                <a:off x="6095470" y="3580467"/>
                <a:ext cx="5147733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06C9F-5967-4A13-A9C9-AE662E9BE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70" y="3580467"/>
                <a:ext cx="5147733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B14689-9F7C-4511-AA75-343EB5B933BE}"/>
              </a:ext>
            </a:extLst>
          </p:cNvPr>
          <p:cNvSpPr txBox="1"/>
          <p:nvPr/>
        </p:nvSpPr>
        <p:spPr>
          <a:xfrm>
            <a:off x="7475282" y="8692895"/>
            <a:ext cx="241495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Daw</a:t>
            </a:r>
            <a:r>
              <a:rPr lang="en-US" sz="2500" dirty="0"/>
              <a:t> (2009)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5A79-B3C4-48DE-A22C-B07723EE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3B38-6F69-4681-9838-9EFE0C99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86369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Softmax</a:t>
            </a:r>
            <a:r>
              <a:rPr lang="en-US" dirty="0"/>
              <a:t> function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53AF1-9AAE-4BAB-A2D3-6902D060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9BF48-C515-489E-9879-CC7BBA902590}"/>
                  </a:ext>
                </a:extLst>
              </p:cNvPr>
              <p:cNvSpPr txBox="1"/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9BF48-C515-489E-9879-CC7BBA902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F2E6B-FB08-4C1D-96ED-D333980EB544}"/>
                  </a:ext>
                </a:extLst>
              </p:cNvPr>
              <p:cNvSpPr txBox="1"/>
              <p:nvPr/>
            </p:nvSpPr>
            <p:spPr>
              <a:xfrm>
                <a:off x="4214572" y="3836867"/>
                <a:ext cx="8936374" cy="207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4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den>
                      </m:f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F2E6B-FB08-4C1D-96ED-D333980E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572" y="3836867"/>
                <a:ext cx="8936374" cy="2079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3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079-FF98-41AF-9C5B-7CEF6B4A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76A7-4487-40CF-8DF8-7B361C60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6" y="1194364"/>
            <a:ext cx="16186082" cy="979668"/>
          </a:xfrm>
        </p:spPr>
        <p:txBody>
          <a:bodyPr/>
          <a:lstStyle/>
          <a:p>
            <a:r>
              <a:rPr lang="en-US" dirty="0"/>
              <a:t>Dual learning rate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D178-5E30-4C17-9D50-8FE21430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9E434-CA0B-4856-A2E0-C614D1072984}"/>
                  </a:ext>
                </a:extLst>
              </p:cNvPr>
              <p:cNvSpPr txBox="1"/>
              <p:nvPr/>
            </p:nvSpPr>
            <p:spPr>
              <a:xfrm>
                <a:off x="493200" y="2174032"/>
                <a:ext cx="16528707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9E434-CA0B-4856-A2E0-C614D107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0" y="2174032"/>
                <a:ext cx="16528707" cy="904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9A92D2-97C4-440F-9BF0-28B8827D1561}"/>
              </a:ext>
            </a:extLst>
          </p:cNvPr>
          <p:cNvSpPr txBox="1"/>
          <p:nvPr/>
        </p:nvSpPr>
        <p:spPr>
          <a:xfrm>
            <a:off x="6564922" y="1583746"/>
            <a:ext cx="293076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Frank et al. (2007)</a:t>
            </a:r>
            <a:endParaRPr lang="en-GB" sz="25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1B1C6A-5FFE-4C13-BB24-3593CE04D463}"/>
              </a:ext>
            </a:extLst>
          </p:cNvPr>
          <p:cNvSpPr txBox="1">
            <a:spLocks/>
          </p:cNvSpPr>
          <p:nvPr/>
        </p:nvSpPr>
        <p:spPr>
          <a:xfrm>
            <a:off x="830118" y="3560763"/>
            <a:ext cx="16186082" cy="97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Fixed Bias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D53636-95F3-41F2-8B6B-FA23CC4FCCD9}"/>
                  </a:ext>
                </a:extLst>
              </p:cNvPr>
              <p:cNvSpPr txBox="1"/>
              <p:nvPr/>
            </p:nvSpPr>
            <p:spPr>
              <a:xfrm>
                <a:off x="5847320" y="4876800"/>
                <a:ext cx="615167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D53636-95F3-41F2-8B6B-FA23CC4F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20" y="4876800"/>
                <a:ext cx="6151677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432E57-3D73-4819-93BD-92AD8E5588E4}"/>
                  </a:ext>
                </a:extLst>
              </p:cNvPr>
              <p:cNvSpPr txBox="1"/>
              <p:nvPr/>
            </p:nvSpPr>
            <p:spPr>
              <a:xfrm>
                <a:off x="6419852" y="5765837"/>
                <a:ext cx="615167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432E57-3D73-4819-93BD-92AD8E55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2" y="5765837"/>
                <a:ext cx="6151677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  <p:bldP spid="11" grpId="0" build="p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826-87FF-4F3A-937B-C78BFB2A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to estimate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F889-C890-4B1F-ADEA-7F65EC7C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/>
              <a:t>Model Free Q-Learning</a:t>
            </a:r>
          </a:p>
          <a:p>
            <a:pPr lvl="1"/>
            <a:r>
              <a:rPr lang="en-US" sz="4000" dirty="0"/>
              <a:t>Model</a:t>
            </a:r>
            <a:r>
              <a:rPr lang="en-US" sz="3600" dirty="0"/>
              <a:t>: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Learning Rate</a:t>
            </a:r>
            <a:r>
              <a:rPr lang="en-US" sz="3600" dirty="0">
                <a:latin typeface="Abadi Extra Light" panose="020B0204020104020204" pitchFamily="34" charset="0"/>
              </a:rPr>
              <a:t>: </a:t>
            </a:r>
            <a:r>
              <a:rPr lang="en-US" sz="3700" dirty="0"/>
              <a:t>α</a:t>
            </a:r>
          </a:p>
          <a:p>
            <a:pPr lvl="1"/>
            <a:r>
              <a:rPr lang="en-US" sz="4000" dirty="0" err="1"/>
              <a:t>Softmax</a:t>
            </a:r>
            <a:r>
              <a:rPr lang="en-US" sz="4000" dirty="0"/>
              <a:t> / Logistic Regression: 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Inverse Temperature:</a:t>
            </a:r>
            <a:r>
              <a:rPr lang="en-US" sz="3700" dirty="0"/>
              <a:t> </a:t>
            </a:r>
            <a:r>
              <a:rPr lang="el-GR" sz="3700" dirty="0"/>
              <a:t>β</a:t>
            </a:r>
            <a:endParaRPr lang="en-US" sz="3700" dirty="0"/>
          </a:p>
          <a:p>
            <a:r>
              <a:rPr lang="en-US" sz="5100" dirty="0"/>
              <a:t>Dual Learning Rates</a:t>
            </a:r>
          </a:p>
          <a:p>
            <a:pPr lvl="1"/>
            <a:r>
              <a:rPr lang="en-US" sz="4000" dirty="0"/>
              <a:t>Model</a:t>
            </a:r>
            <a:r>
              <a:rPr lang="en-US" sz="3600" dirty="0"/>
              <a:t>: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Learning Rate Gain: </a:t>
            </a:r>
            <a:r>
              <a:rPr lang="en-US" sz="3700" dirty="0"/>
              <a:t>α</a:t>
            </a:r>
            <a:r>
              <a:rPr lang="en-US" sz="3700" baseline="-25000" dirty="0"/>
              <a:t>G</a:t>
            </a:r>
            <a:endParaRPr lang="en-US" sz="3700" dirty="0">
              <a:latin typeface="Abadi Extra Light" panose="020B0204020104020204" pitchFamily="34" charset="0"/>
            </a:endParaRP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Learning Rate Loss: </a:t>
            </a:r>
            <a:r>
              <a:rPr lang="en-US" sz="3700" dirty="0"/>
              <a:t>α</a:t>
            </a:r>
            <a:r>
              <a:rPr lang="en-US" sz="3700" baseline="-25000" dirty="0"/>
              <a:t>L</a:t>
            </a:r>
            <a:endParaRPr lang="en-US" sz="3700" dirty="0">
              <a:latin typeface="Abadi Extra Light" panose="020B0204020104020204" pitchFamily="34" charset="0"/>
            </a:endParaRPr>
          </a:p>
          <a:p>
            <a:pPr lvl="1"/>
            <a:r>
              <a:rPr lang="en-US" sz="4000" dirty="0" err="1">
                <a:latin typeface="+mj-lt"/>
              </a:rPr>
              <a:t>Softmax</a:t>
            </a:r>
            <a:r>
              <a:rPr lang="en-US" sz="4000" dirty="0">
                <a:latin typeface="+mj-lt"/>
              </a:rPr>
              <a:t> / Logistic Regression: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Inverse Temperature: </a:t>
            </a:r>
            <a:r>
              <a:rPr lang="el-GR" sz="3700" dirty="0"/>
              <a:t>β</a:t>
            </a:r>
            <a:endParaRPr lang="en-US" sz="3700" dirty="0">
              <a:latin typeface="Abadi Extra Light" panose="020B0204020104020204" pitchFamily="34" charset="0"/>
            </a:endParaRPr>
          </a:p>
          <a:p>
            <a:r>
              <a:rPr lang="en-US" sz="5100" dirty="0"/>
              <a:t>Fixed Bias</a:t>
            </a:r>
          </a:p>
          <a:p>
            <a:pPr lvl="1"/>
            <a:r>
              <a:rPr lang="en-US" sz="4000" dirty="0"/>
              <a:t>Model</a:t>
            </a:r>
            <a:r>
              <a:rPr lang="en-US" dirty="0"/>
              <a:t>:</a:t>
            </a:r>
          </a:p>
          <a:p>
            <a:pPr lvl="2"/>
            <a:r>
              <a:rPr lang="en-GB" sz="3700" dirty="0">
                <a:latin typeface="Abadi Extra Light" panose="020B0204020104020204" pitchFamily="34" charset="0"/>
              </a:rPr>
              <a:t>Bias: </a:t>
            </a:r>
            <a:r>
              <a:rPr lang="en-US" sz="3700" dirty="0"/>
              <a:t>α</a:t>
            </a:r>
            <a:endParaRPr lang="en-GB" sz="3700" dirty="0">
              <a:latin typeface="Abadi Extra Light" panose="020B02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00B65-11FA-4D6A-9153-A5FE930B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5C792DA-5710-411D-966A-944F3D65783A}"/>
              </a:ext>
            </a:extLst>
          </p:cNvPr>
          <p:cNvSpPr/>
          <p:nvPr/>
        </p:nvSpPr>
        <p:spPr>
          <a:xfrm>
            <a:off x="6970816" y="1294410"/>
            <a:ext cx="688768" cy="2256312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2956588-D5B6-4777-9761-23C41A6E36DF}"/>
              </a:ext>
            </a:extLst>
          </p:cNvPr>
          <p:cNvSpPr/>
          <p:nvPr/>
        </p:nvSpPr>
        <p:spPr>
          <a:xfrm>
            <a:off x="6970816" y="3629393"/>
            <a:ext cx="688768" cy="2438898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FBCB0EF-016B-4E9F-BD88-9C3F1E6F4FE8}"/>
              </a:ext>
            </a:extLst>
          </p:cNvPr>
          <p:cNvSpPr/>
          <p:nvPr/>
        </p:nvSpPr>
        <p:spPr>
          <a:xfrm>
            <a:off x="6970816" y="6120338"/>
            <a:ext cx="688768" cy="1384867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6074-DC5F-4B16-BC8E-47E70ED59F0C}"/>
              </a:ext>
            </a:extLst>
          </p:cNvPr>
          <p:cNvSpPr txBox="1"/>
          <p:nvPr/>
        </p:nvSpPr>
        <p:spPr>
          <a:xfrm>
            <a:off x="7956467" y="1863236"/>
            <a:ext cx="831273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FF0000"/>
                </a:solidFill>
                <a:latin typeface="Rockwell" panose="02060603020205020403" pitchFamily="18" charset="0"/>
              </a:rPr>
              <a:t>x2</a:t>
            </a:r>
            <a:endParaRPr lang="en-GB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0CAEC-DCCF-4AFD-A939-15AFA9DAB283}"/>
              </a:ext>
            </a:extLst>
          </p:cNvPr>
          <p:cNvSpPr txBox="1"/>
          <p:nvPr/>
        </p:nvSpPr>
        <p:spPr>
          <a:xfrm>
            <a:off x="7958364" y="4319449"/>
            <a:ext cx="831273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FF0000"/>
                </a:solidFill>
                <a:latin typeface="Rockwell" panose="02060603020205020403" pitchFamily="18" charset="0"/>
              </a:rPr>
              <a:t>x3</a:t>
            </a:r>
            <a:endParaRPr lang="en-GB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DFDA2-EFA0-4F0B-9EAC-E44460AF11B7}"/>
              </a:ext>
            </a:extLst>
          </p:cNvPr>
          <p:cNvSpPr txBox="1"/>
          <p:nvPr/>
        </p:nvSpPr>
        <p:spPr>
          <a:xfrm>
            <a:off x="7956466" y="6238168"/>
            <a:ext cx="831273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FF0000"/>
                </a:solidFill>
                <a:latin typeface="Rockwell" panose="02060603020205020403" pitchFamily="18" charset="0"/>
              </a:rPr>
              <a:t>x1</a:t>
            </a:r>
            <a:endParaRPr lang="en-GB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UGent PP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FB7E3A"/>
      </a:accent1>
      <a:accent2>
        <a:srgbClr val="FB8B4E"/>
      </a:accent2>
      <a:accent3>
        <a:srgbClr val="FC9861"/>
      </a:accent3>
      <a:accent4>
        <a:srgbClr val="FCA575"/>
      </a:accent4>
      <a:accent5>
        <a:srgbClr val="FDB289"/>
      </a:accent5>
      <a:accent6>
        <a:srgbClr val="FDBF9D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PP.potx" id="{A8677057-B28F-450E-887A-3D3C72F5DB6F}" vid="{D1232BEA-A349-49AC-B543-76017E913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PowerPoint_UGent_EN_PP</Template>
  <TotalTime>1045</TotalTime>
  <Words>1198</Words>
  <Application>Microsoft Office PowerPoint</Application>
  <PresentationFormat>Custom</PresentationFormat>
  <Paragraphs>273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Abadi Extra Light</vt:lpstr>
      <vt:lpstr>Arial</vt:lpstr>
      <vt:lpstr>Calibri</vt:lpstr>
      <vt:lpstr>Cambria Math</vt:lpstr>
      <vt:lpstr>Rockwell</vt:lpstr>
      <vt:lpstr>Office Theme</vt:lpstr>
      <vt:lpstr>PowerPoint Presentation</vt:lpstr>
      <vt:lpstr>Hierarchical cognitive modeling</vt:lpstr>
      <vt:lpstr>Focus?</vt:lpstr>
      <vt:lpstr>Contents</vt:lpstr>
      <vt:lpstr>PowerPoint Presentation</vt:lpstr>
      <vt:lpstr>Examples from RL</vt:lpstr>
      <vt:lpstr>Choices</vt:lpstr>
      <vt:lpstr>Competing models</vt:lpstr>
      <vt:lpstr>Parameters to estimate</vt:lpstr>
      <vt:lpstr>PowerPoint Presentation</vt:lpstr>
      <vt:lpstr>Maximum likelihood</vt:lpstr>
      <vt:lpstr>ML Example</vt:lpstr>
      <vt:lpstr>ML Example</vt:lpstr>
      <vt:lpstr>ML Example</vt:lpstr>
      <vt:lpstr>ML Example</vt:lpstr>
      <vt:lpstr>ML Example</vt:lpstr>
      <vt:lpstr>Bayesian</vt:lpstr>
      <vt:lpstr>Bayesian</vt:lpstr>
      <vt:lpstr>Bayesian</vt:lpstr>
      <vt:lpstr>bayesian</vt:lpstr>
      <vt:lpstr>bayesian</vt:lpstr>
      <vt:lpstr>bayesian</vt:lpstr>
      <vt:lpstr>Bayesian</vt:lpstr>
      <vt:lpstr>Hierarchical bayesian</vt:lpstr>
      <vt:lpstr>Hierarchical Bayesian</vt:lpstr>
      <vt:lpstr>Hierarchical Bayesian</vt:lpstr>
      <vt:lpstr>Hierarchical Bayesian</vt:lpstr>
      <vt:lpstr>Hierarchical bayesian</vt:lpstr>
      <vt:lpstr>PowerPoint Presentation</vt:lpstr>
      <vt:lpstr>Model evidence</vt:lpstr>
      <vt:lpstr>Bayesian model comparison</vt:lpstr>
      <vt:lpstr>Bayesian model comparison</vt:lpstr>
      <vt:lpstr>Multinomial distribution in bayes</vt:lpstr>
      <vt:lpstr>Dirichlet distribution</vt:lpstr>
      <vt:lpstr>PowerPoint Presentation</vt:lpstr>
      <vt:lpstr>&lt; presenter’s name &gt; &lt; job title &gt;  &lt; DEPARTMENT OR RESEARCH GROUP &gt;  E &lt;first name&gt;.&lt;surname&gt;@ugent.be T +32 9 000 00 00 M +32 400 00 00 00  www.ugent.be </vt:lpstr>
    </vt:vector>
  </TitlesOfParts>
  <Manager/>
  <Company>Ghent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Sven Wientjes</dc:creator>
  <cp:keywords/>
  <dc:description/>
  <cp:lastModifiedBy>Sven Wientjes</cp:lastModifiedBy>
  <cp:revision>1</cp:revision>
  <dcterms:created xsi:type="dcterms:W3CDTF">2021-04-19T07:20:17Z</dcterms:created>
  <dcterms:modified xsi:type="dcterms:W3CDTF">2021-05-01T13:33:26Z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