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9" r:id="rId2"/>
    <p:sldId id="256" r:id="rId3"/>
    <p:sldId id="266" r:id="rId4"/>
    <p:sldId id="265" r:id="rId5"/>
    <p:sldId id="257" r:id="rId6"/>
    <p:sldId id="267" r:id="rId7"/>
    <p:sldId id="268" r:id="rId8"/>
    <p:sldId id="269" r:id="rId9"/>
    <p:sldId id="270" r:id="rId10"/>
    <p:sldId id="264" r:id="rId11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7E7F7-AD89-47D6-B68F-EA158F52DF2B}" v="453" dt="2021-04-19T09:52:56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94" autoAdjust="0"/>
  </p:normalViewPr>
  <p:slideViewPr>
    <p:cSldViewPr snapToGrid="0" showGuides="1">
      <p:cViewPr varScale="1">
        <p:scale>
          <a:sx n="81" d="100"/>
          <a:sy n="81" d="100"/>
        </p:scale>
        <p:origin x="1188" y="90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Wientjes" userId="7d731600-f613-4231-8242-4cc0fb25728d" providerId="ADAL" clId="{4EC7E7F7-AD89-47D6-B68F-EA158F52DF2B}"/>
    <pc:docChg chg="undo custSel addSld delSld modSld">
      <pc:chgData name="Sven Wientjes" userId="7d731600-f613-4231-8242-4cc0fb25728d" providerId="ADAL" clId="{4EC7E7F7-AD89-47D6-B68F-EA158F52DF2B}" dt="2021-04-19T09:52:56.643" v="1634"/>
      <pc:docMkLst>
        <pc:docMk/>
      </pc:docMkLst>
      <pc:sldChg chg="delSp modSp mod">
        <pc:chgData name="Sven Wientjes" userId="7d731600-f613-4231-8242-4cc0fb25728d" providerId="ADAL" clId="{4EC7E7F7-AD89-47D6-B68F-EA158F52DF2B}" dt="2021-04-19T07:21:18.087" v="55" actId="478"/>
        <pc:sldMkLst>
          <pc:docMk/>
          <pc:sldMk cId="3355618083" sldId="256"/>
        </pc:sldMkLst>
        <pc:spChg chg="mod">
          <ac:chgData name="Sven Wientjes" userId="7d731600-f613-4231-8242-4cc0fb25728d" providerId="ADAL" clId="{4EC7E7F7-AD89-47D6-B68F-EA158F52DF2B}" dt="2021-04-19T07:21:07.237" v="30" actId="20577"/>
          <ac:spMkLst>
            <pc:docMk/>
            <pc:sldMk cId="3355618083" sldId="256"/>
            <ac:spMk id="10" creationId="{00000000-0000-0000-0000-000000000000}"/>
          </ac:spMkLst>
        </pc:spChg>
        <pc:spChg chg="mod">
          <ac:chgData name="Sven Wientjes" userId="7d731600-f613-4231-8242-4cc0fb25728d" providerId="ADAL" clId="{4EC7E7F7-AD89-47D6-B68F-EA158F52DF2B}" dt="2021-04-19T07:21:12.799" v="51" actId="20577"/>
          <ac:spMkLst>
            <pc:docMk/>
            <pc:sldMk cId="3355618083" sldId="256"/>
            <ac:spMk id="11" creationId="{00000000-0000-0000-0000-000000000000}"/>
          </ac:spMkLst>
        </pc:spChg>
        <pc:spChg chg="del">
          <ac:chgData name="Sven Wientjes" userId="7d731600-f613-4231-8242-4cc0fb25728d" providerId="ADAL" clId="{4EC7E7F7-AD89-47D6-B68F-EA158F52DF2B}" dt="2021-04-19T07:21:16.646" v="53" actId="478"/>
          <ac:spMkLst>
            <pc:docMk/>
            <pc:sldMk cId="3355618083" sldId="256"/>
            <ac:spMk id="13" creationId="{00000000-0000-0000-0000-000000000000}"/>
          </ac:spMkLst>
        </pc:spChg>
        <pc:spChg chg="del">
          <ac:chgData name="Sven Wientjes" userId="7d731600-f613-4231-8242-4cc0fb25728d" providerId="ADAL" clId="{4EC7E7F7-AD89-47D6-B68F-EA158F52DF2B}" dt="2021-04-19T07:21:17.311" v="54" actId="478"/>
          <ac:spMkLst>
            <pc:docMk/>
            <pc:sldMk cId="3355618083" sldId="256"/>
            <ac:spMk id="14" creationId="{00000000-0000-0000-0000-000000000000}"/>
          </ac:spMkLst>
        </pc:spChg>
        <pc:spChg chg="del">
          <ac:chgData name="Sven Wientjes" userId="7d731600-f613-4231-8242-4cc0fb25728d" providerId="ADAL" clId="{4EC7E7F7-AD89-47D6-B68F-EA158F52DF2B}" dt="2021-04-19T07:21:18.087" v="55" actId="478"/>
          <ac:spMkLst>
            <pc:docMk/>
            <pc:sldMk cId="3355618083" sldId="256"/>
            <ac:spMk id="15" creationId="{00000000-0000-0000-0000-000000000000}"/>
          </ac:spMkLst>
        </pc:spChg>
        <pc:spChg chg="del">
          <ac:chgData name="Sven Wientjes" userId="7d731600-f613-4231-8242-4cc0fb25728d" providerId="ADAL" clId="{4EC7E7F7-AD89-47D6-B68F-EA158F52DF2B}" dt="2021-04-19T07:21:15.817" v="52" actId="478"/>
          <ac:spMkLst>
            <pc:docMk/>
            <pc:sldMk cId="3355618083" sldId="256"/>
            <ac:spMk id="17" creationId="{00000000-0000-0000-0000-000000000000}"/>
          </ac:spMkLst>
        </pc:spChg>
      </pc:sldChg>
      <pc:sldChg chg="addSp delSp modSp mod modAnim">
        <pc:chgData name="Sven Wientjes" userId="7d731600-f613-4231-8242-4cc0fb25728d" providerId="ADAL" clId="{4EC7E7F7-AD89-47D6-B68F-EA158F52DF2B}" dt="2021-04-19T07:55:18.217" v="456" actId="478"/>
        <pc:sldMkLst>
          <pc:docMk/>
          <pc:sldMk cId="3084856208" sldId="257"/>
        </pc:sldMkLst>
        <pc:spChg chg="add del mod">
          <ac:chgData name="Sven Wientjes" userId="7d731600-f613-4231-8242-4cc0fb25728d" providerId="ADAL" clId="{4EC7E7F7-AD89-47D6-B68F-EA158F52DF2B}" dt="2021-04-19T07:45:48.805" v="316" actId="478"/>
          <ac:spMkLst>
            <pc:docMk/>
            <pc:sldMk cId="3084856208" sldId="257"/>
            <ac:spMk id="2" creationId="{24279777-C7EE-4277-AB57-53A6962CC8D5}"/>
          </ac:spMkLst>
        </pc:spChg>
        <pc:spChg chg="mod">
          <ac:chgData name="Sven Wientjes" userId="7d731600-f613-4231-8242-4cc0fb25728d" providerId="ADAL" clId="{4EC7E7F7-AD89-47D6-B68F-EA158F52DF2B}" dt="2021-04-19T07:50:54.626" v="430" actId="14100"/>
          <ac:spMkLst>
            <pc:docMk/>
            <pc:sldMk cId="3084856208" sldId="257"/>
            <ac:spMk id="3" creationId="{00000000-0000-0000-0000-000000000000}"/>
          </ac:spMkLst>
        </pc:spChg>
        <pc:spChg chg="add mod">
          <ac:chgData name="Sven Wientjes" userId="7d731600-f613-4231-8242-4cc0fb25728d" providerId="ADAL" clId="{4EC7E7F7-AD89-47D6-B68F-EA158F52DF2B}" dt="2021-04-19T07:48:30.576" v="368" actId="20577"/>
          <ac:spMkLst>
            <pc:docMk/>
            <pc:sldMk cId="3084856208" sldId="257"/>
            <ac:spMk id="4" creationId="{000E1993-B115-4F81-B245-EB8C53D0C1AE}"/>
          </ac:spMkLst>
        </pc:spChg>
        <pc:spChg chg="add mod">
          <ac:chgData name="Sven Wientjes" userId="7d731600-f613-4231-8242-4cc0fb25728d" providerId="ADAL" clId="{4EC7E7F7-AD89-47D6-B68F-EA158F52DF2B}" dt="2021-04-19T07:50:40.067" v="427" actId="1076"/>
          <ac:spMkLst>
            <pc:docMk/>
            <pc:sldMk cId="3084856208" sldId="257"/>
            <ac:spMk id="5" creationId="{63D06C9F-5967-4A13-A9C9-AE662E9BE05F}"/>
          </ac:spMkLst>
        </pc:spChg>
        <pc:spChg chg="add mod">
          <ac:chgData name="Sven Wientjes" userId="7d731600-f613-4231-8242-4cc0fb25728d" providerId="ADAL" clId="{4EC7E7F7-AD89-47D6-B68F-EA158F52DF2B}" dt="2021-04-19T07:52:11.173" v="450" actId="1076"/>
          <ac:spMkLst>
            <pc:docMk/>
            <pc:sldMk cId="3084856208" sldId="257"/>
            <ac:spMk id="6" creationId="{5CB14689-9F7C-4511-AA75-343EB5B933BE}"/>
          </ac:spMkLst>
        </pc:spChg>
        <pc:spChg chg="mod">
          <ac:chgData name="Sven Wientjes" userId="7d731600-f613-4231-8242-4cc0fb25728d" providerId="ADAL" clId="{4EC7E7F7-AD89-47D6-B68F-EA158F52DF2B}" dt="2021-04-19T07:24:29.658" v="216" actId="20577"/>
          <ac:spMkLst>
            <pc:docMk/>
            <pc:sldMk cId="3084856208" sldId="257"/>
            <ac:spMk id="7" creationId="{00000000-0000-0000-0000-000000000000}"/>
          </ac:spMkLst>
        </pc:spChg>
        <pc:spChg chg="add del mod">
          <ac:chgData name="Sven Wientjes" userId="7d731600-f613-4231-8242-4cc0fb25728d" providerId="ADAL" clId="{4EC7E7F7-AD89-47D6-B68F-EA158F52DF2B}" dt="2021-04-19T07:55:18.217" v="456" actId="478"/>
          <ac:spMkLst>
            <pc:docMk/>
            <pc:sldMk cId="3084856208" sldId="257"/>
            <ac:spMk id="9" creationId="{49E43DE1-7B5B-4881-87BC-96508D90FAFD}"/>
          </ac:spMkLst>
        </pc:spChg>
      </pc:sldChg>
      <pc:sldChg chg="del">
        <pc:chgData name="Sven Wientjes" userId="7d731600-f613-4231-8242-4cc0fb25728d" providerId="ADAL" clId="{4EC7E7F7-AD89-47D6-B68F-EA158F52DF2B}" dt="2021-04-19T07:24:00.887" v="176" actId="47"/>
        <pc:sldMkLst>
          <pc:docMk/>
          <pc:sldMk cId="2760186874" sldId="260"/>
        </pc:sldMkLst>
      </pc:sldChg>
      <pc:sldChg chg="addSp delSp modSp mod">
        <pc:chgData name="Sven Wientjes" userId="7d731600-f613-4231-8242-4cc0fb25728d" providerId="ADAL" clId="{4EC7E7F7-AD89-47D6-B68F-EA158F52DF2B}" dt="2021-04-19T09:41:55.675" v="1583" actId="26606"/>
        <pc:sldMkLst>
          <pc:docMk/>
          <pc:sldMk cId="3663788034" sldId="265"/>
        </pc:sldMkLst>
        <pc:spChg chg="del">
          <ac:chgData name="Sven Wientjes" userId="7d731600-f613-4231-8242-4cc0fb25728d" providerId="ADAL" clId="{4EC7E7F7-AD89-47D6-B68F-EA158F52DF2B}" dt="2021-04-19T09:40:46.294" v="1580"/>
          <ac:spMkLst>
            <pc:docMk/>
            <pc:sldMk cId="3663788034" sldId="265"/>
            <ac:spMk id="2" creationId="{65529567-23CF-414B-B800-0B6A2C7307F1}"/>
          </ac:spMkLst>
        </pc:spChg>
        <pc:spChg chg="mod ord">
          <ac:chgData name="Sven Wientjes" userId="7d731600-f613-4231-8242-4cc0fb25728d" providerId="ADAL" clId="{4EC7E7F7-AD89-47D6-B68F-EA158F52DF2B}" dt="2021-04-19T09:41:55.675" v="1583" actId="26606"/>
          <ac:spMkLst>
            <pc:docMk/>
            <pc:sldMk cId="3663788034" sldId="265"/>
            <ac:spMk id="3" creationId="{3178440C-36CE-4A71-9841-46B2B0F7C5A2}"/>
          </ac:spMkLst>
        </pc:spChg>
        <pc:spChg chg="add del mod">
          <ac:chgData name="Sven Wientjes" userId="7d731600-f613-4231-8242-4cc0fb25728d" providerId="ADAL" clId="{4EC7E7F7-AD89-47D6-B68F-EA158F52DF2B}" dt="2021-04-19T09:41:50.976" v="1582"/>
          <ac:spMkLst>
            <pc:docMk/>
            <pc:sldMk cId="3663788034" sldId="265"/>
            <ac:spMk id="6" creationId="{6DBA05E1-654B-495E-AB75-25E5E03E9A38}"/>
          </ac:spMkLst>
        </pc:spChg>
        <pc:picChg chg="add del mod">
          <ac:chgData name="Sven Wientjes" userId="7d731600-f613-4231-8242-4cc0fb25728d" providerId="ADAL" clId="{4EC7E7F7-AD89-47D6-B68F-EA158F52DF2B}" dt="2021-04-19T09:40:53.421" v="1581" actId="478"/>
          <ac:picMkLst>
            <pc:docMk/>
            <pc:sldMk cId="3663788034" sldId="265"/>
            <ac:picMk id="4" creationId="{F096FA4E-60BB-4F2B-A111-E3BED157EAC3}"/>
          </ac:picMkLst>
        </pc:picChg>
        <pc:picChg chg="add mod">
          <ac:chgData name="Sven Wientjes" userId="7d731600-f613-4231-8242-4cc0fb25728d" providerId="ADAL" clId="{4EC7E7F7-AD89-47D6-B68F-EA158F52DF2B}" dt="2021-04-19T09:41:55.675" v="1583" actId="26606"/>
          <ac:picMkLst>
            <pc:docMk/>
            <pc:sldMk cId="3663788034" sldId="265"/>
            <ac:picMk id="7" creationId="{8EBDE289-7BA7-4CBF-94AF-D694EDD871A7}"/>
          </ac:picMkLst>
        </pc:picChg>
      </pc:sldChg>
      <pc:sldChg chg="modSp new mod modAnim">
        <pc:chgData name="Sven Wientjes" userId="7d731600-f613-4231-8242-4cc0fb25728d" providerId="ADAL" clId="{4EC7E7F7-AD89-47D6-B68F-EA158F52DF2B}" dt="2021-04-19T09:52:56.643" v="1634"/>
        <pc:sldMkLst>
          <pc:docMk/>
          <pc:sldMk cId="2889866249" sldId="266"/>
        </pc:sldMkLst>
        <pc:spChg chg="mod">
          <ac:chgData name="Sven Wientjes" userId="7d731600-f613-4231-8242-4cc0fb25728d" providerId="ADAL" clId="{4EC7E7F7-AD89-47D6-B68F-EA158F52DF2B}" dt="2021-04-19T07:21:31.231" v="64" actId="20577"/>
          <ac:spMkLst>
            <pc:docMk/>
            <pc:sldMk cId="2889866249" sldId="266"/>
            <ac:spMk id="2" creationId="{969CA918-BC4E-4D1C-B011-58AAEAC135EA}"/>
          </ac:spMkLst>
        </pc:spChg>
        <pc:spChg chg="mod">
          <ac:chgData name="Sven Wientjes" userId="7d731600-f613-4231-8242-4cc0fb25728d" providerId="ADAL" clId="{4EC7E7F7-AD89-47D6-B68F-EA158F52DF2B}" dt="2021-04-19T09:44:42.942" v="1632" actId="20577"/>
          <ac:spMkLst>
            <pc:docMk/>
            <pc:sldMk cId="2889866249" sldId="266"/>
            <ac:spMk id="3" creationId="{FE8804AD-9059-434E-B86C-580E0BA98D65}"/>
          </ac:spMkLst>
        </pc:spChg>
      </pc:sldChg>
      <pc:sldChg chg="addSp modSp new mod modAnim">
        <pc:chgData name="Sven Wientjes" userId="7d731600-f613-4231-8242-4cc0fb25728d" providerId="ADAL" clId="{4EC7E7F7-AD89-47D6-B68F-EA158F52DF2B}" dt="2021-04-19T08:03:14.351" v="650"/>
        <pc:sldMkLst>
          <pc:docMk/>
          <pc:sldMk cId="3405367976" sldId="267"/>
        </pc:sldMkLst>
        <pc:spChg chg="mod">
          <ac:chgData name="Sven Wientjes" userId="7d731600-f613-4231-8242-4cc0fb25728d" providerId="ADAL" clId="{4EC7E7F7-AD89-47D6-B68F-EA158F52DF2B}" dt="2021-04-19T07:55:39.206" v="479" actId="20577"/>
          <ac:spMkLst>
            <pc:docMk/>
            <pc:sldMk cId="3405367976" sldId="267"/>
            <ac:spMk id="2" creationId="{164A5A79-B3C4-48DE-A22C-B07723EE169E}"/>
          </ac:spMkLst>
        </pc:spChg>
        <pc:spChg chg="mod">
          <ac:chgData name="Sven Wientjes" userId="7d731600-f613-4231-8242-4cc0fb25728d" providerId="ADAL" clId="{4EC7E7F7-AD89-47D6-B68F-EA158F52DF2B}" dt="2021-04-19T07:56:01.476" v="498" actId="27636"/>
          <ac:spMkLst>
            <pc:docMk/>
            <pc:sldMk cId="3405367976" sldId="267"/>
            <ac:spMk id="3" creationId="{88983B38-6F69-4681-9838-9EFE0C99D70D}"/>
          </ac:spMkLst>
        </pc:spChg>
        <pc:spChg chg="add mod">
          <ac:chgData name="Sven Wientjes" userId="7d731600-f613-4231-8242-4cc0fb25728d" providerId="ADAL" clId="{4EC7E7F7-AD89-47D6-B68F-EA158F52DF2B}" dt="2021-04-19T07:58:52.418" v="534" actId="20577"/>
          <ac:spMkLst>
            <pc:docMk/>
            <pc:sldMk cId="3405367976" sldId="267"/>
            <ac:spMk id="5" creationId="{34A9BF48-C515-489E-9879-CC7BBA902590}"/>
          </ac:spMkLst>
        </pc:spChg>
        <pc:spChg chg="add mod">
          <ac:chgData name="Sven Wientjes" userId="7d731600-f613-4231-8242-4cc0fb25728d" providerId="ADAL" clId="{4EC7E7F7-AD89-47D6-B68F-EA158F52DF2B}" dt="2021-04-19T08:03:02.959" v="649" actId="1076"/>
          <ac:spMkLst>
            <pc:docMk/>
            <pc:sldMk cId="3405367976" sldId="267"/>
            <ac:spMk id="6" creationId="{F0EF2E6B-FB08-4C1D-96ED-D333980EB544}"/>
          </ac:spMkLst>
        </pc:spChg>
      </pc:sldChg>
      <pc:sldChg chg="addSp delSp modSp new mod delAnim modAnim">
        <pc:chgData name="Sven Wientjes" userId="7d731600-f613-4231-8242-4cc0fb25728d" providerId="ADAL" clId="{4EC7E7F7-AD89-47D6-B68F-EA158F52DF2B}" dt="2021-04-19T09:37:34.008" v="1561"/>
        <pc:sldMkLst>
          <pc:docMk/>
          <pc:sldMk cId="1449667110" sldId="268"/>
        </pc:sldMkLst>
        <pc:spChg chg="mod">
          <ac:chgData name="Sven Wientjes" userId="7d731600-f613-4231-8242-4cc0fb25728d" providerId="ADAL" clId="{4EC7E7F7-AD89-47D6-B68F-EA158F52DF2B}" dt="2021-04-19T08:29:09.411" v="671" actId="20577"/>
          <ac:spMkLst>
            <pc:docMk/>
            <pc:sldMk cId="1449667110" sldId="268"/>
            <ac:spMk id="2" creationId="{EE976079-FF98-41AF-9C5B-7CEF6B4A0E73}"/>
          </ac:spMkLst>
        </pc:spChg>
        <pc:spChg chg="mod">
          <ac:chgData name="Sven Wientjes" userId="7d731600-f613-4231-8242-4cc0fb25728d" providerId="ADAL" clId="{4EC7E7F7-AD89-47D6-B68F-EA158F52DF2B}" dt="2021-04-19T08:44:50.240" v="827" actId="14100"/>
          <ac:spMkLst>
            <pc:docMk/>
            <pc:sldMk cId="1449667110" sldId="268"/>
            <ac:spMk id="3" creationId="{944E76A7-4487-40CF-8DF8-7B361C60810D}"/>
          </ac:spMkLst>
        </pc:spChg>
        <pc:spChg chg="add del mod">
          <ac:chgData name="Sven Wientjes" userId="7d731600-f613-4231-8242-4cc0fb25728d" providerId="ADAL" clId="{4EC7E7F7-AD89-47D6-B68F-EA158F52DF2B}" dt="2021-04-19T08:42:15.636" v="786" actId="478"/>
          <ac:spMkLst>
            <pc:docMk/>
            <pc:sldMk cId="1449667110" sldId="268"/>
            <ac:spMk id="5" creationId="{051A02E2-94A3-4BC1-B162-D63C6035A769}"/>
          </ac:spMkLst>
        </pc:spChg>
        <pc:spChg chg="add mod">
          <ac:chgData name="Sven Wientjes" userId="7d731600-f613-4231-8242-4cc0fb25728d" providerId="ADAL" clId="{4EC7E7F7-AD89-47D6-B68F-EA158F52DF2B}" dt="2021-04-19T09:05:56.356" v="899"/>
          <ac:spMkLst>
            <pc:docMk/>
            <pc:sldMk cId="1449667110" sldId="268"/>
            <ac:spMk id="6" creationId="{2419E434-CA0B-4856-A2E0-C614D1072984}"/>
          </ac:spMkLst>
        </pc:spChg>
        <pc:spChg chg="add mod">
          <ac:chgData name="Sven Wientjes" userId="7d731600-f613-4231-8242-4cc0fb25728d" providerId="ADAL" clId="{4EC7E7F7-AD89-47D6-B68F-EA158F52DF2B}" dt="2021-04-19T08:44:44.259" v="826" actId="1076"/>
          <ac:spMkLst>
            <pc:docMk/>
            <pc:sldMk cId="1449667110" sldId="268"/>
            <ac:spMk id="7" creationId="{149A92D2-97C4-440F-9BF0-28B8827D1561}"/>
          </ac:spMkLst>
        </pc:spChg>
        <pc:spChg chg="add mod">
          <ac:chgData name="Sven Wientjes" userId="7d731600-f613-4231-8242-4cc0fb25728d" providerId="ADAL" clId="{4EC7E7F7-AD89-47D6-B68F-EA158F52DF2B}" dt="2021-04-19T08:45:20.271" v="844" actId="20577"/>
          <ac:spMkLst>
            <pc:docMk/>
            <pc:sldMk cId="1449667110" sldId="268"/>
            <ac:spMk id="8" creationId="{4BD38219-375D-47EB-A6E8-33A37A0F4AE0}"/>
          </ac:spMkLst>
        </pc:spChg>
        <pc:spChg chg="add del mod">
          <ac:chgData name="Sven Wientjes" userId="7d731600-f613-4231-8242-4cc0fb25728d" providerId="ADAL" clId="{4EC7E7F7-AD89-47D6-B68F-EA158F52DF2B}" dt="2021-04-19T09:20:30.562" v="913" actId="478"/>
          <ac:spMkLst>
            <pc:docMk/>
            <pc:sldMk cId="1449667110" sldId="268"/>
            <ac:spMk id="9" creationId="{6CA47D42-02AD-4FE4-B3F3-999876D286EB}"/>
          </ac:spMkLst>
        </pc:spChg>
        <pc:spChg chg="add del mod">
          <ac:chgData name="Sven Wientjes" userId="7d731600-f613-4231-8242-4cc0fb25728d" providerId="ADAL" clId="{4EC7E7F7-AD89-47D6-B68F-EA158F52DF2B}" dt="2021-04-19T09:20:32.456" v="914" actId="478"/>
          <ac:spMkLst>
            <pc:docMk/>
            <pc:sldMk cId="1449667110" sldId="268"/>
            <ac:spMk id="10" creationId="{306EDC53-A672-4094-BAFD-F660CE33BD18}"/>
          </ac:spMkLst>
        </pc:spChg>
        <pc:spChg chg="add mod">
          <ac:chgData name="Sven Wientjes" userId="7d731600-f613-4231-8242-4cc0fb25728d" providerId="ADAL" clId="{4EC7E7F7-AD89-47D6-B68F-EA158F52DF2B}" dt="2021-04-19T09:20:52.794" v="928" actId="20577"/>
          <ac:spMkLst>
            <pc:docMk/>
            <pc:sldMk cId="1449667110" sldId="268"/>
            <ac:spMk id="11" creationId="{961B1C6A-5FFE-4C13-BB24-3593CE04D463}"/>
          </ac:spMkLst>
        </pc:spChg>
        <pc:spChg chg="add mod">
          <ac:chgData name="Sven Wientjes" userId="7d731600-f613-4231-8242-4cc0fb25728d" providerId="ADAL" clId="{4EC7E7F7-AD89-47D6-B68F-EA158F52DF2B}" dt="2021-04-19T09:23:28.943" v="943" actId="1076"/>
          <ac:spMkLst>
            <pc:docMk/>
            <pc:sldMk cId="1449667110" sldId="268"/>
            <ac:spMk id="12" creationId="{65D53636-95F3-41F2-8B6B-FA23CC4FCCD9}"/>
          </ac:spMkLst>
        </pc:spChg>
        <pc:spChg chg="add mod">
          <ac:chgData name="Sven Wientjes" userId="7d731600-f613-4231-8242-4cc0fb25728d" providerId="ADAL" clId="{4EC7E7F7-AD89-47D6-B68F-EA158F52DF2B}" dt="2021-04-19T09:23:52.964" v="951" actId="1076"/>
          <ac:spMkLst>
            <pc:docMk/>
            <pc:sldMk cId="1449667110" sldId="268"/>
            <ac:spMk id="13" creationId="{00432E57-3D73-4819-93BD-92AD8E5588E4}"/>
          </ac:spMkLst>
        </pc:spChg>
      </pc:sldChg>
      <pc:sldChg chg="addSp modSp new mod modAnim">
        <pc:chgData name="Sven Wientjes" userId="7d731600-f613-4231-8242-4cc0fb25728d" providerId="ADAL" clId="{4EC7E7F7-AD89-47D6-B68F-EA158F52DF2B}" dt="2021-04-19T09:37:03.792" v="1558"/>
        <pc:sldMkLst>
          <pc:docMk/>
          <pc:sldMk cId="2260434653" sldId="269"/>
        </pc:sldMkLst>
        <pc:spChg chg="mod">
          <ac:chgData name="Sven Wientjes" userId="7d731600-f613-4231-8242-4cc0fb25728d" providerId="ADAL" clId="{4EC7E7F7-AD89-47D6-B68F-EA158F52DF2B}" dt="2021-04-19T09:25:09.974" v="974" actId="20577"/>
          <ac:spMkLst>
            <pc:docMk/>
            <pc:sldMk cId="2260434653" sldId="269"/>
            <ac:spMk id="2" creationId="{34B1F826-87FF-4F3A-937B-C78BFB2A7D51}"/>
          </ac:spMkLst>
        </pc:spChg>
        <pc:spChg chg="mod">
          <ac:chgData name="Sven Wientjes" userId="7d731600-f613-4231-8242-4cc0fb25728d" providerId="ADAL" clId="{4EC7E7F7-AD89-47D6-B68F-EA158F52DF2B}" dt="2021-04-19T09:33:26.045" v="1532" actId="20577"/>
          <ac:spMkLst>
            <pc:docMk/>
            <pc:sldMk cId="2260434653" sldId="269"/>
            <ac:spMk id="3" creationId="{749DF889-C890-4B1F-ADEA-7F65EC7C82F7}"/>
          </ac:spMkLst>
        </pc:spChg>
        <pc:spChg chg="add">
          <ac:chgData name="Sven Wientjes" userId="7d731600-f613-4231-8242-4cc0fb25728d" providerId="ADAL" clId="{4EC7E7F7-AD89-47D6-B68F-EA158F52DF2B}" dt="2021-04-19T09:32:52.098" v="1523" actId="11529"/>
          <ac:spMkLst>
            <pc:docMk/>
            <pc:sldMk cId="2260434653" sldId="269"/>
            <ac:spMk id="5" creationId="{05C792DA-5710-411D-966A-944F3D65783A}"/>
          </ac:spMkLst>
        </pc:spChg>
        <pc:spChg chg="add mod">
          <ac:chgData name="Sven Wientjes" userId="7d731600-f613-4231-8242-4cc0fb25728d" providerId="ADAL" clId="{4EC7E7F7-AD89-47D6-B68F-EA158F52DF2B}" dt="2021-04-19T09:33:01.764" v="1526" actId="14100"/>
          <ac:spMkLst>
            <pc:docMk/>
            <pc:sldMk cId="2260434653" sldId="269"/>
            <ac:spMk id="6" creationId="{92956588-D5B6-4777-9761-23C41A6E36DF}"/>
          </ac:spMkLst>
        </pc:spChg>
        <pc:spChg chg="add mod">
          <ac:chgData name="Sven Wientjes" userId="7d731600-f613-4231-8242-4cc0fb25728d" providerId="ADAL" clId="{4EC7E7F7-AD89-47D6-B68F-EA158F52DF2B}" dt="2021-04-19T09:33:09.473" v="1529" actId="14100"/>
          <ac:spMkLst>
            <pc:docMk/>
            <pc:sldMk cId="2260434653" sldId="269"/>
            <ac:spMk id="7" creationId="{AFBCB0EF-016B-4E9F-BD88-9C3F1E6F4FE8}"/>
          </ac:spMkLst>
        </pc:spChg>
        <pc:spChg chg="add mod">
          <ac:chgData name="Sven Wientjes" userId="7d731600-f613-4231-8242-4cc0fb25728d" providerId="ADAL" clId="{4EC7E7F7-AD89-47D6-B68F-EA158F52DF2B}" dt="2021-04-19T09:34:09.615" v="1544" actId="1076"/>
          <ac:spMkLst>
            <pc:docMk/>
            <pc:sldMk cId="2260434653" sldId="269"/>
            <ac:spMk id="8" creationId="{BFC46074-DC5F-4B16-BC8E-47E70ED59F0C}"/>
          </ac:spMkLst>
        </pc:spChg>
        <pc:spChg chg="add mod">
          <ac:chgData name="Sven Wientjes" userId="7d731600-f613-4231-8242-4cc0fb25728d" providerId="ADAL" clId="{4EC7E7F7-AD89-47D6-B68F-EA158F52DF2B}" dt="2021-04-19T09:34:15.660" v="1547" actId="20577"/>
          <ac:spMkLst>
            <pc:docMk/>
            <pc:sldMk cId="2260434653" sldId="269"/>
            <ac:spMk id="9" creationId="{E230CAEC-DCCF-4AFD-A939-15AFA9DAB283}"/>
          </ac:spMkLst>
        </pc:spChg>
        <pc:spChg chg="add mod">
          <ac:chgData name="Sven Wientjes" userId="7d731600-f613-4231-8242-4cc0fb25728d" providerId="ADAL" clId="{4EC7E7F7-AD89-47D6-B68F-EA158F52DF2B}" dt="2021-04-19T09:34:26.752" v="1554" actId="1076"/>
          <ac:spMkLst>
            <pc:docMk/>
            <pc:sldMk cId="2260434653" sldId="269"/>
            <ac:spMk id="10" creationId="{AB3DFDA2-EFA0-4F0B-9EAC-E44460AF11B7}"/>
          </ac:spMkLst>
        </pc:spChg>
      </pc:sldChg>
      <pc:sldChg chg="modSp new mod">
        <pc:chgData name="Sven Wientjes" userId="7d731600-f613-4231-8242-4cc0fb25728d" providerId="ADAL" clId="{4EC7E7F7-AD89-47D6-B68F-EA158F52DF2B}" dt="2021-04-19T09:39:40.410" v="1579" actId="14100"/>
        <pc:sldMkLst>
          <pc:docMk/>
          <pc:sldMk cId="1210237225" sldId="270"/>
        </pc:sldMkLst>
        <pc:spChg chg="mod">
          <ac:chgData name="Sven Wientjes" userId="7d731600-f613-4231-8242-4cc0fb25728d" providerId="ADAL" clId="{4EC7E7F7-AD89-47D6-B68F-EA158F52DF2B}" dt="2021-04-19T09:39:40.410" v="1579" actId="14100"/>
          <ac:spMkLst>
            <pc:docMk/>
            <pc:sldMk cId="1210237225" sldId="270"/>
            <ac:spMk id="3" creationId="{F44801E0-B6E5-4F38-9A1A-20476C4504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8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70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19/04/2021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6000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2099844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17" name="Afbeelding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chemeClr val="accent1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24" name="Afbeelding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19/04/2021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19/04/2021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19/04/2021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19/04/2021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19-4-2021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add 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432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19-4-2021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1011602"/>
            <a:ext cx="7754938" cy="6908398"/>
          </a:xfrm>
          <a:solidFill>
            <a:srgbClr val="E9F0FA"/>
          </a:solidFill>
        </p:spPr>
        <p:txBody>
          <a:bodyPr>
            <a:normAutofit/>
          </a:bodyPr>
          <a:lstStyle>
            <a:lvl1pPr marL="85725" indent="0">
              <a:buNone/>
              <a:defRPr sz="5400" u="sng" cap="all" baseline="0">
                <a:solidFill>
                  <a:srgbClr val="1E64C8"/>
                </a:solidFill>
              </a:defRPr>
            </a:lvl1pPr>
            <a:lvl2pPr marL="984250" indent="-625475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5897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19/04/2021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7" r:id="rId8"/>
    <p:sldLayoutId id="2147483678" r:id="rId9"/>
    <p:sldLayoutId id="2147483676" r:id="rId10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500"/>
              <a:t>&lt; presenter’s name &gt;</a:t>
            </a:r>
            <a:br>
              <a:rPr lang="en-GB"/>
            </a:br>
            <a:r>
              <a:rPr lang="en-GB"/>
              <a:t>&lt; job title &gt;</a:t>
            </a:r>
            <a:br>
              <a:rPr lang="en-GB"/>
            </a:br>
            <a:br>
              <a:rPr lang="en-GB"/>
            </a:br>
            <a:r>
              <a:rPr lang="en-GB" cap="all"/>
              <a:t>&lt; </a:t>
            </a:r>
            <a:r>
              <a:rPr lang="nl-BE"/>
              <a:t>DEPARTMENT OR RESEARCH GROUP</a:t>
            </a:r>
            <a:r>
              <a:rPr lang="en-GB" cap="all"/>
              <a:t> &gt;</a:t>
            </a:r>
            <a:br>
              <a:rPr lang="en-GB" cap="all"/>
            </a:br>
            <a:br>
              <a:rPr lang="en-GB"/>
            </a:br>
            <a:r>
              <a:rPr lang="en-GB"/>
              <a:t>E	&lt;first name&gt;.&lt;surname&gt;@ugent.be</a:t>
            </a:r>
            <a:br>
              <a:rPr lang="en-GB"/>
            </a:br>
            <a:r>
              <a:rPr lang="en-GB"/>
              <a:t>T	+32 9 000 00 00</a:t>
            </a:r>
            <a:br>
              <a:rPr lang="en-GB"/>
            </a:br>
            <a:r>
              <a:rPr lang="en-GB"/>
              <a:t>M	+32 400 00 00 00</a:t>
            </a:r>
            <a:br>
              <a:rPr lang="en-GB"/>
            </a:br>
            <a:br>
              <a:rPr lang="en-GB"/>
            </a:br>
            <a:r>
              <a:rPr lang="en-GB"/>
              <a:t>www.ugent.be</a:t>
            </a:r>
            <a:br>
              <a:rPr lang="en-GB"/>
            </a:br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Universiteit Gent</a:t>
            </a:r>
            <a:br>
              <a:rPr lang="nl-NL" dirty="0"/>
            </a:br>
            <a:r>
              <a:rPr lang="nl-NL"/>
              <a:t>@ugent</a:t>
            </a:r>
          </a:p>
          <a:p>
            <a:r>
              <a:rPr lang="nl-NL"/>
              <a:t>@ugent</a:t>
            </a:r>
            <a:br>
              <a:rPr lang="nl-NL" dirty="0"/>
            </a:br>
            <a:r>
              <a:rPr lang="nl-NL" dirty="0" err="1"/>
              <a:t>Ghent</a:t>
            </a:r>
            <a:r>
              <a:rPr lang="nl-NL" dirty="0"/>
              <a:t> University</a:t>
            </a:r>
          </a:p>
          <a:p>
            <a:endParaRPr lang="nl-NL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161604"/>
            <a:ext cx="280417" cy="335281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599274"/>
            <a:ext cx="280417" cy="356617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61201DE1-DCCE-4F42-A7B9-7391D88ACD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122000"/>
            <a:ext cx="280643" cy="280800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7497C31F-99D2-414B-AC0C-94EC84111D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560042"/>
            <a:ext cx="280417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Hierarchical cognitive modeling</a:t>
            </a:r>
          </a:p>
        </p:txBody>
      </p:sp>
      <p:sp>
        <p:nvSpPr>
          <p:cNvPr id="11" name="Ondertitel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And model comparisons</a:t>
            </a:r>
          </a:p>
        </p:txBody>
      </p:sp>
      <p:sp>
        <p:nvSpPr>
          <p:cNvPr id="6" name="Text Placeholder Organsation L1/L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department &lt; ... &gt;</a:t>
            </a:r>
          </a:p>
          <a:p>
            <a:pPr lvl="1"/>
            <a:r>
              <a:rPr lang="en-GB" dirty="0"/>
              <a:t>research group &lt; ... &gt;</a:t>
            </a:r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A918-BC4E-4D1C-B011-58AAEAC1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804AD-9059-434E-B86C-580E0BA98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 specification</a:t>
            </a:r>
          </a:p>
          <a:p>
            <a:r>
              <a:rPr lang="en-US" dirty="0"/>
              <a:t>Model estimation</a:t>
            </a:r>
          </a:p>
          <a:p>
            <a:pPr lvl="1"/>
            <a:r>
              <a:rPr lang="en-US" dirty="0"/>
              <a:t>Maximum Likelihood</a:t>
            </a:r>
          </a:p>
          <a:p>
            <a:pPr lvl="1"/>
            <a:r>
              <a:rPr lang="en-US" dirty="0"/>
              <a:t>Bayesian</a:t>
            </a:r>
          </a:p>
          <a:p>
            <a:r>
              <a:rPr lang="en-US" dirty="0"/>
              <a:t>Model comparison</a:t>
            </a:r>
          </a:p>
          <a:p>
            <a:pPr lvl="1"/>
            <a:r>
              <a:rPr lang="en-US" dirty="0"/>
              <a:t>Fixed effects</a:t>
            </a:r>
          </a:p>
          <a:p>
            <a:pPr lvl="1"/>
            <a:r>
              <a:rPr lang="en-US" dirty="0"/>
              <a:t>Mixed effects</a:t>
            </a:r>
          </a:p>
          <a:p>
            <a:r>
              <a:rPr lang="en-US" dirty="0"/>
              <a:t>The Hierarchical Interdependence Problem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A235E-5779-48F0-A1A3-A95D8DFC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8986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EBDE289-7BA7-4CBF-94AF-D694EDD871A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17196" b="17196"/>
          <a:stretch/>
        </p:blipFill>
        <p:spPr>
          <a:xfrm>
            <a:off x="914495" y="0"/>
            <a:ext cx="16424085" cy="7920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8440C-36CE-4A71-9841-46B2B0F7C5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691979"/>
            <a:ext cx="6764400" cy="5230800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Model specification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78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RL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1328703"/>
          </a:xfrm>
        </p:spPr>
        <p:txBody>
          <a:bodyPr>
            <a:normAutofit/>
          </a:bodyPr>
          <a:lstStyle/>
          <a:p>
            <a:r>
              <a:rPr lang="en-US" dirty="0"/>
              <a:t>Model-Free RL (Q-learning)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5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0E1993-B115-4F81-B245-EB8C53D0C1AE}"/>
                  </a:ext>
                </a:extLst>
              </p:cNvPr>
              <p:cNvSpPr txBox="1"/>
              <p:nvPr/>
            </p:nvSpPr>
            <p:spPr>
              <a:xfrm>
                <a:off x="4201150" y="2523067"/>
                <a:ext cx="8936374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0E1993-B115-4F81-B245-EB8C53D0C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150" y="2523067"/>
                <a:ext cx="8936374" cy="978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D06C9F-5967-4A13-A9C9-AE662E9BE05F}"/>
                  </a:ext>
                </a:extLst>
              </p:cNvPr>
              <p:cNvSpPr txBox="1"/>
              <p:nvPr/>
            </p:nvSpPr>
            <p:spPr>
              <a:xfrm>
                <a:off x="6095470" y="3580467"/>
                <a:ext cx="5147733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D06C9F-5967-4A13-A9C9-AE662E9BE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470" y="3580467"/>
                <a:ext cx="5147733" cy="978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B14689-9F7C-4511-AA75-343EB5B933BE}"/>
              </a:ext>
            </a:extLst>
          </p:cNvPr>
          <p:cNvSpPr txBox="1"/>
          <p:nvPr/>
        </p:nvSpPr>
        <p:spPr>
          <a:xfrm>
            <a:off x="7475282" y="8692895"/>
            <a:ext cx="2414954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 err="1"/>
              <a:t>Daw</a:t>
            </a:r>
            <a:r>
              <a:rPr lang="en-US" sz="2500" dirty="0"/>
              <a:t> (2009)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08485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5A79-B3C4-48DE-A22C-B07723EE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likelihood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83B38-6F69-4681-9838-9EFE0C99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86369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Softmax</a:t>
            </a:r>
            <a:r>
              <a:rPr lang="en-US" dirty="0"/>
              <a:t> function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53AF1-9AAE-4BAB-A2D3-6902D060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6</a:t>
            </a:fld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9BF48-C515-489E-9879-CC7BBA902590}"/>
                  </a:ext>
                </a:extLst>
              </p:cNvPr>
              <p:cNvSpPr txBox="1"/>
              <p:nvPr/>
            </p:nvSpPr>
            <p:spPr>
              <a:xfrm>
                <a:off x="4201150" y="2523067"/>
                <a:ext cx="8936374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4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A9BF48-C515-489E-9879-CC7BBA902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150" y="2523067"/>
                <a:ext cx="8936374" cy="978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EF2E6B-FB08-4C1D-96ED-D333980EB544}"/>
                  </a:ext>
                </a:extLst>
              </p:cNvPr>
              <p:cNvSpPr txBox="1"/>
              <p:nvPr/>
            </p:nvSpPr>
            <p:spPr>
              <a:xfrm>
                <a:off x="4214572" y="3836867"/>
                <a:ext cx="8936374" cy="2079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func>
                            <m:func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4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𝑒𝑥𝑝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</m:den>
                      </m:f>
                    </m:oMath>
                  </m:oMathPara>
                </a14:m>
                <a:endParaRPr lang="en-GB" sz="4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EF2E6B-FB08-4C1D-96ED-D333980EB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572" y="3836867"/>
                <a:ext cx="8936374" cy="20798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36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079-FF98-41AF-9C5B-7CEF6B4A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E76A7-4487-40CF-8DF8-7B361C608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6" y="1194364"/>
            <a:ext cx="16186082" cy="979668"/>
          </a:xfrm>
        </p:spPr>
        <p:txBody>
          <a:bodyPr/>
          <a:lstStyle/>
          <a:p>
            <a:r>
              <a:rPr lang="en-US" dirty="0"/>
              <a:t>Dual learning rate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7D178-5E30-4C17-9D50-8FE21430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7</a:t>
            </a:fld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19E434-CA0B-4856-A2E0-C614D1072984}"/>
                  </a:ext>
                </a:extLst>
              </p:cNvPr>
              <p:cNvSpPr txBox="1"/>
              <p:nvPr/>
            </p:nvSpPr>
            <p:spPr>
              <a:xfrm>
                <a:off x="493200" y="2174032"/>
                <a:ext cx="16528707" cy="90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GB" sz="4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19E434-CA0B-4856-A2E0-C614D1072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0" y="2174032"/>
                <a:ext cx="16528707" cy="9048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49A92D2-97C4-440F-9BF0-28B8827D1561}"/>
              </a:ext>
            </a:extLst>
          </p:cNvPr>
          <p:cNvSpPr txBox="1"/>
          <p:nvPr/>
        </p:nvSpPr>
        <p:spPr>
          <a:xfrm>
            <a:off x="6564922" y="1583746"/>
            <a:ext cx="2930769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Frank et al. (2007)</a:t>
            </a:r>
            <a:endParaRPr lang="en-GB" sz="25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D38219-375D-47EB-A6E8-33A37A0F4AE0}"/>
              </a:ext>
            </a:extLst>
          </p:cNvPr>
          <p:cNvSpPr txBox="1">
            <a:spLocks/>
          </p:cNvSpPr>
          <p:nvPr/>
        </p:nvSpPr>
        <p:spPr>
          <a:xfrm>
            <a:off x="835826" y="3495687"/>
            <a:ext cx="16186082" cy="979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Dynamic learning rate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1B1C6A-5FFE-4C13-BB24-3593CE04D463}"/>
              </a:ext>
            </a:extLst>
          </p:cNvPr>
          <p:cNvSpPr txBox="1">
            <a:spLocks/>
          </p:cNvSpPr>
          <p:nvPr/>
        </p:nvSpPr>
        <p:spPr>
          <a:xfrm>
            <a:off x="830118" y="3495687"/>
            <a:ext cx="16186082" cy="979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Fixed Bias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D53636-95F3-41F2-8B6B-FA23CC4FCCD9}"/>
                  </a:ext>
                </a:extLst>
              </p:cNvPr>
              <p:cNvSpPr txBox="1"/>
              <p:nvPr/>
            </p:nvSpPr>
            <p:spPr>
              <a:xfrm>
                <a:off x="6887429" y="4600517"/>
                <a:ext cx="3563816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D53636-95F3-41F2-8B6B-FA23CC4FC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429" y="4600517"/>
                <a:ext cx="3563816" cy="978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432E57-3D73-4819-93BD-92AD8E5588E4}"/>
                  </a:ext>
                </a:extLst>
              </p:cNvPr>
              <p:cNvSpPr txBox="1"/>
              <p:nvPr/>
            </p:nvSpPr>
            <p:spPr>
              <a:xfrm>
                <a:off x="6667975" y="5587121"/>
                <a:ext cx="4179156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432E57-3D73-4819-93BD-92AD8E558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975" y="5587121"/>
                <a:ext cx="4179156" cy="978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66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6" grpId="1"/>
      <p:bldP spid="7" grpId="0"/>
      <p:bldP spid="8" grpId="0" build="p"/>
      <p:bldP spid="8" grpId="1" build="allAtOnce"/>
      <p:bldP spid="11" grpId="0" build="p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F826-87FF-4F3A-937B-C78BFB2A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to estimate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F889-C890-4B1F-ADEA-7F65EC7C8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100" dirty="0"/>
              <a:t>Model Free Q-Learning</a:t>
            </a:r>
          </a:p>
          <a:p>
            <a:pPr lvl="1"/>
            <a:r>
              <a:rPr lang="en-US" sz="4000" dirty="0"/>
              <a:t>Model</a:t>
            </a:r>
            <a:r>
              <a:rPr lang="en-US" sz="3600" dirty="0"/>
              <a:t>:</a:t>
            </a:r>
          </a:p>
          <a:p>
            <a:pPr lvl="2"/>
            <a:r>
              <a:rPr lang="en-US" sz="3700" dirty="0">
                <a:latin typeface="Abadi Extra Light" panose="020B0204020104020204" pitchFamily="34" charset="0"/>
              </a:rPr>
              <a:t>Learning Rate</a:t>
            </a:r>
            <a:r>
              <a:rPr lang="en-US" sz="3600" dirty="0">
                <a:latin typeface="Abadi Extra Light" panose="020B0204020104020204" pitchFamily="34" charset="0"/>
              </a:rPr>
              <a:t>: </a:t>
            </a:r>
            <a:r>
              <a:rPr lang="en-US" sz="3700" dirty="0"/>
              <a:t>α</a:t>
            </a:r>
          </a:p>
          <a:p>
            <a:pPr lvl="1"/>
            <a:r>
              <a:rPr lang="en-US" sz="4000" dirty="0" err="1"/>
              <a:t>Softmax</a:t>
            </a:r>
            <a:r>
              <a:rPr lang="en-US" sz="4000" dirty="0"/>
              <a:t> / Logistic Regression: </a:t>
            </a:r>
          </a:p>
          <a:p>
            <a:pPr lvl="2"/>
            <a:r>
              <a:rPr lang="en-US" sz="3700" dirty="0">
                <a:latin typeface="Abadi Extra Light" panose="020B0204020104020204" pitchFamily="34" charset="0"/>
              </a:rPr>
              <a:t>Inverse Temperature:</a:t>
            </a:r>
            <a:r>
              <a:rPr lang="en-US" sz="3700" dirty="0"/>
              <a:t> </a:t>
            </a:r>
            <a:r>
              <a:rPr lang="el-GR" sz="3700" dirty="0"/>
              <a:t>β</a:t>
            </a:r>
            <a:endParaRPr lang="en-US" sz="3700" dirty="0"/>
          </a:p>
          <a:p>
            <a:r>
              <a:rPr lang="en-US" sz="5100" dirty="0"/>
              <a:t>Dual Learning Rates</a:t>
            </a:r>
          </a:p>
          <a:p>
            <a:pPr lvl="1"/>
            <a:r>
              <a:rPr lang="en-US" sz="4000" dirty="0"/>
              <a:t>Model</a:t>
            </a:r>
            <a:r>
              <a:rPr lang="en-US" sz="3600" dirty="0"/>
              <a:t>:</a:t>
            </a:r>
          </a:p>
          <a:p>
            <a:pPr lvl="2"/>
            <a:r>
              <a:rPr lang="en-US" sz="3700" dirty="0">
                <a:latin typeface="Abadi Extra Light" panose="020B0204020104020204" pitchFamily="34" charset="0"/>
              </a:rPr>
              <a:t>Learning Rate Gain: </a:t>
            </a:r>
            <a:r>
              <a:rPr lang="en-US" sz="3700" dirty="0"/>
              <a:t>α</a:t>
            </a:r>
            <a:r>
              <a:rPr lang="en-US" sz="3700" baseline="-25000" dirty="0"/>
              <a:t>G</a:t>
            </a:r>
            <a:endParaRPr lang="en-US" sz="3700" dirty="0">
              <a:latin typeface="Abadi Extra Light" panose="020B0204020104020204" pitchFamily="34" charset="0"/>
            </a:endParaRPr>
          </a:p>
          <a:p>
            <a:pPr lvl="2"/>
            <a:r>
              <a:rPr lang="en-US" sz="3700" dirty="0">
                <a:latin typeface="Abadi Extra Light" panose="020B0204020104020204" pitchFamily="34" charset="0"/>
              </a:rPr>
              <a:t>Learning Rate Loss: </a:t>
            </a:r>
            <a:r>
              <a:rPr lang="en-US" sz="3700" dirty="0"/>
              <a:t>α</a:t>
            </a:r>
            <a:r>
              <a:rPr lang="en-US" sz="3700" baseline="-25000" dirty="0"/>
              <a:t>L</a:t>
            </a:r>
            <a:endParaRPr lang="en-US" sz="3700" dirty="0">
              <a:latin typeface="Abadi Extra Light" panose="020B0204020104020204" pitchFamily="34" charset="0"/>
            </a:endParaRPr>
          </a:p>
          <a:p>
            <a:pPr lvl="1"/>
            <a:r>
              <a:rPr lang="en-US" sz="4000" dirty="0" err="1">
                <a:latin typeface="+mj-lt"/>
              </a:rPr>
              <a:t>Softmax</a:t>
            </a:r>
            <a:r>
              <a:rPr lang="en-US" sz="4000" dirty="0">
                <a:latin typeface="+mj-lt"/>
              </a:rPr>
              <a:t> / Logistic Regression:</a:t>
            </a:r>
          </a:p>
          <a:p>
            <a:pPr lvl="2"/>
            <a:r>
              <a:rPr lang="en-US" sz="3700" dirty="0">
                <a:latin typeface="Abadi Extra Light" panose="020B0204020104020204" pitchFamily="34" charset="0"/>
              </a:rPr>
              <a:t>Inverse Temperature: </a:t>
            </a:r>
            <a:r>
              <a:rPr lang="el-GR" sz="3700" dirty="0"/>
              <a:t>β</a:t>
            </a:r>
            <a:endParaRPr lang="en-US" sz="3700" dirty="0">
              <a:latin typeface="Abadi Extra Light" panose="020B0204020104020204" pitchFamily="34" charset="0"/>
            </a:endParaRPr>
          </a:p>
          <a:p>
            <a:r>
              <a:rPr lang="en-US" sz="5100" dirty="0"/>
              <a:t>Fixed Bias</a:t>
            </a:r>
          </a:p>
          <a:p>
            <a:pPr lvl="1"/>
            <a:r>
              <a:rPr lang="en-US" sz="4000" dirty="0"/>
              <a:t>Model</a:t>
            </a:r>
            <a:r>
              <a:rPr lang="en-US" dirty="0"/>
              <a:t>:</a:t>
            </a:r>
          </a:p>
          <a:p>
            <a:pPr lvl="2"/>
            <a:r>
              <a:rPr lang="en-GB" sz="3700" dirty="0">
                <a:latin typeface="Abadi Extra Light" panose="020B0204020104020204" pitchFamily="34" charset="0"/>
              </a:rPr>
              <a:t>Bias: </a:t>
            </a:r>
            <a:r>
              <a:rPr lang="en-US" sz="3700" dirty="0"/>
              <a:t>α</a:t>
            </a:r>
            <a:endParaRPr lang="en-GB" sz="3700" dirty="0">
              <a:latin typeface="Abadi Extra Light" panose="020B02040201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00B65-11FA-4D6A-9153-A5FE930B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8</a:t>
            </a:fld>
            <a:endParaRPr lang="en-GB" noProof="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5C792DA-5710-411D-966A-944F3D65783A}"/>
              </a:ext>
            </a:extLst>
          </p:cNvPr>
          <p:cNvSpPr/>
          <p:nvPr/>
        </p:nvSpPr>
        <p:spPr>
          <a:xfrm>
            <a:off x="6970816" y="1294410"/>
            <a:ext cx="688768" cy="2256312"/>
          </a:xfrm>
          <a:prstGeom prst="rightBrace">
            <a:avLst/>
          </a:prstGeom>
          <a:ln w="31750">
            <a:solidFill>
              <a:srgbClr val="1E64C8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2956588-D5B6-4777-9761-23C41A6E36DF}"/>
              </a:ext>
            </a:extLst>
          </p:cNvPr>
          <p:cNvSpPr/>
          <p:nvPr/>
        </p:nvSpPr>
        <p:spPr>
          <a:xfrm>
            <a:off x="6970816" y="3629393"/>
            <a:ext cx="688768" cy="2438898"/>
          </a:xfrm>
          <a:prstGeom prst="rightBrace">
            <a:avLst/>
          </a:prstGeom>
          <a:ln w="31750">
            <a:solidFill>
              <a:srgbClr val="1E64C8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FBCB0EF-016B-4E9F-BD88-9C3F1E6F4FE8}"/>
              </a:ext>
            </a:extLst>
          </p:cNvPr>
          <p:cNvSpPr/>
          <p:nvPr/>
        </p:nvSpPr>
        <p:spPr>
          <a:xfrm>
            <a:off x="6970816" y="6120338"/>
            <a:ext cx="688768" cy="1384867"/>
          </a:xfrm>
          <a:prstGeom prst="rightBrace">
            <a:avLst/>
          </a:prstGeom>
          <a:ln w="31750">
            <a:solidFill>
              <a:srgbClr val="1E64C8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46074-DC5F-4B16-BC8E-47E70ED59F0C}"/>
              </a:ext>
            </a:extLst>
          </p:cNvPr>
          <p:cNvSpPr txBox="1"/>
          <p:nvPr/>
        </p:nvSpPr>
        <p:spPr>
          <a:xfrm>
            <a:off x="7956467" y="1863236"/>
            <a:ext cx="831273" cy="8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4400" dirty="0">
                <a:solidFill>
                  <a:srgbClr val="FF0000"/>
                </a:solidFill>
                <a:latin typeface="Rockwell" panose="02060603020205020403" pitchFamily="18" charset="0"/>
              </a:rPr>
              <a:t>x2</a:t>
            </a:r>
            <a:endParaRPr lang="en-GB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0CAEC-DCCF-4AFD-A939-15AFA9DAB283}"/>
              </a:ext>
            </a:extLst>
          </p:cNvPr>
          <p:cNvSpPr txBox="1"/>
          <p:nvPr/>
        </p:nvSpPr>
        <p:spPr>
          <a:xfrm>
            <a:off x="7958364" y="4319449"/>
            <a:ext cx="831273" cy="8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4400" dirty="0">
                <a:solidFill>
                  <a:srgbClr val="FF0000"/>
                </a:solidFill>
                <a:latin typeface="Rockwell" panose="02060603020205020403" pitchFamily="18" charset="0"/>
              </a:rPr>
              <a:t>x3</a:t>
            </a:r>
            <a:endParaRPr lang="en-GB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DFDA2-EFA0-4F0B-9EAC-E44460AF11B7}"/>
              </a:ext>
            </a:extLst>
          </p:cNvPr>
          <p:cNvSpPr txBox="1"/>
          <p:nvPr/>
        </p:nvSpPr>
        <p:spPr>
          <a:xfrm>
            <a:off x="7956466" y="6238168"/>
            <a:ext cx="831273" cy="8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4400" dirty="0">
                <a:solidFill>
                  <a:srgbClr val="FF0000"/>
                </a:solidFill>
                <a:latin typeface="Rockwell" panose="02060603020205020403" pitchFamily="18" charset="0"/>
              </a:rPr>
              <a:t>x1</a:t>
            </a:r>
            <a:endParaRPr lang="en-GB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43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F9CBF0A-538A-43C1-80B0-866CE43B838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801E0-B6E5-4F38-9A1A-20476C4504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2691979"/>
            <a:ext cx="8146473" cy="5230800"/>
          </a:xfrm>
        </p:spPr>
        <p:txBody>
          <a:bodyPr/>
          <a:lstStyle/>
          <a:p>
            <a:r>
              <a:rPr lang="en-US" dirty="0"/>
              <a:t>Model Estimation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23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Gent PP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FB7E3A"/>
      </a:accent1>
      <a:accent2>
        <a:srgbClr val="FB8B4E"/>
      </a:accent2>
      <a:accent3>
        <a:srgbClr val="FC9861"/>
      </a:accent3>
      <a:accent4>
        <a:srgbClr val="FCA575"/>
      </a:accent4>
      <a:accent5>
        <a:srgbClr val="FDB289"/>
      </a:accent5>
      <a:accent6>
        <a:srgbClr val="FDBF9D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‒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EN_PP.potx" id="{A8677057-B28F-450E-887A-3D3C72F5DB6F}" vid="{D1232BEA-A349-49AC-B543-76017E9138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PowerPoint_UGent_EN_PP</Template>
  <TotalTime>152</TotalTime>
  <Words>243</Words>
  <Application>Microsoft Office PowerPoint</Application>
  <PresentationFormat>Custom</PresentationFormat>
  <Paragraphs>60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 Extra Light</vt:lpstr>
      <vt:lpstr>Arial</vt:lpstr>
      <vt:lpstr>Calibri</vt:lpstr>
      <vt:lpstr>Cambria Math</vt:lpstr>
      <vt:lpstr>Rockwell</vt:lpstr>
      <vt:lpstr>Office Theme</vt:lpstr>
      <vt:lpstr>PowerPoint Presentation</vt:lpstr>
      <vt:lpstr>Hierarchical cognitive modeling</vt:lpstr>
      <vt:lpstr>Contents</vt:lpstr>
      <vt:lpstr>PowerPoint Presentation</vt:lpstr>
      <vt:lpstr>Examples from RL</vt:lpstr>
      <vt:lpstr>Data likelihood</vt:lpstr>
      <vt:lpstr>Competing models</vt:lpstr>
      <vt:lpstr>Parameters to estimate</vt:lpstr>
      <vt:lpstr>PowerPoint Presentation</vt:lpstr>
      <vt:lpstr>&lt; presenter’s name &gt; &lt; job title &gt;  &lt; DEPARTMENT OR RESEARCH GROUP &gt;  E &lt;first name&gt;.&lt;surname&gt;@ugent.be T +32 9 000 00 00 M +32 400 00 00 00  www.ugent.be </vt:lpstr>
    </vt:vector>
  </TitlesOfParts>
  <Manager/>
  <Company>Ghent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Sven Wientjes</dc:creator>
  <cp:keywords/>
  <dc:description/>
  <cp:lastModifiedBy>Sven Wientjes</cp:lastModifiedBy>
  <cp:revision>1</cp:revision>
  <dcterms:created xsi:type="dcterms:W3CDTF">2021-04-19T07:20:17Z</dcterms:created>
  <dcterms:modified xsi:type="dcterms:W3CDTF">2021-04-19T09:53:14Z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1.1</vt:lpwstr>
  </property>
  <property fmtid="{D5CDD505-2E9C-101B-9397-08002B2CF9AE}" pid="4" name="Date">
    <vt:filetime>2019-05-23T22:00:00Z</vt:filetime>
  </property>
  <property fmtid="{D5CDD505-2E9C-101B-9397-08002B2CF9AE}" pid="5" name="Build">
    <vt:i4>20</vt:i4>
  </property>
</Properties>
</file>