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65" r:id="rId3"/>
    <p:sldId id="266" r:id="rId4"/>
    <p:sldId id="267" r:id="rId5"/>
    <p:sldId id="269" r:id="rId6"/>
    <p:sldId id="282" r:id="rId7"/>
    <p:sldId id="268" r:id="rId8"/>
    <p:sldId id="270" r:id="rId9"/>
    <p:sldId id="271" r:id="rId10"/>
    <p:sldId id="273" r:id="rId11"/>
    <p:sldId id="274" r:id="rId12"/>
    <p:sldId id="272" r:id="rId13"/>
    <p:sldId id="275" r:id="rId14"/>
    <p:sldId id="276" r:id="rId15"/>
    <p:sldId id="277" r:id="rId16"/>
    <p:sldId id="278" r:id="rId17"/>
    <p:sldId id="280" r:id="rId18"/>
    <p:sldId id="281" r:id="rId19"/>
    <p:sldId id="283" r:id="rId20"/>
    <p:sldId id="284" r:id="rId21"/>
    <p:sldId id="279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86" r:id="rId3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5966-4CA9-44E9-9F7D-5F3FE70B2F81}" v="487" dt="2021-03-22T10:39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2088" y="9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" userId="7d731600-f613-4231-8242-4cc0fb25728d" providerId="ADAL" clId="{25945966-4CA9-44E9-9F7D-5F3FE70B2F81}"/>
    <pc:docChg chg="undo custSel addSld delSld modSld sldOrd">
      <pc:chgData name="Sven" userId="7d731600-f613-4231-8242-4cc0fb25728d" providerId="ADAL" clId="{25945966-4CA9-44E9-9F7D-5F3FE70B2F81}" dt="2021-03-22T10:40:40.832" v="2123" actId="20577"/>
      <pc:docMkLst>
        <pc:docMk/>
      </pc:docMkLst>
      <pc:sldChg chg="del">
        <pc:chgData name="Sven" userId="7d731600-f613-4231-8242-4cc0fb25728d" providerId="ADAL" clId="{25945966-4CA9-44E9-9F7D-5F3FE70B2F81}" dt="2021-03-19T14:46:29.979" v="1786" actId="47"/>
        <pc:sldMkLst>
          <pc:docMk/>
          <pc:sldMk cId="411963799" sldId="264"/>
        </pc:sldMkLst>
      </pc:sldChg>
      <pc:sldChg chg="modSp modAnim">
        <pc:chgData name="Sven" userId="7d731600-f613-4231-8242-4cc0fb25728d" providerId="ADAL" clId="{25945966-4CA9-44E9-9F7D-5F3FE70B2F81}" dt="2021-03-19T10:19:00.204" v="528" actId="20577"/>
        <pc:sldMkLst>
          <pc:docMk/>
          <pc:sldMk cId="2561075111" sldId="270"/>
        </pc:sldMkLst>
        <pc:spChg chg="mod">
          <ac:chgData name="Sven" userId="7d731600-f613-4231-8242-4cc0fb25728d" providerId="ADAL" clId="{25945966-4CA9-44E9-9F7D-5F3FE70B2F81}" dt="2021-03-19T10:18:52.535" v="509" actId="20577"/>
          <ac:spMkLst>
            <pc:docMk/>
            <pc:sldMk cId="2561075111" sldId="270"/>
            <ac:spMk id="9" creationId="{F01FBE16-D860-4653-9508-CBED61FE22B5}"/>
          </ac:spMkLst>
        </pc:spChg>
        <pc:spChg chg="mod">
          <ac:chgData name="Sven" userId="7d731600-f613-4231-8242-4cc0fb25728d" providerId="ADAL" clId="{25945966-4CA9-44E9-9F7D-5F3FE70B2F81}" dt="2021-03-19T10:19:00.204" v="528" actId="20577"/>
          <ac:spMkLst>
            <pc:docMk/>
            <pc:sldMk cId="2561075111" sldId="270"/>
            <ac:spMk id="10" creationId="{D54124C3-436E-4280-BD38-EF55626FF297}"/>
          </ac:spMkLst>
        </pc:spChg>
      </pc:sldChg>
      <pc:sldChg chg="addSp delSp modSp mod">
        <pc:chgData name="Sven" userId="7d731600-f613-4231-8242-4cc0fb25728d" providerId="ADAL" clId="{25945966-4CA9-44E9-9F7D-5F3FE70B2F81}" dt="2021-03-19T16:10:14.133" v="1807" actId="167"/>
        <pc:sldMkLst>
          <pc:docMk/>
          <pc:sldMk cId="886337110" sldId="272"/>
        </pc:sldMkLst>
        <pc:spChg chg="del">
          <ac:chgData name="Sven" userId="7d731600-f613-4231-8242-4cc0fb25728d" providerId="ADAL" clId="{25945966-4CA9-44E9-9F7D-5F3FE70B2F81}" dt="2021-03-19T15:31:56.597" v="1799"/>
          <ac:spMkLst>
            <pc:docMk/>
            <pc:sldMk cId="886337110" sldId="272"/>
            <ac:spMk id="2" creationId="{2153CDF0-1E4C-4EC6-9F5C-B6227E3677DB}"/>
          </ac:spMkLst>
        </pc:spChg>
        <pc:spChg chg="mod">
          <ac:chgData name="Sven" userId="7d731600-f613-4231-8242-4cc0fb25728d" providerId="ADAL" clId="{25945966-4CA9-44E9-9F7D-5F3FE70B2F81}" dt="2021-03-19T10:20:53.913" v="548" actId="1037"/>
          <ac:spMkLst>
            <pc:docMk/>
            <pc:sldMk cId="886337110" sldId="272"/>
            <ac:spMk id="5" creationId="{40617441-9390-416C-A4B8-06F853C04DC7}"/>
          </ac:spMkLst>
        </pc:spChg>
        <pc:spChg chg="mod">
          <ac:chgData name="Sven" userId="7d731600-f613-4231-8242-4cc0fb25728d" providerId="ADAL" clId="{25945966-4CA9-44E9-9F7D-5F3FE70B2F81}" dt="2021-03-19T10:20:59.452" v="550" actId="1037"/>
          <ac:spMkLst>
            <pc:docMk/>
            <pc:sldMk cId="886337110" sldId="272"/>
            <ac:spMk id="7" creationId="{761AEA68-49BA-43C6-B51A-C72DEE5B5413}"/>
          </ac:spMkLst>
        </pc:spChg>
        <pc:spChg chg="add del mod">
          <ac:chgData name="Sven" userId="7d731600-f613-4231-8242-4cc0fb25728d" providerId="ADAL" clId="{25945966-4CA9-44E9-9F7D-5F3FE70B2F81}" dt="2021-03-19T16:09:57.195" v="1803" actId="478"/>
          <ac:spMkLst>
            <pc:docMk/>
            <pc:sldMk cId="886337110" sldId="272"/>
            <ac:spMk id="10" creationId="{7ED9DAFC-45EC-47FE-8226-550551C554AD}"/>
          </ac:spMkLst>
        </pc:spChg>
        <pc:picChg chg="del mod">
          <ac:chgData name="Sven" userId="7d731600-f613-4231-8242-4cc0fb25728d" providerId="ADAL" clId="{25945966-4CA9-44E9-9F7D-5F3FE70B2F81}" dt="2021-03-19T15:30:44.876" v="1798" actId="478"/>
          <ac:picMkLst>
            <pc:docMk/>
            <pc:sldMk cId="886337110" sldId="272"/>
            <ac:picMk id="3" creationId="{7ED206C9-80F3-4C43-95DA-94536207015E}"/>
          </ac:picMkLst>
        </pc:picChg>
        <pc:picChg chg="add del mod">
          <ac:chgData name="Sven" userId="7d731600-f613-4231-8242-4cc0fb25728d" providerId="ADAL" clId="{25945966-4CA9-44E9-9F7D-5F3FE70B2F81}" dt="2021-03-19T16:09:28.199" v="1802" actId="478"/>
          <ac:picMkLst>
            <pc:docMk/>
            <pc:sldMk cId="886337110" sldId="272"/>
            <ac:picMk id="8" creationId="{F7A9ABEB-DC63-4121-A1FE-ECC39AFE83E2}"/>
          </ac:picMkLst>
        </pc:picChg>
        <pc:picChg chg="add mod ord">
          <ac:chgData name="Sven" userId="7d731600-f613-4231-8242-4cc0fb25728d" providerId="ADAL" clId="{25945966-4CA9-44E9-9F7D-5F3FE70B2F81}" dt="2021-03-19T16:10:14.133" v="1807" actId="167"/>
          <ac:picMkLst>
            <pc:docMk/>
            <pc:sldMk cId="886337110" sldId="272"/>
            <ac:picMk id="12" creationId="{6F5726B0-AC40-40DA-B412-430860C43EA6}"/>
          </ac:picMkLst>
        </pc:picChg>
      </pc:sldChg>
      <pc:sldChg chg="addSp delSp modSp mod">
        <pc:chgData name="Sven" userId="7d731600-f613-4231-8242-4cc0fb25728d" providerId="ADAL" clId="{25945966-4CA9-44E9-9F7D-5F3FE70B2F81}" dt="2021-03-19T10:24:17.114" v="562" actId="478"/>
        <pc:sldMkLst>
          <pc:docMk/>
          <pc:sldMk cId="2898545951" sldId="275"/>
        </pc:sldMkLst>
        <pc:spChg chg="add del mod">
          <ac:chgData name="Sven" userId="7d731600-f613-4231-8242-4cc0fb25728d" providerId="ADAL" clId="{25945966-4CA9-44E9-9F7D-5F3FE70B2F81}" dt="2021-03-19T10:24:17.114" v="562" actId="478"/>
          <ac:spMkLst>
            <pc:docMk/>
            <pc:sldMk cId="2898545951" sldId="275"/>
            <ac:spMk id="5" creationId="{28D2ACC5-69A4-4AF6-9724-9D72352517FA}"/>
          </ac:spMkLst>
        </pc:spChg>
      </pc:sldChg>
      <pc:sldChg chg="addSp delSp modSp mod">
        <pc:chgData name="Sven" userId="7d731600-f613-4231-8242-4cc0fb25728d" providerId="ADAL" clId="{25945966-4CA9-44E9-9F7D-5F3FE70B2F81}" dt="2021-03-19T16:11:56.836" v="1811" actId="962"/>
        <pc:sldMkLst>
          <pc:docMk/>
          <pc:sldMk cId="659638689" sldId="276"/>
        </pc:sldMkLst>
        <pc:spChg chg="del">
          <ac:chgData name="Sven" userId="7d731600-f613-4231-8242-4cc0fb25728d" providerId="ADAL" clId="{25945966-4CA9-44E9-9F7D-5F3FE70B2F81}" dt="2021-03-19T16:11:55.335" v="1809"/>
          <ac:spMkLst>
            <pc:docMk/>
            <pc:sldMk cId="659638689" sldId="276"/>
            <ac:spMk id="2" creationId="{53D1958F-F2C0-4681-A4A3-3F18DB5E73A4}"/>
          </ac:spMkLst>
        </pc:spChg>
        <pc:spChg chg="mod">
          <ac:chgData name="Sven" userId="7d731600-f613-4231-8242-4cc0fb25728d" providerId="ADAL" clId="{25945966-4CA9-44E9-9F7D-5F3FE70B2F81}" dt="2021-03-19T10:23:47.649" v="557" actId="1037"/>
          <ac:spMkLst>
            <pc:docMk/>
            <pc:sldMk cId="659638689" sldId="276"/>
            <ac:spMk id="5" creationId="{C3274E9E-E8B7-4356-8589-D8D9EA8E1F32}"/>
          </ac:spMkLst>
        </pc:spChg>
        <pc:picChg chg="del">
          <ac:chgData name="Sven" userId="7d731600-f613-4231-8242-4cc0fb25728d" providerId="ADAL" clId="{25945966-4CA9-44E9-9F7D-5F3FE70B2F81}" dt="2021-03-19T16:11:54.106" v="1808" actId="478"/>
          <ac:picMkLst>
            <pc:docMk/>
            <pc:sldMk cId="659638689" sldId="276"/>
            <ac:picMk id="3" creationId="{C8648730-3CEB-4C5D-9AC6-539EFA820327}"/>
          </ac:picMkLst>
        </pc:picChg>
        <pc:picChg chg="add mod">
          <ac:chgData name="Sven" userId="7d731600-f613-4231-8242-4cc0fb25728d" providerId="ADAL" clId="{25945966-4CA9-44E9-9F7D-5F3FE70B2F81}" dt="2021-03-19T16:11:56.836" v="1811" actId="962"/>
          <ac:picMkLst>
            <pc:docMk/>
            <pc:sldMk cId="659638689" sldId="276"/>
            <ac:picMk id="6" creationId="{0E56662E-A242-4142-9A65-26E227385B13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3:43:18.829" v="1643" actId="20577"/>
        <pc:sldMkLst>
          <pc:docMk/>
          <pc:sldMk cId="1178424440" sldId="279"/>
        </pc:sldMkLst>
        <pc:spChg chg="mod">
          <ac:chgData name="Sven" userId="7d731600-f613-4231-8242-4cc0fb25728d" providerId="ADAL" clId="{25945966-4CA9-44E9-9F7D-5F3FE70B2F81}" dt="2021-03-19T13:41:57.091" v="1593" actId="20577"/>
          <ac:spMkLst>
            <pc:docMk/>
            <pc:sldMk cId="1178424440" sldId="279"/>
            <ac:spMk id="2" creationId="{66C8BD4A-3ED5-40A0-B042-43E1E2304356}"/>
          </ac:spMkLst>
        </pc:spChg>
        <pc:spChg chg="add del mod">
          <ac:chgData name="Sven" userId="7d731600-f613-4231-8242-4cc0fb25728d" providerId="ADAL" clId="{25945966-4CA9-44E9-9F7D-5F3FE70B2F81}" dt="2021-03-19T12:14:02.372" v="1087"/>
          <ac:spMkLst>
            <pc:docMk/>
            <pc:sldMk cId="1178424440" sldId="279"/>
            <ac:spMk id="3" creationId="{90524D99-C901-43C9-8689-AE21D8271476}"/>
          </ac:spMkLst>
        </pc:spChg>
        <pc:spChg chg="del">
          <ac:chgData name="Sven" userId="7d731600-f613-4231-8242-4cc0fb25728d" providerId="ADAL" clId="{25945966-4CA9-44E9-9F7D-5F3FE70B2F81}" dt="2021-03-19T09:26:42.437" v="16" actId="478"/>
          <ac:spMkLst>
            <pc:docMk/>
            <pc:sldMk cId="1178424440" sldId="279"/>
            <ac:spMk id="3" creationId="{B96D2BBD-2C2D-41C6-97CE-B9C30196D6A0}"/>
          </ac:spMkLst>
        </pc:spChg>
        <pc:spChg chg="add mod">
          <ac:chgData name="Sven" userId="7d731600-f613-4231-8242-4cc0fb25728d" providerId="ADAL" clId="{25945966-4CA9-44E9-9F7D-5F3FE70B2F81}" dt="2021-03-19T13:43:18.829" v="1643" actId="20577"/>
          <ac:spMkLst>
            <pc:docMk/>
            <pc:sldMk cId="1178424440" sldId="279"/>
            <ac:spMk id="7" creationId="{2216EF22-00B7-439F-845D-DA88BCB0B459}"/>
          </ac:spMkLst>
        </pc:spChg>
        <pc:spChg chg="add mod">
          <ac:chgData name="Sven" userId="7d731600-f613-4231-8242-4cc0fb25728d" providerId="ADAL" clId="{25945966-4CA9-44E9-9F7D-5F3FE70B2F81}" dt="2021-03-19T12:14:21.634" v="1092" actId="207"/>
          <ac:spMkLst>
            <pc:docMk/>
            <pc:sldMk cId="1178424440" sldId="279"/>
            <ac:spMk id="8" creationId="{522B5B1B-9181-4B83-AC30-09760200A7D2}"/>
          </ac:spMkLst>
        </pc:spChg>
        <pc:spChg chg="add mod">
          <ac:chgData name="Sven" userId="7d731600-f613-4231-8242-4cc0fb25728d" providerId="ADAL" clId="{25945966-4CA9-44E9-9F7D-5F3FE70B2F81}" dt="2021-03-19T12:28:33.560" v="1430" actId="20577"/>
          <ac:spMkLst>
            <pc:docMk/>
            <pc:sldMk cId="1178424440" sldId="279"/>
            <ac:spMk id="9" creationId="{0C189425-9A00-4B09-A785-4B536C70F8C7}"/>
          </ac:spMkLst>
        </pc:spChg>
        <pc:picChg chg="add del mod">
          <ac:chgData name="Sven" userId="7d731600-f613-4231-8242-4cc0fb25728d" providerId="ADAL" clId="{25945966-4CA9-44E9-9F7D-5F3FE70B2F81}" dt="2021-03-19T10:03:24.847" v="309" actId="478"/>
          <ac:picMkLst>
            <pc:docMk/>
            <pc:sldMk cId="1178424440" sldId="279"/>
            <ac:picMk id="5" creationId="{5CF4E798-FD46-43A7-9AB0-2E3EE3672D4C}"/>
          </ac:picMkLst>
        </pc:picChg>
        <pc:picChg chg="add del mod">
          <ac:chgData name="Sven" userId="7d731600-f613-4231-8242-4cc0fb25728d" providerId="ADAL" clId="{25945966-4CA9-44E9-9F7D-5F3FE70B2F81}" dt="2021-03-19T11:49:38.991" v="824" actId="478"/>
          <ac:picMkLst>
            <pc:docMk/>
            <pc:sldMk cId="1178424440" sldId="279"/>
            <ac:picMk id="5" creationId="{7CA7389E-9B98-4656-B560-3184B60E54A0}"/>
          </ac:picMkLst>
        </pc:picChg>
        <pc:picChg chg="add mod">
          <ac:chgData name="Sven" userId="7d731600-f613-4231-8242-4cc0fb25728d" providerId="ADAL" clId="{25945966-4CA9-44E9-9F7D-5F3FE70B2F81}" dt="2021-03-19T12:07:52.390" v="1055" actId="14100"/>
          <ac:picMkLst>
            <pc:docMk/>
            <pc:sldMk cId="1178424440" sldId="279"/>
            <ac:picMk id="6" creationId="{221841E0-0FBD-4C97-84D9-D81D4304728D}"/>
          </ac:picMkLst>
        </pc:picChg>
      </pc:sldChg>
      <pc:sldChg chg="addSp delSp modSp new mod ord delAnim modAnim">
        <pc:chgData name="Sven" userId="7d731600-f613-4231-8242-4cc0fb25728d" providerId="ADAL" clId="{25945966-4CA9-44E9-9F7D-5F3FE70B2F81}" dt="2021-03-19T10:02:16.914" v="308"/>
        <pc:sldMkLst>
          <pc:docMk/>
          <pc:sldMk cId="968825159" sldId="280"/>
        </pc:sldMkLst>
        <pc:spChg chg="mod">
          <ac:chgData name="Sven" userId="7d731600-f613-4231-8242-4cc0fb25728d" providerId="ADAL" clId="{25945966-4CA9-44E9-9F7D-5F3FE70B2F81}" dt="2021-03-19T09:27:26.415" v="30" actId="20577"/>
          <ac:spMkLst>
            <pc:docMk/>
            <pc:sldMk cId="968825159" sldId="280"/>
            <ac:spMk id="2" creationId="{F8D90B76-EBAD-4321-9BF9-B28BEFE0D91F}"/>
          </ac:spMkLst>
        </pc:spChg>
        <pc:spChg chg="del">
          <ac:chgData name="Sven" userId="7d731600-f613-4231-8242-4cc0fb25728d" providerId="ADAL" clId="{25945966-4CA9-44E9-9F7D-5F3FE70B2F81}" dt="2021-03-19T09:27:32.632" v="33" actId="478"/>
          <ac:spMkLst>
            <pc:docMk/>
            <pc:sldMk cId="968825159" sldId="280"/>
            <ac:spMk id="3" creationId="{DEEF0760-21A2-4D38-AF9B-463CB5C5AE02}"/>
          </ac:spMkLst>
        </pc:spChg>
        <pc:spChg chg="add mod">
          <ac:chgData name="Sven" userId="7d731600-f613-4231-8242-4cc0fb25728d" providerId="ADAL" clId="{25945966-4CA9-44E9-9F7D-5F3FE70B2F81}" dt="2021-03-19T09:28:00.695" v="43" actId="208"/>
          <ac:spMkLst>
            <pc:docMk/>
            <pc:sldMk cId="968825159" sldId="280"/>
            <ac:spMk id="6" creationId="{6509228D-9B2C-4A8B-A9AD-5CB851E77A09}"/>
          </ac:spMkLst>
        </pc:spChg>
        <pc:spChg chg="add mod">
          <ac:chgData name="Sven" userId="7d731600-f613-4231-8242-4cc0fb25728d" providerId="ADAL" clId="{25945966-4CA9-44E9-9F7D-5F3FE70B2F81}" dt="2021-03-19T09:30:55.670" v="170" actId="20577"/>
          <ac:spMkLst>
            <pc:docMk/>
            <pc:sldMk cId="968825159" sldId="280"/>
            <ac:spMk id="8" creationId="{181223C6-E8B6-4DB2-B584-333E1B3A9E4A}"/>
          </ac:spMkLst>
        </pc:spChg>
        <pc:spChg chg="add mod">
          <ac:chgData name="Sven" userId="7d731600-f613-4231-8242-4cc0fb25728d" providerId="ADAL" clId="{25945966-4CA9-44E9-9F7D-5F3FE70B2F81}" dt="2021-03-19T09:32:07.047" v="185" actId="1035"/>
          <ac:spMkLst>
            <pc:docMk/>
            <pc:sldMk cId="968825159" sldId="280"/>
            <ac:spMk id="9" creationId="{744A45B7-66A5-4029-A4CB-055335B0D5ED}"/>
          </ac:spMkLst>
        </pc:spChg>
        <pc:picChg chg="add mod">
          <ac:chgData name="Sven" userId="7d731600-f613-4231-8242-4cc0fb25728d" providerId="ADAL" clId="{25945966-4CA9-44E9-9F7D-5F3FE70B2F81}" dt="2021-03-19T09:27:33.899" v="34" actId="1076"/>
          <ac:picMkLst>
            <pc:docMk/>
            <pc:sldMk cId="968825159" sldId="280"/>
            <ac:picMk id="5" creationId="{E4478643-9191-40E5-A1F1-ACB97FA14C02}"/>
          </ac:picMkLst>
        </pc:picChg>
        <pc:picChg chg="add del mod modCrop">
          <ac:chgData name="Sven" userId="7d731600-f613-4231-8242-4cc0fb25728d" providerId="ADAL" clId="{25945966-4CA9-44E9-9F7D-5F3FE70B2F81}" dt="2021-03-19T09:38:31.406" v="212" actId="478"/>
          <ac:picMkLst>
            <pc:docMk/>
            <pc:sldMk cId="968825159" sldId="280"/>
            <ac:picMk id="7" creationId="{8E05B009-F433-401A-8DE3-3542ED6E33B6}"/>
          </ac:picMkLst>
        </pc:picChg>
        <pc:picChg chg="add del mod modCrop">
          <ac:chgData name="Sven" userId="7d731600-f613-4231-8242-4cc0fb25728d" providerId="ADAL" clId="{25945966-4CA9-44E9-9F7D-5F3FE70B2F81}" dt="2021-03-19T09:38:32.089" v="213" actId="478"/>
          <ac:picMkLst>
            <pc:docMk/>
            <pc:sldMk cId="968825159" sldId="280"/>
            <ac:picMk id="10" creationId="{018E35EE-C20C-4EBB-AAB1-F4D9EA5374C9}"/>
          </ac:picMkLst>
        </pc:picChg>
        <pc:picChg chg="add mod modCrop">
          <ac:chgData name="Sven" userId="7d731600-f613-4231-8242-4cc0fb25728d" providerId="ADAL" clId="{25945966-4CA9-44E9-9F7D-5F3FE70B2F81}" dt="2021-03-19T09:39:05.149" v="217" actId="1076"/>
          <ac:picMkLst>
            <pc:docMk/>
            <pc:sldMk cId="968825159" sldId="280"/>
            <ac:picMk id="11" creationId="{9DD21D07-BEA0-4083-A1D1-63CB3009DC01}"/>
          </ac:picMkLst>
        </pc:picChg>
        <pc:picChg chg="add mod modCrop">
          <ac:chgData name="Sven" userId="7d731600-f613-4231-8242-4cc0fb25728d" providerId="ADAL" clId="{25945966-4CA9-44E9-9F7D-5F3FE70B2F81}" dt="2021-03-19T09:40:21.042" v="225" actId="1076"/>
          <ac:picMkLst>
            <pc:docMk/>
            <pc:sldMk cId="968825159" sldId="280"/>
            <ac:picMk id="12" creationId="{F808CDB2-E6DC-4201-ADAC-3DFEBEB4CB47}"/>
          </ac:picMkLst>
        </pc:picChg>
        <pc:picChg chg="add mod modCrop">
          <ac:chgData name="Sven" userId="7d731600-f613-4231-8242-4cc0fb25728d" providerId="ADAL" clId="{25945966-4CA9-44E9-9F7D-5F3FE70B2F81}" dt="2021-03-19T09:45:48.086" v="249" actId="1076"/>
          <ac:picMkLst>
            <pc:docMk/>
            <pc:sldMk cId="968825159" sldId="280"/>
            <ac:picMk id="13" creationId="{567B9B81-437B-49C6-B6AD-E11F2BEDFAA3}"/>
          </ac:picMkLst>
        </pc:picChg>
        <pc:picChg chg="add mod modCrop">
          <ac:chgData name="Sven" userId="7d731600-f613-4231-8242-4cc0fb25728d" providerId="ADAL" clId="{25945966-4CA9-44E9-9F7D-5F3FE70B2F81}" dt="2021-03-19T09:53:15.323" v="284" actId="1035"/>
          <ac:picMkLst>
            <pc:docMk/>
            <pc:sldMk cId="968825159" sldId="280"/>
            <ac:picMk id="14" creationId="{763E1061-58CC-48FD-A7A2-41AC526F0CFB}"/>
          </ac:picMkLst>
        </pc:picChg>
        <pc:picChg chg="add mod modCrop">
          <ac:chgData name="Sven" userId="7d731600-f613-4231-8242-4cc0fb25728d" providerId="ADAL" clId="{25945966-4CA9-44E9-9F7D-5F3FE70B2F81}" dt="2021-03-19T10:01:50.636" v="304" actId="1035"/>
          <ac:picMkLst>
            <pc:docMk/>
            <pc:sldMk cId="968825159" sldId="280"/>
            <ac:picMk id="15" creationId="{2895DFF0-0FC4-489F-888D-C634398D1CAB}"/>
          </ac:picMkLst>
        </pc:picChg>
      </pc:sldChg>
      <pc:sldChg chg="addSp delSp modSp new mod">
        <pc:chgData name="Sven" userId="7d731600-f613-4231-8242-4cc0fb25728d" providerId="ADAL" clId="{25945966-4CA9-44E9-9F7D-5F3FE70B2F81}" dt="2021-03-19T14:14:26.903" v="1784" actId="20577"/>
        <pc:sldMkLst>
          <pc:docMk/>
          <pc:sldMk cId="1644235164" sldId="281"/>
        </pc:sldMkLst>
        <pc:spChg chg="mod">
          <ac:chgData name="Sven" userId="7d731600-f613-4231-8242-4cc0fb25728d" providerId="ADAL" clId="{25945966-4CA9-44E9-9F7D-5F3FE70B2F81}" dt="2021-03-19T10:03:38.409" v="334" actId="20577"/>
          <ac:spMkLst>
            <pc:docMk/>
            <pc:sldMk cId="1644235164" sldId="281"/>
            <ac:spMk id="2" creationId="{70452C00-E1DF-4DDC-8252-EB9496A07CE2}"/>
          </ac:spMkLst>
        </pc:spChg>
        <pc:spChg chg="mod">
          <ac:chgData name="Sven" userId="7d731600-f613-4231-8242-4cc0fb25728d" providerId="ADAL" clId="{25945966-4CA9-44E9-9F7D-5F3FE70B2F81}" dt="2021-03-19T14:14:26.903" v="1784" actId="20577"/>
          <ac:spMkLst>
            <pc:docMk/>
            <pc:sldMk cId="1644235164" sldId="281"/>
            <ac:spMk id="3" creationId="{538CF213-2ABF-442C-B3BF-8794F95CF413}"/>
          </ac:spMkLst>
        </pc:sp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5" creationId="{C754378D-4F41-4D1A-A9D4-F0501FA65136}"/>
          </ac:picMkLst>
        </pc:pic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6" creationId="{E5CB8988-7EFA-4F2A-BA22-C1E42878203B}"/>
          </ac:picMkLst>
        </pc:picChg>
        <pc:picChg chg="add del mod">
          <ac:chgData name="Sven" userId="7d731600-f613-4231-8242-4cc0fb25728d" providerId="ADAL" clId="{25945966-4CA9-44E9-9F7D-5F3FE70B2F81}" dt="2021-03-19T11:48:40.672" v="731" actId="478"/>
          <ac:picMkLst>
            <pc:docMk/>
            <pc:sldMk cId="1644235164" sldId="281"/>
            <ac:picMk id="7" creationId="{89F504A8-99CD-412A-BE28-0F548A04AFD2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4:54:25.913" v="1797"/>
        <pc:sldMkLst>
          <pc:docMk/>
          <pc:sldMk cId="3054663677" sldId="282"/>
        </pc:sldMkLst>
        <pc:spChg chg="mod">
          <ac:chgData name="Sven" userId="7d731600-f613-4231-8242-4cc0fb25728d" providerId="ADAL" clId="{25945966-4CA9-44E9-9F7D-5F3FE70B2F81}" dt="2021-03-19T10:09:13.450" v="393" actId="20577"/>
          <ac:spMkLst>
            <pc:docMk/>
            <pc:sldMk cId="3054663677" sldId="282"/>
            <ac:spMk id="2" creationId="{5D8C7FCC-48DA-4588-A3DC-8C134E3C3121}"/>
          </ac:spMkLst>
        </pc:spChg>
        <pc:spChg chg="mod">
          <ac:chgData name="Sven" userId="7d731600-f613-4231-8242-4cc0fb25728d" providerId="ADAL" clId="{25945966-4CA9-44E9-9F7D-5F3FE70B2F81}" dt="2021-03-19T10:09:17.042" v="411" actId="20577"/>
          <ac:spMkLst>
            <pc:docMk/>
            <pc:sldMk cId="3054663677" sldId="282"/>
            <ac:spMk id="3" creationId="{99C1E245-B709-42AF-A2B5-317191C25D22}"/>
          </ac:spMkLst>
        </pc:spChg>
        <pc:spChg chg="add mod">
          <ac:chgData name="Sven" userId="7d731600-f613-4231-8242-4cc0fb25728d" providerId="ADAL" clId="{25945966-4CA9-44E9-9F7D-5F3FE70B2F81}" dt="2021-03-19T14:54:14.863" v="1796" actId="14100"/>
          <ac:spMkLst>
            <pc:docMk/>
            <pc:sldMk cId="3054663677" sldId="282"/>
            <ac:spMk id="7" creationId="{9FAA1B51-95F5-4428-8035-016F6FA990DA}"/>
          </ac:spMkLst>
        </pc:spChg>
        <pc:spChg chg="add mod">
          <ac:chgData name="Sven" userId="7d731600-f613-4231-8242-4cc0fb25728d" providerId="ADAL" clId="{25945966-4CA9-44E9-9F7D-5F3FE70B2F81}" dt="2021-03-19T10:11:09.837" v="504" actId="1076"/>
          <ac:spMkLst>
            <pc:docMk/>
            <pc:sldMk cId="3054663677" sldId="282"/>
            <ac:spMk id="9" creationId="{DDDC7B68-36FD-404E-B622-B53376BF6D8E}"/>
          </ac:spMkLst>
        </pc:spChg>
        <pc:picChg chg="add mod">
          <ac:chgData name="Sven" userId="7d731600-f613-4231-8242-4cc0fb25728d" providerId="ADAL" clId="{25945966-4CA9-44E9-9F7D-5F3FE70B2F81}" dt="2021-03-19T10:10:00.250" v="415" actId="1076"/>
          <ac:picMkLst>
            <pc:docMk/>
            <pc:sldMk cId="3054663677" sldId="282"/>
            <ac:picMk id="6" creationId="{8B5D801A-C4B6-47F0-A2B2-C087B65622EE}"/>
          </ac:picMkLst>
        </pc:picChg>
        <pc:picChg chg="add del mod">
          <ac:chgData name="Sven" userId="7d731600-f613-4231-8242-4cc0fb25728d" providerId="ADAL" clId="{25945966-4CA9-44E9-9F7D-5F3FE70B2F81}" dt="2021-03-19T10:10:29.161" v="419" actId="478"/>
          <ac:picMkLst>
            <pc:docMk/>
            <pc:sldMk cId="3054663677" sldId="282"/>
            <ac:picMk id="8" creationId="{CABAD71F-FF26-4A5F-8899-AB43761DD601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15:33.179" v="1785" actId="114"/>
        <pc:sldMkLst>
          <pc:docMk/>
          <pc:sldMk cId="2675699827" sldId="283"/>
        </pc:sldMkLst>
        <pc:spChg chg="mod">
          <ac:chgData name="Sven" userId="7d731600-f613-4231-8242-4cc0fb25728d" providerId="ADAL" clId="{25945966-4CA9-44E9-9F7D-5F3FE70B2F81}" dt="2021-03-19T11:49:27.181" v="823" actId="20577"/>
          <ac:spMkLst>
            <pc:docMk/>
            <pc:sldMk cId="2675699827" sldId="283"/>
            <ac:spMk id="2" creationId="{7F4F5A7B-11EF-41A3-B4D2-E0866BABDF1F}"/>
          </ac:spMkLst>
        </pc:spChg>
        <pc:spChg chg="mod">
          <ac:chgData name="Sven" userId="7d731600-f613-4231-8242-4cc0fb25728d" providerId="ADAL" clId="{25945966-4CA9-44E9-9F7D-5F3FE70B2F81}" dt="2021-03-19T14:15:33.179" v="1785" actId="114"/>
          <ac:spMkLst>
            <pc:docMk/>
            <pc:sldMk cId="2675699827" sldId="283"/>
            <ac:spMk id="3" creationId="{1F1702B9-F17D-4F10-B8B3-590CD20EB9BC}"/>
          </ac:spMkLst>
        </pc:spChg>
        <pc:spChg chg="add mod">
          <ac:chgData name="Sven" userId="7d731600-f613-4231-8242-4cc0fb25728d" providerId="ADAL" clId="{25945966-4CA9-44E9-9F7D-5F3FE70B2F81}" dt="2021-03-19T11:54:02.742" v="915" actId="20577"/>
          <ac:spMkLst>
            <pc:docMk/>
            <pc:sldMk cId="2675699827" sldId="283"/>
            <ac:spMk id="6" creationId="{CD098AEE-A4EA-4853-BC31-8297194BAB84}"/>
          </ac:spMkLst>
        </pc:spChg>
        <pc:picChg chg="add mod">
          <ac:chgData name="Sven" userId="7d731600-f613-4231-8242-4cc0fb25728d" providerId="ADAL" clId="{25945966-4CA9-44E9-9F7D-5F3FE70B2F81}" dt="2021-03-19T11:48:38.412" v="730" actId="1076"/>
          <ac:picMkLst>
            <pc:docMk/>
            <pc:sldMk cId="2675699827" sldId="283"/>
            <ac:picMk id="5" creationId="{DE78C97F-5E16-4AEF-ACCE-513B62CA3622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05:35.351" v="1744" actId="20577"/>
        <pc:sldMkLst>
          <pc:docMk/>
          <pc:sldMk cId="322999375" sldId="284"/>
        </pc:sldMkLst>
        <pc:spChg chg="mod">
          <ac:chgData name="Sven" userId="7d731600-f613-4231-8242-4cc0fb25728d" providerId="ADAL" clId="{25945966-4CA9-44E9-9F7D-5F3FE70B2F81}" dt="2021-03-19T11:50:01.731" v="856" actId="20577"/>
          <ac:spMkLst>
            <pc:docMk/>
            <pc:sldMk cId="322999375" sldId="284"/>
            <ac:spMk id="2" creationId="{ED2E38C9-1EAC-48D4-A373-8E96F6E867B2}"/>
          </ac:spMkLst>
        </pc:spChg>
        <pc:spChg chg="mod">
          <ac:chgData name="Sven" userId="7d731600-f613-4231-8242-4cc0fb25728d" providerId="ADAL" clId="{25945966-4CA9-44E9-9F7D-5F3FE70B2F81}" dt="2021-03-19T14:05:35.351" v="1744" actId="20577"/>
          <ac:spMkLst>
            <pc:docMk/>
            <pc:sldMk cId="322999375" sldId="284"/>
            <ac:spMk id="3" creationId="{4BD63E96-FFE9-4475-ADAC-5F140A02A680}"/>
          </ac:spMkLst>
        </pc:spChg>
        <pc:spChg chg="add mod">
          <ac:chgData name="Sven" userId="7d731600-f613-4231-8242-4cc0fb25728d" providerId="ADAL" clId="{25945966-4CA9-44E9-9F7D-5F3FE70B2F81}" dt="2021-03-19T12:03:12.158" v="1029" actId="207"/>
          <ac:spMkLst>
            <pc:docMk/>
            <pc:sldMk cId="322999375" sldId="284"/>
            <ac:spMk id="6" creationId="{FE361275-11E1-456B-AD11-18F1F096EBDD}"/>
          </ac:spMkLst>
        </pc:spChg>
        <pc:spChg chg="add mod">
          <ac:chgData name="Sven" userId="7d731600-f613-4231-8242-4cc0fb25728d" providerId="ADAL" clId="{25945966-4CA9-44E9-9F7D-5F3FE70B2F81}" dt="2021-03-19T12:16:45.709" v="1115" actId="20577"/>
          <ac:spMkLst>
            <pc:docMk/>
            <pc:sldMk cId="322999375" sldId="284"/>
            <ac:spMk id="7" creationId="{5D32053C-5CF3-4C8C-AB2C-8D5959C4217E}"/>
          </ac:spMkLst>
        </pc:spChg>
        <pc:picChg chg="add mod">
          <ac:chgData name="Sven" userId="7d731600-f613-4231-8242-4cc0fb25728d" providerId="ADAL" clId="{25945966-4CA9-44E9-9F7D-5F3FE70B2F81}" dt="2021-03-19T12:01:43.263" v="1021" actId="14100"/>
          <ac:picMkLst>
            <pc:docMk/>
            <pc:sldMk cId="322999375" sldId="284"/>
            <ac:picMk id="5" creationId="{44975BB3-607C-40D0-A959-3C534F2AD70B}"/>
          </ac:picMkLst>
        </pc:picChg>
      </pc:sldChg>
      <pc:sldChg chg="modSp new mod modAnim">
        <pc:chgData name="Sven" userId="7d731600-f613-4231-8242-4cc0fb25728d" providerId="ADAL" clId="{25945966-4CA9-44E9-9F7D-5F3FE70B2F81}" dt="2021-03-19T13:28:55.285" v="1481" actId="20577"/>
        <pc:sldMkLst>
          <pc:docMk/>
          <pc:sldMk cId="166385645" sldId="285"/>
        </pc:sldMkLst>
        <pc:spChg chg="mod">
          <ac:chgData name="Sven" userId="7d731600-f613-4231-8242-4cc0fb25728d" providerId="ADAL" clId="{25945966-4CA9-44E9-9F7D-5F3FE70B2F81}" dt="2021-03-19T12:19:45.132" v="1130" actId="20577"/>
          <ac:spMkLst>
            <pc:docMk/>
            <pc:sldMk cId="166385645" sldId="285"/>
            <ac:spMk id="2" creationId="{96372865-D34E-4574-9E46-5B304F97A739}"/>
          </ac:spMkLst>
        </pc:spChg>
        <pc:spChg chg="mod">
          <ac:chgData name="Sven" userId="7d731600-f613-4231-8242-4cc0fb25728d" providerId="ADAL" clId="{25945966-4CA9-44E9-9F7D-5F3FE70B2F81}" dt="2021-03-19T13:28:55.285" v="1481" actId="20577"/>
          <ac:spMkLst>
            <pc:docMk/>
            <pc:sldMk cId="166385645" sldId="285"/>
            <ac:spMk id="3" creationId="{9DBD7057-461A-4CA8-8E4F-423D8AE0EFAF}"/>
          </ac:spMkLst>
        </pc:spChg>
      </pc:sldChg>
      <pc:sldChg chg="modSp new mod modAnim">
        <pc:chgData name="Sven" userId="7d731600-f613-4231-8242-4cc0fb25728d" providerId="ADAL" clId="{25945966-4CA9-44E9-9F7D-5F3FE70B2F81}" dt="2021-03-19T13:34:29.315" v="1499" actId="20577"/>
        <pc:sldMkLst>
          <pc:docMk/>
          <pc:sldMk cId="1063443730" sldId="286"/>
        </pc:sldMkLst>
        <pc:spChg chg="mod">
          <ac:chgData name="Sven" userId="7d731600-f613-4231-8242-4cc0fb25728d" providerId="ADAL" clId="{25945966-4CA9-44E9-9F7D-5F3FE70B2F81}" dt="2021-03-19T13:27:58.387" v="1443" actId="20577"/>
          <ac:spMkLst>
            <pc:docMk/>
            <pc:sldMk cId="1063443730" sldId="286"/>
            <ac:spMk id="2" creationId="{20D531CB-863D-4E2C-8770-814F2568C05C}"/>
          </ac:spMkLst>
        </pc:spChg>
        <pc:spChg chg="mod">
          <ac:chgData name="Sven" userId="7d731600-f613-4231-8242-4cc0fb25728d" providerId="ADAL" clId="{25945966-4CA9-44E9-9F7D-5F3FE70B2F81}" dt="2021-03-19T13:34:29.315" v="1499" actId="20577"/>
          <ac:spMkLst>
            <pc:docMk/>
            <pc:sldMk cId="1063443730" sldId="286"/>
            <ac:spMk id="3" creationId="{B573FA0A-6495-4149-9076-A17099B3B7E6}"/>
          </ac:spMkLst>
        </pc:spChg>
      </pc:sldChg>
      <pc:sldChg chg="addSp delSp modSp new mod ord modAnim">
        <pc:chgData name="Sven" userId="7d731600-f613-4231-8242-4cc0fb25728d" providerId="ADAL" clId="{25945966-4CA9-44E9-9F7D-5F3FE70B2F81}" dt="2021-03-22T10:34:08.694" v="2072"/>
        <pc:sldMkLst>
          <pc:docMk/>
          <pc:sldMk cId="2391209520" sldId="287"/>
        </pc:sldMkLst>
        <pc:spChg chg="mod">
          <ac:chgData name="Sven" userId="7d731600-f613-4231-8242-4cc0fb25728d" providerId="ADAL" clId="{25945966-4CA9-44E9-9F7D-5F3FE70B2F81}" dt="2021-03-19T13:45:09.810" v="1681" actId="20577"/>
          <ac:spMkLst>
            <pc:docMk/>
            <pc:sldMk cId="2391209520" sldId="287"/>
            <ac:spMk id="2" creationId="{C3720475-711D-4E9D-A382-135567CB4EF0}"/>
          </ac:spMkLst>
        </pc:spChg>
        <pc:spChg chg="mod">
          <ac:chgData name="Sven" userId="7d731600-f613-4231-8242-4cc0fb25728d" providerId="ADAL" clId="{25945966-4CA9-44E9-9F7D-5F3FE70B2F81}" dt="2021-03-19T13:47:38.025" v="1723" actId="20577"/>
          <ac:spMkLst>
            <pc:docMk/>
            <pc:sldMk cId="2391209520" sldId="287"/>
            <ac:spMk id="3" creationId="{F31B101F-2E0C-4594-8CCE-8C42E6F03C79}"/>
          </ac:spMkLst>
        </pc:spChg>
        <pc:spChg chg="add mod">
          <ac:chgData name="Sven" userId="7d731600-f613-4231-8242-4cc0fb25728d" providerId="ADAL" clId="{25945966-4CA9-44E9-9F7D-5F3FE70B2F81}" dt="2021-03-19T13:40:55.007" v="1565" actId="207"/>
          <ac:spMkLst>
            <pc:docMk/>
            <pc:sldMk cId="2391209520" sldId="287"/>
            <ac:spMk id="11" creationId="{12DDD59B-724A-413E-BB87-A172B5003384}"/>
          </ac:spMkLst>
        </pc:spChg>
        <pc:spChg chg="add mod">
          <ac:chgData name="Sven" userId="7d731600-f613-4231-8242-4cc0fb25728d" providerId="ADAL" clId="{25945966-4CA9-44E9-9F7D-5F3FE70B2F81}" dt="2021-03-19T13:49:30.375" v="1738" actId="20577"/>
          <ac:spMkLst>
            <pc:docMk/>
            <pc:sldMk cId="2391209520" sldId="287"/>
            <ac:spMk id="12" creationId="{93AF9D91-4B51-4EC8-A89B-1CA423033D88}"/>
          </ac:spMkLst>
        </pc:spChg>
        <pc:picChg chg="add del mod">
          <ac:chgData name="Sven" userId="7d731600-f613-4231-8242-4cc0fb25728d" providerId="ADAL" clId="{25945966-4CA9-44E9-9F7D-5F3FE70B2F81}" dt="2021-03-19T13:38:15.569" v="1526" actId="478"/>
          <ac:picMkLst>
            <pc:docMk/>
            <pc:sldMk cId="2391209520" sldId="287"/>
            <ac:picMk id="6" creationId="{964549FE-A42E-4B9D-B4F7-9DE10E2C23B1}"/>
          </ac:picMkLst>
        </pc:picChg>
        <pc:picChg chg="add del mod">
          <ac:chgData name="Sven" userId="7d731600-f613-4231-8242-4cc0fb25728d" providerId="ADAL" clId="{25945966-4CA9-44E9-9F7D-5F3FE70B2F81}" dt="2021-03-19T13:38:21.336" v="1528" actId="478"/>
          <ac:picMkLst>
            <pc:docMk/>
            <pc:sldMk cId="2391209520" sldId="287"/>
            <ac:picMk id="8" creationId="{8C07E7E0-E283-47E3-8771-310A6607C60E}"/>
          </ac:picMkLst>
        </pc:picChg>
        <pc:picChg chg="add mod">
          <ac:chgData name="Sven" userId="7d731600-f613-4231-8242-4cc0fb25728d" providerId="ADAL" clId="{25945966-4CA9-44E9-9F7D-5F3FE70B2F81}" dt="2021-03-19T13:51:07.689" v="1739" actId="1076"/>
          <ac:picMkLst>
            <pc:docMk/>
            <pc:sldMk cId="2391209520" sldId="287"/>
            <ac:picMk id="10" creationId="{482C4F2D-82F3-4E27-9364-5FC083A52E0C}"/>
          </ac:picMkLst>
        </pc:picChg>
      </pc:sldChg>
      <pc:sldChg chg="addSp modSp new mod modAnim">
        <pc:chgData name="Sven" userId="7d731600-f613-4231-8242-4cc0fb25728d" providerId="ADAL" clId="{25945966-4CA9-44E9-9F7D-5F3FE70B2F81}" dt="2021-03-22T10:25:20.826" v="1843"/>
        <pc:sldMkLst>
          <pc:docMk/>
          <pc:sldMk cId="2323953612" sldId="288"/>
        </pc:sldMkLst>
        <pc:spChg chg="mod">
          <ac:chgData name="Sven" userId="7d731600-f613-4231-8242-4cc0fb25728d" providerId="ADAL" clId="{25945966-4CA9-44E9-9F7D-5F3FE70B2F81}" dt="2021-03-22T10:24:44.385" v="1823" actId="20577"/>
          <ac:spMkLst>
            <pc:docMk/>
            <pc:sldMk cId="2323953612" sldId="288"/>
            <ac:spMk id="2" creationId="{D4751F56-05A3-49DE-ADEE-D187FDC6EFCA}"/>
          </ac:spMkLst>
        </pc:spChg>
        <pc:spChg chg="mod">
          <ac:chgData name="Sven" userId="7d731600-f613-4231-8242-4cc0fb25728d" providerId="ADAL" clId="{25945966-4CA9-44E9-9F7D-5F3FE70B2F81}" dt="2021-03-22T10:24:49.343" v="1841" actId="20577"/>
          <ac:spMkLst>
            <pc:docMk/>
            <pc:sldMk cId="2323953612" sldId="288"/>
            <ac:spMk id="3" creationId="{E567DCB6-17AD-4BFC-8CFF-6A25712F4766}"/>
          </ac:spMkLst>
        </pc:spChg>
        <pc:picChg chg="add mod">
          <ac:chgData name="Sven" userId="7d731600-f613-4231-8242-4cc0fb25728d" providerId="ADAL" clId="{25945966-4CA9-44E9-9F7D-5F3FE70B2F81}" dt="2021-03-22T10:25:12.374" v="1842"/>
          <ac:picMkLst>
            <pc:docMk/>
            <pc:sldMk cId="2323953612" sldId="288"/>
            <ac:picMk id="5" creationId="{67C020C9-CEAF-4B6E-8C1C-4AFCCC86C0BA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22T10:26:55.918" v="1889"/>
        <pc:sldMkLst>
          <pc:docMk/>
          <pc:sldMk cId="1486473110" sldId="289"/>
        </pc:sldMkLst>
        <pc:spChg chg="mod">
          <ac:chgData name="Sven" userId="7d731600-f613-4231-8242-4cc0fb25728d" providerId="ADAL" clId="{25945966-4CA9-44E9-9F7D-5F3FE70B2F81}" dt="2021-03-22T10:26:01.037" v="1855" actId="20577"/>
          <ac:spMkLst>
            <pc:docMk/>
            <pc:sldMk cId="1486473110" sldId="289"/>
            <ac:spMk id="2" creationId="{CB647445-7BF0-47D9-94F9-FB06F7FD4137}"/>
          </ac:spMkLst>
        </pc:spChg>
        <pc:spChg chg="mod">
          <ac:chgData name="Sven" userId="7d731600-f613-4231-8242-4cc0fb25728d" providerId="ADAL" clId="{25945966-4CA9-44E9-9F7D-5F3FE70B2F81}" dt="2021-03-22T10:26:35.724" v="1884" actId="1076"/>
          <ac:spMkLst>
            <pc:docMk/>
            <pc:sldMk cId="1486473110" sldId="289"/>
            <ac:spMk id="3" creationId="{F0CD24C1-E517-4597-B666-AC5F9C0D3913}"/>
          </ac:spMkLst>
        </pc:spChg>
        <pc:picChg chg="add del mod">
          <ac:chgData name="Sven" userId="7d731600-f613-4231-8242-4cc0fb25728d" providerId="ADAL" clId="{25945966-4CA9-44E9-9F7D-5F3FE70B2F81}" dt="2021-03-22T10:26:32.557" v="1883" actId="478"/>
          <ac:picMkLst>
            <pc:docMk/>
            <pc:sldMk cId="1486473110" sldId="289"/>
            <ac:picMk id="6" creationId="{81F6ED9E-70E0-464C-8786-D49FBDA553D3}"/>
          </ac:picMkLst>
        </pc:picChg>
        <pc:picChg chg="add mod">
          <ac:chgData name="Sven" userId="7d731600-f613-4231-8242-4cc0fb25728d" providerId="ADAL" clId="{25945966-4CA9-44E9-9F7D-5F3FE70B2F81}" dt="2021-03-22T10:26:46.924" v="1888" actId="1076"/>
          <ac:picMkLst>
            <pc:docMk/>
            <pc:sldMk cId="1486473110" sldId="289"/>
            <ac:picMk id="7" creationId="{64EEB2DA-B582-4EB4-B1E9-A06CD8E0998A}"/>
          </ac:picMkLst>
        </pc:picChg>
      </pc:sldChg>
      <pc:sldChg chg="addSp modSp new mod">
        <pc:chgData name="Sven" userId="7d731600-f613-4231-8242-4cc0fb25728d" providerId="ADAL" clId="{25945966-4CA9-44E9-9F7D-5F3FE70B2F81}" dt="2021-03-22T10:28:16.623" v="1915" actId="1076"/>
        <pc:sldMkLst>
          <pc:docMk/>
          <pc:sldMk cId="2341941704" sldId="290"/>
        </pc:sldMkLst>
        <pc:spChg chg="mod">
          <ac:chgData name="Sven" userId="7d731600-f613-4231-8242-4cc0fb25728d" providerId="ADAL" clId="{25945966-4CA9-44E9-9F7D-5F3FE70B2F81}" dt="2021-03-22T10:27:45.059" v="1907" actId="20577"/>
          <ac:spMkLst>
            <pc:docMk/>
            <pc:sldMk cId="2341941704" sldId="290"/>
            <ac:spMk id="2" creationId="{88F0FE77-DC61-40F6-90CE-F0D1A2B84D68}"/>
          </ac:spMkLst>
        </pc:spChg>
        <pc:spChg chg="mod">
          <ac:chgData name="Sven" userId="7d731600-f613-4231-8242-4cc0fb25728d" providerId="ADAL" clId="{25945966-4CA9-44E9-9F7D-5F3FE70B2F81}" dt="2021-03-22T10:28:10.242" v="1913" actId="20577"/>
          <ac:spMkLst>
            <pc:docMk/>
            <pc:sldMk cId="2341941704" sldId="290"/>
            <ac:spMk id="3" creationId="{2D109D4E-06A9-48BB-81D6-13B776C66795}"/>
          </ac:spMkLst>
        </pc:spChg>
        <pc:picChg chg="add mod">
          <ac:chgData name="Sven" userId="7d731600-f613-4231-8242-4cc0fb25728d" providerId="ADAL" clId="{25945966-4CA9-44E9-9F7D-5F3FE70B2F81}" dt="2021-03-22T10:28:16.623" v="1915" actId="1076"/>
          <ac:picMkLst>
            <pc:docMk/>
            <pc:sldMk cId="2341941704" sldId="290"/>
            <ac:picMk id="5" creationId="{CA7830F6-5468-4DB4-AB4D-DC1B011A5046}"/>
          </ac:picMkLst>
        </pc:picChg>
      </pc:sldChg>
      <pc:sldChg chg="addSp modSp new mod modAnim">
        <pc:chgData name="Sven" userId="7d731600-f613-4231-8242-4cc0fb25728d" providerId="ADAL" clId="{25945966-4CA9-44E9-9F7D-5F3FE70B2F81}" dt="2021-03-22T10:32:09.137" v="2003" actId="20577"/>
        <pc:sldMkLst>
          <pc:docMk/>
          <pc:sldMk cId="3095457027" sldId="291"/>
        </pc:sldMkLst>
        <pc:spChg chg="mod">
          <ac:chgData name="Sven" userId="7d731600-f613-4231-8242-4cc0fb25728d" providerId="ADAL" clId="{25945966-4CA9-44E9-9F7D-5F3FE70B2F81}" dt="2021-03-22T10:28:31.729" v="1927" actId="20577"/>
          <ac:spMkLst>
            <pc:docMk/>
            <pc:sldMk cId="3095457027" sldId="291"/>
            <ac:spMk id="2" creationId="{DFDFB59F-ECB8-492E-9D5D-07AA7DEF6793}"/>
          </ac:spMkLst>
        </pc:spChg>
        <pc:spChg chg="mod">
          <ac:chgData name="Sven" userId="7d731600-f613-4231-8242-4cc0fb25728d" providerId="ADAL" clId="{25945966-4CA9-44E9-9F7D-5F3FE70B2F81}" dt="2021-03-22T10:28:34.598" v="1935" actId="20577"/>
          <ac:spMkLst>
            <pc:docMk/>
            <pc:sldMk cId="3095457027" sldId="291"/>
            <ac:spMk id="3" creationId="{86EF79FC-4FF1-4D06-8A24-9A943F10BB29}"/>
          </ac:spMkLst>
        </pc:spChg>
        <pc:spChg chg="add mod">
          <ac:chgData name="Sven" userId="7d731600-f613-4231-8242-4cc0fb25728d" providerId="ADAL" clId="{25945966-4CA9-44E9-9F7D-5F3FE70B2F81}" dt="2021-03-22T10:30:23.769" v="1973" actId="20577"/>
          <ac:spMkLst>
            <pc:docMk/>
            <pc:sldMk cId="3095457027" sldId="291"/>
            <ac:spMk id="6" creationId="{1D443B91-4A6F-438B-A97D-339E157E2FE7}"/>
          </ac:spMkLst>
        </pc:spChg>
        <pc:spChg chg="add mod">
          <ac:chgData name="Sven" userId="7d731600-f613-4231-8242-4cc0fb25728d" providerId="ADAL" clId="{25945966-4CA9-44E9-9F7D-5F3FE70B2F81}" dt="2021-03-22T10:32:09.137" v="2003" actId="20577"/>
          <ac:spMkLst>
            <pc:docMk/>
            <pc:sldMk cId="3095457027" sldId="291"/>
            <ac:spMk id="7" creationId="{88063706-F098-4315-8123-EA3D249F4395}"/>
          </ac:spMkLst>
        </pc:spChg>
        <pc:picChg chg="add mod">
          <ac:chgData name="Sven" userId="7d731600-f613-4231-8242-4cc0fb25728d" providerId="ADAL" clId="{25945966-4CA9-44E9-9F7D-5F3FE70B2F81}" dt="2021-03-22T10:29:43.151" v="1940" actId="1076"/>
          <ac:picMkLst>
            <pc:docMk/>
            <pc:sldMk cId="3095457027" sldId="291"/>
            <ac:picMk id="5" creationId="{885AC243-DC67-47DB-981F-E82D329F8A9F}"/>
          </ac:picMkLst>
        </pc:picChg>
      </pc:sldChg>
      <pc:sldChg chg="addSp delSp modSp new mod">
        <pc:chgData name="Sven" userId="7d731600-f613-4231-8242-4cc0fb25728d" providerId="ADAL" clId="{25945966-4CA9-44E9-9F7D-5F3FE70B2F81}" dt="2021-03-22T10:33:05.417" v="2066" actId="1076"/>
        <pc:sldMkLst>
          <pc:docMk/>
          <pc:sldMk cId="4170585177" sldId="292"/>
        </pc:sldMkLst>
        <pc:spChg chg="mod">
          <ac:chgData name="Sven" userId="7d731600-f613-4231-8242-4cc0fb25728d" providerId="ADAL" clId="{25945966-4CA9-44E9-9F7D-5F3FE70B2F81}" dt="2021-03-22T10:32:21.952" v="2017" actId="20577"/>
          <ac:spMkLst>
            <pc:docMk/>
            <pc:sldMk cId="4170585177" sldId="292"/>
            <ac:spMk id="2" creationId="{E10A4AEC-9B8E-4FD0-A57F-34CA7C025331}"/>
          </ac:spMkLst>
        </pc:spChg>
        <pc:spChg chg="mod">
          <ac:chgData name="Sven" userId="7d731600-f613-4231-8242-4cc0fb25728d" providerId="ADAL" clId="{25945966-4CA9-44E9-9F7D-5F3FE70B2F81}" dt="2021-03-22T10:32:55.405" v="2062" actId="1076"/>
          <ac:spMkLst>
            <pc:docMk/>
            <pc:sldMk cId="4170585177" sldId="292"/>
            <ac:spMk id="3" creationId="{ABC40EDC-5E92-40FC-A5FE-0F2EBEEF3E3B}"/>
          </ac:spMkLst>
        </pc:spChg>
        <pc:picChg chg="add del mod">
          <ac:chgData name="Sven" userId="7d731600-f613-4231-8242-4cc0fb25728d" providerId="ADAL" clId="{25945966-4CA9-44E9-9F7D-5F3FE70B2F81}" dt="2021-03-22T10:32:50.614" v="2060" actId="478"/>
          <ac:picMkLst>
            <pc:docMk/>
            <pc:sldMk cId="4170585177" sldId="292"/>
            <ac:picMk id="6" creationId="{0ADA5791-B215-4C55-8EF5-556242653B20}"/>
          </ac:picMkLst>
        </pc:picChg>
        <pc:picChg chg="add mod">
          <ac:chgData name="Sven" userId="7d731600-f613-4231-8242-4cc0fb25728d" providerId="ADAL" clId="{25945966-4CA9-44E9-9F7D-5F3FE70B2F81}" dt="2021-03-22T10:33:05.417" v="2066" actId="1076"/>
          <ac:picMkLst>
            <pc:docMk/>
            <pc:sldMk cId="4170585177" sldId="292"/>
            <ac:picMk id="7" creationId="{E0767344-0C20-4CC7-83E7-B7F1C9A1A591}"/>
          </ac:picMkLst>
        </pc:picChg>
      </pc:sldChg>
      <pc:sldChg chg="addSp delSp modSp new mod">
        <pc:chgData name="Sven" userId="7d731600-f613-4231-8242-4cc0fb25728d" providerId="ADAL" clId="{25945966-4CA9-44E9-9F7D-5F3FE70B2F81}" dt="2021-03-22T10:40:40.832" v="2123" actId="20577"/>
        <pc:sldMkLst>
          <pc:docMk/>
          <pc:sldMk cId="2956637924" sldId="293"/>
        </pc:sldMkLst>
        <pc:spChg chg="mod">
          <ac:chgData name="Sven" userId="7d731600-f613-4231-8242-4cc0fb25728d" providerId="ADAL" clId="{25945966-4CA9-44E9-9F7D-5F3FE70B2F81}" dt="2021-03-22T10:38:15.237" v="2084" actId="20577"/>
          <ac:spMkLst>
            <pc:docMk/>
            <pc:sldMk cId="2956637924" sldId="293"/>
            <ac:spMk id="2" creationId="{A303ADB0-C9AC-49F6-9958-5237892F2BBC}"/>
          </ac:spMkLst>
        </pc:spChg>
        <pc:spChg chg="del">
          <ac:chgData name="Sven" userId="7d731600-f613-4231-8242-4cc0fb25728d" providerId="ADAL" clId="{25945966-4CA9-44E9-9F7D-5F3FE70B2F81}" dt="2021-03-22T10:38:17.985" v="2085"/>
          <ac:spMkLst>
            <pc:docMk/>
            <pc:sldMk cId="2956637924" sldId="293"/>
            <ac:spMk id="3" creationId="{DBE8CD4F-694F-442C-A5D0-F2E0F3FBA665}"/>
          </ac:spMkLst>
        </pc:spChg>
        <pc:spChg chg="add del mod">
          <ac:chgData name="Sven" userId="7d731600-f613-4231-8242-4cc0fb25728d" providerId="ADAL" clId="{25945966-4CA9-44E9-9F7D-5F3FE70B2F81}" dt="2021-03-22T10:38:20.876" v="2087"/>
          <ac:spMkLst>
            <pc:docMk/>
            <pc:sldMk cId="2956637924" sldId="293"/>
            <ac:spMk id="8" creationId="{4952C5EC-4F86-4111-9099-984964A148CE}"/>
          </ac:spMkLst>
        </pc:spChg>
        <pc:spChg chg="add del mod">
          <ac:chgData name="Sven" userId="7d731600-f613-4231-8242-4cc0fb25728d" providerId="ADAL" clId="{25945966-4CA9-44E9-9F7D-5F3FE70B2F81}" dt="2021-03-22T10:38:28.835" v="2089"/>
          <ac:spMkLst>
            <pc:docMk/>
            <pc:sldMk cId="2956637924" sldId="293"/>
            <ac:spMk id="12" creationId="{64FFCDBF-B20C-4789-A5DD-9CE1B33B8EE7}"/>
          </ac:spMkLst>
        </pc:spChg>
        <pc:spChg chg="add mod">
          <ac:chgData name="Sven" userId="7d731600-f613-4231-8242-4cc0fb25728d" providerId="ADAL" clId="{25945966-4CA9-44E9-9F7D-5F3FE70B2F81}" dt="2021-03-22T10:38:54.758" v="2097" actId="20577"/>
          <ac:spMkLst>
            <pc:docMk/>
            <pc:sldMk cId="2956637924" sldId="293"/>
            <ac:spMk id="16" creationId="{CCB03C30-2FD0-4D5A-9D19-A4945B1030EE}"/>
          </ac:spMkLst>
        </pc:spChg>
        <pc:spChg chg="add mod">
          <ac:chgData name="Sven" userId="7d731600-f613-4231-8242-4cc0fb25728d" providerId="ADAL" clId="{25945966-4CA9-44E9-9F7D-5F3FE70B2F81}" dt="2021-03-22T10:40:40.832" v="2123" actId="20577"/>
          <ac:spMkLst>
            <pc:docMk/>
            <pc:sldMk cId="2956637924" sldId="293"/>
            <ac:spMk id="18" creationId="{CB01C7D7-6D36-4109-8B21-A18177180D21}"/>
          </ac:spMkLst>
        </pc:spChg>
        <pc:spChg chg="add mod">
          <ac:chgData name="Sven" userId="7d731600-f613-4231-8242-4cc0fb25728d" providerId="ADAL" clId="{25945966-4CA9-44E9-9F7D-5F3FE70B2F81}" dt="2021-03-22T10:40:14.756" v="2112" actId="207"/>
          <ac:spMkLst>
            <pc:docMk/>
            <pc:sldMk cId="2956637924" sldId="293"/>
            <ac:spMk id="19" creationId="{881F5FA2-422A-4BED-AE46-CD3C214D9AFC}"/>
          </ac:spMkLst>
        </pc:spChg>
        <pc:picChg chg="add del mod">
          <ac:chgData name="Sven" userId="7d731600-f613-4231-8242-4cc0fb25728d" providerId="ADAL" clId="{25945966-4CA9-44E9-9F7D-5F3FE70B2F81}" dt="2021-03-22T10:38:20.395" v="2086" actId="478"/>
          <ac:picMkLst>
            <pc:docMk/>
            <pc:sldMk cId="2956637924" sldId="293"/>
            <ac:picMk id="6" creationId="{FA7B3004-3711-4A24-84E2-B395A07F0EA5}"/>
          </ac:picMkLst>
        </pc:picChg>
        <pc:picChg chg="add del mod">
          <ac:chgData name="Sven" userId="7d731600-f613-4231-8242-4cc0fb25728d" providerId="ADAL" clId="{25945966-4CA9-44E9-9F7D-5F3FE70B2F81}" dt="2021-03-22T10:38:22.094" v="2088" actId="478"/>
          <ac:picMkLst>
            <pc:docMk/>
            <pc:sldMk cId="2956637924" sldId="293"/>
            <ac:picMk id="10" creationId="{11044913-3081-4197-972D-4A17ED7CCADC}"/>
          </ac:picMkLst>
        </pc:picChg>
        <pc:picChg chg="add del mod">
          <ac:chgData name="Sven" userId="7d731600-f613-4231-8242-4cc0fb25728d" providerId="ADAL" clId="{25945966-4CA9-44E9-9F7D-5F3FE70B2F81}" dt="2021-03-22T10:38:30.302" v="2090" actId="478"/>
          <ac:picMkLst>
            <pc:docMk/>
            <pc:sldMk cId="2956637924" sldId="293"/>
            <ac:picMk id="14" creationId="{C0BD32F2-7C6D-4E51-8B31-8ADE3CB20065}"/>
          </ac:picMkLst>
        </pc:picChg>
        <pc:picChg chg="add mod">
          <ac:chgData name="Sven" userId="7d731600-f613-4231-8242-4cc0fb25728d" providerId="ADAL" clId="{25945966-4CA9-44E9-9F7D-5F3FE70B2F81}" dt="2021-03-22T10:38:52.591" v="2095" actId="1076"/>
          <ac:picMkLst>
            <pc:docMk/>
            <pc:sldMk cId="2956637924" sldId="293"/>
            <ac:picMk id="17" creationId="{0F1DCEA2-43A5-4846-831D-34E2C5A3C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22/03/2021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22/03/2021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22/03/2021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22-3-2021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22-3-2021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22/03/2021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reward task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Lab presentation 23/03/2021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ijdelijke aanduiding voor afbeelding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Tijdelijke aanduiding voor afbeelding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department &lt; ... &gt;</a:t>
            </a:r>
          </a:p>
          <a:p>
            <a:pPr lvl="1"/>
            <a:r>
              <a:rPr lang="en-GB"/>
              <a:t>research group &lt; ... &gt;</a:t>
            </a:r>
            <a:endParaRPr lang="en-GB" dirty="0"/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meline&#10;&#10;Description automatically generated">
            <a:extLst>
              <a:ext uri="{FF2B5EF4-FFF2-40B4-BE49-F238E27FC236}">
                <a16:creationId xmlns:a16="http://schemas.microsoft.com/office/drawing/2014/main" id="{22020E17-BC4E-49DE-A50A-A846A4087F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8CF140-7682-4238-B879-FD2703A60414}"/>
              </a:ext>
            </a:extLst>
          </p:cNvPr>
          <p:cNvSpPr/>
          <p:nvPr/>
        </p:nvSpPr>
        <p:spPr>
          <a:xfrm>
            <a:off x="6840187" y="6709558"/>
            <a:ext cx="3776353" cy="736271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80DF5E3C-7716-4390-9F89-5C51A4F276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5CD6B-0588-4495-8D21-86B4EA8D40A6}"/>
              </a:ext>
            </a:extLst>
          </p:cNvPr>
          <p:cNvSpPr txBox="1"/>
          <p:nvPr/>
        </p:nvSpPr>
        <p:spPr>
          <a:xfrm>
            <a:off x="748144" y="783771"/>
            <a:ext cx="3681351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 with 5 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Decrease or increase with every room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Forced choice!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Tracker?</a:t>
            </a:r>
            <a:endParaRPr lang="en-GB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BBCA9-0142-45CB-B468-DAB412FE7481}"/>
              </a:ext>
            </a:extLst>
          </p:cNvPr>
          <p:cNvSpPr/>
          <p:nvPr/>
        </p:nvSpPr>
        <p:spPr>
          <a:xfrm>
            <a:off x="6887688" y="2268187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0B9A-9304-4D6A-881C-FCEACB14504A}"/>
              </a:ext>
            </a:extLst>
          </p:cNvPr>
          <p:cNvSpPr/>
          <p:nvPr/>
        </p:nvSpPr>
        <p:spPr>
          <a:xfrm>
            <a:off x="7075713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EE0DC-9FE5-409F-8D68-57717E5EBBD0}"/>
              </a:ext>
            </a:extLst>
          </p:cNvPr>
          <p:cNvSpPr/>
          <p:nvPr/>
        </p:nvSpPr>
        <p:spPr>
          <a:xfrm>
            <a:off x="7249886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6C58C-D307-4942-9A0A-F93D32DADA6B}"/>
              </a:ext>
            </a:extLst>
          </p:cNvPr>
          <p:cNvSpPr/>
          <p:nvPr/>
        </p:nvSpPr>
        <p:spPr>
          <a:xfrm>
            <a:off x="7408220" y="226620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AAAD5-ADD5-41C3-9198-4C4B87E2BA0F}"/>
              </a:ext>
            </a:extLst>
          </p:cNvPr>
          <p:cNvSpPr/>
          <p:nvPr/>
        </p:nvSpPr>
        <p:spPr>
          <a:xfrm>
            <a:off x="7596245" y="2264230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9DB6D-1B4C-44B8-A438-EC87E3591356}"/>
              </a:ext>
            </a:extLst>
          </p:cNvPr>
          <p:cNvSpPr/>
          <p:nvPr/>
        </p:nvSpPr>
        <p:spPr>
          <a:xfrm>
            <a:off x="7770418" y="2264230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0B010-9564-4063-A6F6-2C0C31248508}"/>
              </a:ext>
            </a:extLst>
          </p:cNvPr>
          <p:cNvSpPr/>
          <p:nvPr/>
        </p:nvSpPr>
        <p:spPr>
          <a:xfrm>
            <a:off x="7918859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BA1D1-9679-412D-94C2-1AC2294248DE}"/>
              </a:ext>
            </a:extLst>
          </p:cNvPr>
          <p:cNvSpPr/>
          <p:nvPr/>
        </p:nvSpPr>
        <p:spPr>
          <a:xfrm>
            <a:off x="8106884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58A2-7788-4863-A4F2-13DECB043652}"/>
              </a:ext>
            </a:extLst>
          </p:cNvPr>
          <p:cNvSpPr/>
          <p:nvPr/>
        </p:nvSpPr>
        <p:spPr>
          <a:xfrm>
            <a:off x="8281057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B508E-1B0B-4938-9291-1A96704A0BCF}"/>
              </a:ext>
            </a:extLst>
          </p:cNvPr>
          <p:cNvSpPr/>
          <p:nvPr/>
        </p:nvSpPr>
        <p:spPr>
          <a:xfrm>
            <a:off x="8429497" y="2266211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8BDA22-BBEA-4178-B9DE-4D1FB9983DC8}"/>
              </a:ext>
            </a:extLst>
          </p:cNvPr>
          <p:cNvSpPr/>
          <p:nvPr/>
        </p:nvSpPr>
        <p:spPr>
          <a:xfrm>
            <a:off x="8617522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E3A72-B59A-4319-AB0C-A74569405600}"/>
              </a:ext>
            </a:extLst>
          </p:cNvPr>
          <p:cNvSpPr/>
          <p:nvPr/>
        </p:nvSpPr>
        <p:spPr>
          <a:xfrm>
            <a:off x="8791695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EDAEF-A2F2-4DC4-BDAD-9B07E6811117}"/>
              </a:ext>
            </a:extLst>
          </p:cNvPr>
          <p:cNvSpPr/>
          <p:nvPr/>
        </p:nvSpPr>
        <p:spPr>
          <a:xfrm>
            <a:off x="8950029" y="226423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DE48-A743-4A39-A5A9-5AAC38739F62}"/>
              </a:ext>
            </a:extLst>
          </p:cNvPr>
          <p:cNvSpPr/>
          <p:nvPr/>
        </p:nvSpPr>
        <p:spPr>
          <a:xfrm>
            <a:off x="9138054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F9C3F-4676-4DB9-9BCE-58FF09F3E8C0}"/>
              </a:ext>
            </a:extLst>
          </p:cNvPr>
          <p:cNvSpPr/>
          <p:nvPr/>
        </p:nvSpPr>
        <p:spPr>
          <a:xfrm>
            <a:off x="9312227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5881E-326B-417E-AD7C-16B8DC4E48B0}"/>
              </a:ext>
            </a:extLst>
          </p:cNvPr>
          <p:cNvSpPr/>
          <p:nvPr/>
        </p:nvSpPr>
        <p:spPr>
          <a:xfrm>
            <a:off x="9460668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D2C11C-A3DD-4478-8075-33DBCC4FEF78}"/>
              </a:ext>
            </a:extLst>
          </p:cNvPr>
          <p:cNvSpPr/>
          <p:nvPr/>
        </p:nvSpPr>
        <p:spPr>
          <a:xfrm>
            <a:off x="9648693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DD830E-991D-4C3A-B0DA-BFDBF1B22B2E}"/>
              </a:ext>
            </a:extLst>
          </p:cNvPr>
          <p:cNvSpPr/>
          <p:nvPr/>
        </p:nvSpPr>
        <p:spPr>
          <a:xfrm>
            <a:off x="9822866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932105-00B0-43CD-A285-548378DD1FCD}"/>
              </a:ext>
            </a:extLst>
          </p:cNvPr>
          <p:cNvSpPr/>
          <p:nvPr/>
        </p:nvSpPr>
        <p:spPr>
          <a:xfrm>
            <a:off x="9999011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F2BAE-600C-4658-BB3D-38251B68B369}"/>
              </a:ext>
            </a:extLst>
          </p:cNvPr>
          <p:cNvSpPr/>
          <p:nvPr/>
        </p:nvSpPr>
        <p:spPr>
          <a:xfrm>
            <a:off x="7596245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6785F-8A57-4B42-A209-F69201ED8163}"/>
              </a:ext>
            </a:extLst>
          </p:cNvPr>
          <p:cNvSpPr/>
          <p:nvPr/>
        </p:nvSpPr>
        <p:spPr>
          <a:xfrm>
            <a:off x="7782725" y="2262252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F5726B0-AC40-40DA-B412-430860C4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"/>
            <a:ext cx="17338675" cy="9753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992FE-271A-4A78-AEEA-EE442829D9C1}"/>
              </a:ext>
            </a:extLst>
          </p:cNvPr>
          <p:cNvSpPr txBox="1"/>
          <p:nvPr/>
        </p:nvSpPr>
        <p:spPr>
          <a:xfrm>
            <a:off x="6828123" y="665018"/>
            <a:ext cx="3681351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Fixation cross drawn in </a:t>
            </a:r>
            <a:r>
              <a:rPr lang="en-US" sz="2500" dirty="0" err="1"/>
              <a:t>jsPsych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7441-9390-416C-A4B8-06F853C04DC7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EA68-49BA-43C6-B51A-C72DEE5B5413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>
                <a:solidFill>
                  <a:srgbClr val="FF0000"/>
                </a:solidFill>
              </a:rPr>
              <a:t>+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BD2E9-BE82-4C0B-9E9F-5216541915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854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0E56662E-A242-4142-9A65-26E227385B1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9E-E8B7-4356-8589-D8D9EA8E1F32}"/>
              </a:ext>
            </a:extLst>
          </p:cNvPr>
          <p:cNvSpPr txBox="1"/>
          <p:nvPr/>
        </p:nvSpPr>
        <p:spPr>
          <a:xfrm>
            <a:off x="8364329" y="43148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5963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4BE7B2D6-2572-4342-AD4B-278876CA880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1" b="21871"/>
          <a:stretch>
            <a:fillRect/>
          </a:stretch>
        </p:blipFill>
        <p:spPr>
          <a:xfrm>
            <a:off x="6210837" y="3493724"/>
            <a:ext cx="4916999" cy="2766152"/>
          </a:xfrm>
        </p:spPr>
      </p:pic>
    </p:spTree>
    <p:extLst>
      <p:ext uri="{BB962C8B-B14F-4D97-AF65-F5344CB8AC3E}">
        <p14:creationId xmlns:p14="http://schemas.microsoft.com/office/powerpoint/2010/main" val="60261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2CD0-4F4A-4588-9491-4AA9330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A7A6-FD92-4A9B-9C81-B7710467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screen</a:t>
            </a:r>
          </a:p>
          <a:p>
            <a:r>
              <a:rPr lang="en-US" dirty="0"/>
              <a:t>Points</a:t>
            </a:r>
          </a:p>
          <a:p>
            <a:r>
              <a:rPr lang="en-US" dirty="0" err="1"/>
              <a:t>Miniblocks</a:t>
            </a:r>
            <a:r>
              <a:rPr lang="en-US" dirty="0"/>
              <a:t> left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2077F-BC23-422F-BD6B-9AC3EA20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425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B76-EBAD-4321-9BF9-B28BEFE0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BCDC-E986-4E3F-AD3F-81FB4EA7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478643-9191-40E5-A1F1-ACB97FA1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1898797"/>
            <a:ext cx="5752806" cy="57528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09228D-9B2C-4A8B-A9AD-5CB851E77A09}"/>
              </a:ext>
            </a:extLst>
          </p:cNvPr>
          <p:cNvSpPr/>
          <p:nvPr/>
        </p:nvSpPr>
        <p:spPr>
          <a:xfrm>
            <a:off x="5219700" y="3556000"/>
            <a:ext cx="673100" cy="711200"/>
          </a:xfrm>
          <a:prstGeom prst="ellipse">
            <a:avLst/>
          </a:prstGeom>
          <a:noFill/>
          <a:ln w="3175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223C6-E8B6-4DB2-B584-333E1B3A9E4A}"/>
              </a:ext>
            </a:extLst>
          </p:cNvPr>
          <p:cNvSpPr txBox="1"/>
          <p:nvPr/>
        </p:nvSpPr>
        <p:spPr>
          <a:xfrm>
            <a:off x="7124700" y="1115693"/>
            <a:ext cx="5016500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Simulated optimal betting choices (with 10% chance of error – noise)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4A45B7-66A5-4029-A4CB-055335B0D5ED}"/>
              </a:ext>
            </a:extLst>
          </p:cNvPr>
          <p:cNvSpPr/>
          <p:nvPr/>
        </p:nvSpPr>
        <p:spPr>
          <a:xfrm>
            <a:off x="2942212" y="3340100"/>
            <a:ext cx="673100" cy="71120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21D07-BEA0-4083-A1D1-63CB3009D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" t="53856" r="88944"/>
          <a:stretch/>
        </p:blipFill>
        <p:spPr>
          <a:xfrm>
            <a:off x="7285612" y="3340100"/>
            <a:ext cx="1803400" cy="2787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8CDB2-E6DC-4201-ADAC-3DFEBEB4C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3" t="53857" r="80374" b="2414"/>
          <a:stretch/>
        </p:blipFill>
        <p:spPr>
          <a:xfrm>
            <a:off x="9435806" y="3340100"/>
            <a:ext cx="1498600" cy="264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B9B81-437B-49C6-B6AD-E11F2BEDF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96" t="51476" r="47657" b="2380"/>
          <a:stretch/>
        </p:blipFill>
        <p:spPr>
          <a:xfrm>
            <a:off x="11188700" y="3194265"/>
            <a:ext cx="1291212" cy="2787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E1061-58CC-48FD-A7A2-41AC526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3" t="52175" r="72023" b="-1"/>
          <a:stretch/>
        </p:blipFill>
        <p:spPr>
          <a:xfrm>
            <a:off x="12696106" y="3238499"/>
            <a:ext cx="1460500" cy="2889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5DFF0-0FC4-489F-888D-C634398D1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03" t="51964" r="64113"/>
          <a:stretch/>
        </p:blipFill>
        <p:spPr>
          <a:xfrm>
            <a:off x="14449000" y="3225799"/>
            <a:ext cx="1384300" cy="29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137E-6 3.75E-6 L 0.02692 -0.100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" y="-50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2 -0.10026 L -0.03882 0.067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6" y="833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2 0.06771 L 0.04825 3.75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" y="-36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5 -4.16667E-7 L 0.08707 0.065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312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2C00-E1DF-4DDC-8252-EB9496A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F213-2ABF-442C-B3BF-8794F95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Unrealistic but:</a:t>
            </a:r>
          </a:p>
          <a:p>
            <a:pPr lvl="1"/>
            <a:r>
              <a:rPr lang="en-US" dirty="0"/>
              <a:t>Test some model comparisons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E514-EFA2-4BBC-BB50-BFC1DE77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42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5A7B-11EF-41A3-B4D2-E0866BAB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specified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02B9-F17D-4F10-B8B3-590CD20E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Y ~ Bern[ (</a:t>
            </a:r>
            <a:r>
              <a:rPr lang="el-GR" sz="3600" dirty="0"/>
              <a:t>α</a:t>
            </a:r>
            <a:r>
              <a:rPr lang="en-US" sz="3600" dirty="0"/>
              <a:t>|sym.id, stepsleft) + (</a:t>
            </a:r>
            <a:r>
              <a:rPr lang="en-US" sz="3600" i="1" dirty="0"/>
              <a:t>u</a:t>
            </a:r>
            <a:r>
              <a:rPr lang="en-US" sz="3600" dirty="0"/>
              <a:t>|sym.id, stepsleft, pp) ]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DE32-2383-44E8-83C9-E3EB627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C97F-5E16-4AEF-ACCE-513B62CA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0" y="1863236"/>
            <a:ext cx="16067940" cy="559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98AEE-A4EA-4853-BC31-8297194BAB84}"/>
              </a:ext>
            </a:extLst>
          </p:cNvPr>
          <p:cNvSpPr txBox="1"/>
          <p:nvPr/>
        </p:nvSpPr>
        <p:spPr>
          <a:xfrm>
            <a:off x="5937662" y="8027719"/>
            <a:ext cx="769521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FF0000"/>
                </a:solidFill>
              </a:rPr>
              <a:t>811</a:t>
            </a:r>
            <a:r>
              <a:rPr lang="en-US" sz="2500" dirty="0"/>
              <a:t> 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6756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4D06151-2AAD-431B-8D96-68AA434EE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B3E5-E2DB-4A64-B6FC-556B9BB2E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24F9-53C9-4BD1-9719-9EA6DA24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161309" y="2612571"/>
            <a:ext cx="2694857" cy="2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8C9-1EAC-48D4-A373-8E96F6E8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Linear-logistic regression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3E96-FFE9-4475-ADAC-5F140A02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 ~ Bern[ {(</a:t>
            </a:r>
            <a:r>
              <a:rPr lang="el-GR" sz="3600" dirty="0"/>
              <a:t>α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1</a:t>
            </a:r>
            <a:r>
              <a:rPr lang="en-US" sz="3600" dirty="0"/>
              <a:t>|sym.id,pp)} + </a:t>
            </a:r>
          </a:p>
          <a:p>
            <a:pPr marL="86400" indent="0">
              <a:buNone/>
            </a:pPr>
            <a:r>
              <a:rPr lang="en-US" sz="3600" dirty="0"/>
              <a:t>					   {(</a:t>
            </a:r>
            <a:r>
              <a:rPr lang="el-GR" sz="3600" dirty="0"/>
              <a:t>β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2</a:t>
            </a:r>
            <a:r>
              <a:rPr lang="en-US" sz="3600" dirty="0"/>
              <a:t>|sym.id,pp)}*stepsleft } ]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CBD02-0A9C-4082-BB6E-0054366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75BB3-607C-40D0-A959-3C534F2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2506718"/>
            <a:ext cx="13723896" cy="724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61275-11E1-456B-AD11-18F1F096EBDD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109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053C-5CF3-4C8C-AB2C-8D5959C4217E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(full vs linear) = 5.8*10</a:t>
            </a:r>
            <a:r>
              <a:rPr lang="en-US" sz="2500" baseline="30000" dirty="0"/>
              <a:t>17</a:t>
            </a:r>
            <a:r>
              <a:rPr lang="en-US" sz="25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29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BD4A-3ED5-40A0-B042-43E1E23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logistic regression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48B6-2B69-433D-9778-D903C2A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841E0-0FBD-4C97-84D9-D81D430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828054"/>
            <a:ext cx="14357267" cy="68673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6EF22-00B7-439F-845D-DA88BCB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>
            <a:normAutofit/>
          </a:bodyPr>
          <a:lstStyle/>
          <a:p>
            <a:r>
              <a:rPr lang="en-US" sz="3600" dirty="0"/>
              <a:t>Y ~ Bern[spline equation over stepsleft – 4 knots, deg 3]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B5B1B-9181-4B83-AC30-09760200A7D2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chemeClr val="accent3"/>
                </a:solidFill>
              </a:rPr>
              <a:t>451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89425-9A00-4B09-A785-4B536C70F8C7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(spline vs full) = 8.35*10</a:t>
            </a:r>
            <a:r>
              <a:rPr lang="en-US" sz="2500" baseline="30000" dirty="0"/>
              <a:t>13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1784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2865-D34E-4574-9E46-5B304F9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7057-461A-4CA8-8E4F-423D8AE0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 as baseline / ‘null’?</a:t>
            </a:r>
          </a:p>
          <a:p>
            <a:r>
              <a:rPr lang="en-US" dirty="0"/>
              <a:t>Compare versus ‘theory’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4726-44D2-4036-BE73-9A4153F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3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0475-711D-4E9D-A382-135567C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 logistic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101F-2E0C-4594-8CCE-8C42E6F0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Bin[ </a:t>
            </a:r>
            <a:r>
              <a:rPr lang="en-US" sz="4800" dirty="0"/>
              <a:t>{(</a:t>
            </a:r>
            <a:r>
              <a:rPr lang="el-GR" sz="4800" dirty="0"/>
              <a:t>α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1</a:t>
            </a:r>
            <a:r>
              <a:rPr lang="en-US" sz="4800" dirty="0"/>
              <a:t>|pp)} + </a:t>
            </a:r>
          </a:p>
          <a:p>
            <a:pPr marL="86400" indent="0">
              <a:buNone/>
            </a:pPr>
            <a:r>
              <a:rPr lang="en-US" sz="4800" dirty="0"/>
              <a:t>					   {(</a:t>
            </a:r>
            <a:r>
              <a:rPr lang="el-GR" sz="4800" dirty="0"/>
              <a:t>β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2</a:t>
            </a:r>
            <a:r>
              <a:rPr lang="en-US" sz="4800" dirty="0"/>
              <a:t>|pp)} * </a:t>
            </a:r>
            <a:r>
              <a:rPr lang="en-US" sz="4800" dirty="0" err="1"/>
              <a:t>opt.choice</a:t>
            </a:r>
            <a:r>
              <a:rPr lang="en-US" sz="4800" dirty="0"/>
              <a:t> ]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CB39-A9AB-462C-BEE6-E0A0616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C4F2D-82F3-4E27-9364-5FC083A5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09" y="3013914"/>
            <a:ext cx="11436381" cy="593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DD59B-724A-413E-BB87-A172B5003384}"/>
              </a:ext>
            </a:extLst>
          </p:cNvPr>
          <p:cNvSpPr txBox="1"/>
          <p:nvPr/>
        </p:nvSpPr>
        <p:spPr>
          <a:xfrm>
            <a:off x="7150346" y="679170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7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F9D91-4B51-4EC8-A89B-1CA423033D88}"/>
              </a:ext>
            </a:extLst>
          </p:cNvPr>
          <p:cNvSpPr txBox="1"/>
          <p:nvPr/>
        </p:nvSpPr>
        <p:spPr>
          <a:xfrm>
            <a:off x="7150346" y="7416461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(opt vs spline) = 2.13*10</a:t>
            </a:r>
            <a:r>
              <a:rPr lang="en-US" sz="2500" baseline="30000" dirty="0"/>
              <a:t>87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912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1F56-05A3-49DE-ADEE-D187FDC6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DCB6-17AD-4BFC-8CFF-6A25712F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based on EV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F567-2332-4131-A9A5-1A69D57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020C9-CEAF-4B6E-8C1C-4AFCCC86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09465"/>
            <a:ext cx="17338675" cy="43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445-7BF0-47D9-94F9-FB06F7FD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4C1-E517-4597-B666-AC5F9C0D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15693"/>
            <a:ext cx="15699575" cy="6696000"/>
          </a:xfrm>
        </p:spPr>
        <p:txBody>
          <a:bodyPr/>
          <a:lstStyle/>
          <a:p>
            <a:r>
              <a:rPr lang="en-US" dirty="0"/>
              <a:t>Individual differences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9DB3C-D11E-4003-ACA2-0E0396E5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EB2DA-B582-4EB4-B1E9-A06CD8E0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26" y="2812844"/>
            <a:ext cx="8727221" cy="41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FE77-DC61-40F6-90CE-F0D1A2B8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9D4E-06A9-48BB-81D6-13B776C6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9BF7-B4BA-4D41-ABD4-55113C85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30F6-5468-4DB4-AB4D-DC1B011A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9" y="2533650"/>
            <a:ext cx="14287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59F-ECB8-492E-9D5D-07AA7DEF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79FC-4FF1-4D06-8A24-9A943F10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F741-951D-4B91-9FA6-A8C1BF82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AC243-DC67-47DB-981F-E82D329F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28" y="2775703"/>
            <a:ext cx="12807217" cy="4202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3B91-4A6F-438B-A97D-339E157E2FE7}"/>
              </a:ext>
            </a:extLst>
          </p:cNvPr>
          <p:cNvSpPr txBox="1"/>
          <p:nvPr/>
        </p:nvSpPr>
        <p:spPr>
          <a:xfrm>
            <a:off x="10034649" y="7077694"/>
            <a:ext cx="503829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(linear vs spline) = 506.62  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63706-F098-4315-8123-EA3D249F4395}"/>
              </a:ext>
            </a:extLst>
          </p:cNvPr>
          <p:cNvSpPr txBox="1"/>
          <p:nvPr/>
        </p:nvSpPr>
        <p:spPr>
          <a:xfrm>
            <a:off x="10117777" y="7766462"/>
            <a:ext cx="409698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5 pp: </a:t>
            </a:r>
            <a:r>
              <a:rPr lang="en-US" sz="2500" dirty="0">
                <a:solidFill>
                  <a:schemeClr val="accent1"/>
                </a:solidFill>
              </a:rPr>
              <a:t>217 </a:t>
            </a:r>
            <a:r>
              <a:rPr lang="en-US" sz="2500" dirty="0"/>
              <a:t>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9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4AEC-9B8E-4FD0-A57F-34CA7C02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0EDC-5E92-40FC-A5FE-0F2EBEEF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with &amp; test theoretical effect?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8AEF-C2AF-4103-B501-8623DEA6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67344-0C20-4CC7-83E7-B7F1C9A1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02" y="2064599"/>
            <a:ext cx="12496160" cy="59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8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ADB0-C9AC-49F6-9958-5237892F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2E075-79D5-4C46-B7C1-D9D2DB1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29</a:t>
            </a:fld>
            <a:endParaRPr lang="en-GB" noProof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B03C30-2FD0-4D5A-9D19-A4945B10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Bin[ </a:t>
            </a:r>
            <a:r>
              <a:rPr lang="en-US" sz="4800" dirty="0"/>
              <a:t>{(</a:t>
            </a:r>
            <a:r>
              <a:rPr lang="el-GR" sz="4800" dirty="0"/>
              <a:t>α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1</a:t>
            </a:r>
            <a:r>
              <a:rPr lang="en-US" sz="4800" dirty="0"/>
              <a:t>|pp)} + </a:t>
            </a:r>
          </a:p>
          <a:p>
            <a:pPr marL="86400" indent="0">
              <a:buNone/>
            </a:pPr>
            <a:r>
              <a:rPr lang="en-US" sz="4800" dirty="0"/>
              <a:t>					   {(</a:t>
            </a:r>
            <a:r>
              <a:rPr lang="el-GR" sz="4800" dirty="0"/>
              <a:t>β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2</a:t>
            </a:r>
            <a:r>
              <a:rPr lang="en-US" sz="4800" dirty="0"/>
              <a:t>|pp)} * EV]</a:t>
            </a:r>
            <a:endParaRPr lang="en-GB" dirty="0"/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1DCEA2-43A5-4846-831D-34E2C5A3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9" y="3131962"/>
            <a:ext cx="13313920" cy="4368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1C7D7-6D36-4109-8B21-A18177180D21}"/>
              </a:ext>
            </a:extLst>
          </p:cNvPr>
          <p:cNvSpPr txBox="1"/>
          <p:nvPr/>
        </p:nvSpPr>
        <p:spPr>
          <a:xfrm>
            <a:off x="10117777" y="8437088"/>
            <a:ext cx="503829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(EV vs linear) = 8.53*10</a:t>
            </a:r>
            <a:r>
              <a:rPr lang="en-US" sz="2500" baseline="30000" dirty="0"/>
              <a:t>27</a:t>
            </a:r>
            <a:r>
              <a:rPr lang="en-US" sz="2500" dirty="0"/>
              <a:t>  </a:t>
            </a:r>
            <a:endParaRPr lang="en-GB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F5FA2-422A-4BED-AE46-CD3C214D9AFC}"/>
              </a:ext>
            </a:extLst>
          </p:cNvPr>
          <p:cNvSpPr txBox="1"/>
          <p:nvPr/>
        </p:nvSpPr>
        <p:spPr>
          <a:xfrm>
            <a:off x="10117777" y="7766462"/>
            <a:ext cx="409698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5 pp: </a:t>
            </a:r>
            <a:r>
              <a:rPr lang="en-US" sz="2500" dirty="0">
                <a:solidFill>
                  <a:srgbClr val="92D050"/>
                </a:solidFill>
              </a:rPr>
              <a:t>14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/>
              <a:t>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9566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0F2-637B-42C3-B1DB-33EC072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03E-DC71-488F-94FD-B7AB0EB3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DC0F-DBB1-4971-9970-083D159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9D28-F530-4C9C-AED6-5C13B9BAD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38"/>
          <a:stretch/>
        </p:blipFill>
        <p:spPr>
          <a:xfrm>
            <a:off x="4558849" y="2884487"/>
            <a:ext cx="8220975" cy="1535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3635A-1343-425E-8506-FE41E9F3C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64"/>
          <a:stretch/>
        </p:blipFill>
        <p:spPr>
          <a:xfrm>
            <a:off x="4573699" y="4526289"/>
            <a:ext cx="8218120" cy="263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0142A-8AE0-4D53-9940-2FA4853A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109" y="2262187"/>
            <a:ext cx="9639300" cy="522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709E6-2F08-429D-8C9D-73DCF2D7BE2C}"/>
              </a:ext>
            </a:extLst>
          </p:cNvPr>
          <p:cNvSpPr txBox="1"/>
          <p:nvPr/>
        </p:nvSpPr>
        <p:spPr>
          <a:xfrm>
            <a:off x="7208322" y="8065620"/>
            <a:ext cx="306383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Tomov</a:t>
            </a:r>
            <a:r>
              <a:rPr lang="en-US" sz="2500" dirty="0"/>
              <a:t> et al. (2020)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19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31CB-863D-4E2C-8770-814F256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FA0A-6495-4149-9076-A17099B3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simulations: </a:t>
            </a:r>
          </a:p>
          <a:p>
            <a:pPr lvl="1"/>
            <a:r>
              <a:rPr lang="en-US" dirty="0"/>
              <a:t>Assume linearity?</a:t>
            </a:r>
          </a:p>
          <a:p>
            <a:pPr lvl="1"/>
            <a:r>
              <a:rPr lang="en-US" dirty="0"/>
              <a:t>Follow EV?</a:t>
            </a:r>
          </a:p>
          <a:p>
            <a:r>
              <a:rPr lang="en-US" dirty="0"/>
              <a:t>Covariates?</a:t>
            </a:r>
          </a:p>
          <a:p>
            <a:pPr lvl="1"/>
            <a:r>
              <a:rPr lang="en-US" dirty="0"/>
              <a:t>Current bet</a:t>
            </a:r>
          </a:p>
          <a:p>
            <a:pPr lvl="1"/>
            <a:r>
              <a:rPr lang="en-US" dirty="0"/>
              <a:t>History (pp not </a:t>
            </a:r>
            <a:r>
              <a:rPr lang="en-US" dirty="0" err="1"/>
              <a:t>markov</a:t>
            </a:r>
            <a:r>
              <a:rPr lang="en-US" dirty="0"/>
              <a:t>?)</a:t>
            </a:r>
          </a:p>
          <a:p>
            <a:r>
              <a:rPr lang="en-US" dirty="0"/>
              <a:t>Group cluster?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913B-DE2A-4792-AB82-1609859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3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FBD-4C1C-434F-A23D-BC4DD3CA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CB5-B19F-4A0D-91D5-69EA4587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segmentation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CE5F-C670-462E-8AA9-17A55BC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1496-C08D-4983-98BC-8E586E20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8" y="3090862"/>
            <a:ext cx="3933825" cy="357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5120-5F2F-4993-97B5-5AEA2546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746949"/>
            <a:ext cx="9889238" cy="4024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4D013-06F5-4820-8841-179FBDE923B0}"/>
              </a:ext>
            </a:extLst>
          </p:cNvPr>
          <p:cNvSpPr txBox="1"/>
          <p:nvPr/>
        </p:nvSpPr>
        <p:spPr>
          <a:xfrm>
            <a:off x="6715846" y="7634556"/>
            <a:ext cx="393382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Schapiro et al. (2013)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601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0EE-B3A8-40AF-A1D5-F152AC3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FA8-5FE8-4009-A44D-A7467BAD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 times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D13A-8B5B-412E-88B1-46996AD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73A5D-999C-4B3F-9ED4-882DB331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5" y="3179228"/>
            <a:ext cx="2333625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B108B-979F-4F1D-8F66-0A1D0B1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18" y="3123139"/>
            <a:ext cx="552450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5F2E8-6507-4E55-829C-005F24A5FF9E}"/>
              </a:ext>
            </a:extLst>
          </p:cNvPr>
          <p:cNvSpPr txBox="1"/>
          <p:nvPr/>
        </p:nvSpPr>
        <p:spPr>
          <a:xfrm>
            <a:off x="7524750" y="7634556"/>
            <a:ext cx="27178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Lynn et al. (2020)</a:t>
            </a:r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4F439-AC1B-457C-B0AC-F0B51BBFF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2795587"/>
            <a:ext cx="7762875" cy="416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C394E-901F-423E-9C04-EB136EBD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93" y="6035645"/>
            <a:ext cx="2647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FCC-48DA-4588-A3DC-8C134E3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E245-B709-42AF-A2B5-317191C2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state space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03EF-5E69-4000-B729-6F60C42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D801A-C4B6-47F0-A2B2-C087B656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3018100"/>
            <a:ext cx="8031971" cy="3717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C7B68-36FD-404E-B622-B53376BF6D8E}"/>
              </a:ext>
            </a:extLst>
          </p:cNvPr>
          <p:cNvSpPr txBox="1"/>
          <p:nvPr/>
        </p:nvSpPr>
        <p:spPr>
          <a:xfrm>
            <a:off x="9611923" y="3018100"/>
            <a:ext cx="3073400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35 minutes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1.5s stimulus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No ISI / fixation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Detection from canonical rotation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A1B51-95F5-4428-8035-016F6FA990DA}"/>
              </a:ext>
            </a:extLst>
          </p:cNvPr>
          <p:cNvSpPr txBox="1"/>
          <p:nvPr/>
        </p:nvSpPr>
        <p:spPr>
          <a:xfrm>
            <a:off x="7524750" y="7634556"/>
            <a:ext cx="30734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Karuza</a:t>
            </a:r>
            <a:r>
              <a:rPr lang="en-US" sz="2500" dirty="0"/>
              <a:t> et al. (2019)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546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CEC344-801B-405D-86DB-B66A08C335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A150-355A-4F1C-9639-2564A971B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New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1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14DF-20DA-4104-827D-FB22F57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B125-670D-4BCE-89CA-D5A9A145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task / 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8199-45CF-47A6-A052-93F90E4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CEF66E-BA22-4261-892A-8B3CEA3A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2137559"/>
            <a:ext cx="5752806" cy="5752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BE16-D860-4653-9508-CBED61FE22B5}"/>
              </a:ext>
            </a:extLst>
          </p:cNvPr>
          <p:cNvSpPr txBox="1"/>
          <p:nvPr/>
        </p:nvSpPr>
        <p:spPr>
          <a:xfrm>
            <a:off x="8122722" y="2743200"/>
            <a:ext cx="529639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Starting positions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Goal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124C3-436E-4280-BD38-EF55626FF297}"/>
              </a:ext>
            </a:extLst>
          </p:cNvPr>
          <p:cNvSpPr txBox="1"/>
          <p:nvPr/>
        </p:nvSpPr>
        <p:spPr>
          <a:xfrm>
            <a:off x="8122722" y="4718480"/>
            <a:ext cx="4358244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15 Steps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Differing policies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610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1FA-DF4E-4A82-A3AF-AA0371A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063-E8DA-4C52-82ED-4422BF80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B64-FCFE-4115-8E9A-4F5862C8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385</TotalTime>
  <Words>469</Words>
  <Application>Microsoft Office PowerPoint</Application>
  <PresentationFormat>Custom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Hierarchical reward task</vt:lpstr>
      <vt:lpstr>PowerPoint Presentation</vt:lpstr>
      <vt:lpstr>Hierarchical representations</vt:lpstr>
      <vt:lpstr>Hierarchical representations</vt:lpstr>
      <vt:lpstr>Hierarchical representations</vt:lpstr>
      <vt:lpstr>Hierarchical representations</vt:lpstr>
      <vt:lpstr>PowerPoint Presentation</vt:lpstr>
      <vt:lpstr>Online pilot</vt:lpstr>
      <vt:lpstr>Online pilot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pilot</vt:lpstr>
      <vt:lpstr>Simulations</vt:lpstr>
      <vt:lpstr>Simulations</vt:lpstr>
      <vt:lpstr>Fully specified model</vt:lpstr>
      <vt:lpstr>Linear-logistic regression </vt:lpstr>
      <vt:lpstr>Spline logistic regression</vt:lpstr>
      <vt:lpstr>Simulations</vt:lpstr>
      <vt:lpstr>Optimal choice logistic regression</vt:lpstr>
      <vt:lpstr>Simulations</vt:lpstr>
      <vt:lpstr>simulations</vt:lpstr>
      <vt:lpstr>simulations</vt:lpstr>
      <vt:lpstr>simulations</vt:lpstr>
      <vt:lpstr>Simulations</vt:lpstr>
      <vt:lpstr>simulations</vt:lpstr>
      <vt:lpstr>simulations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reward task</dc:title>
  <dc:subject/>
  <dc:creator>Sven</dc:creator>
  <cp:keywords/>
  <dc:description/>
  <cp:lastModifiedBy>Sven Wientjes</cp:lastModifiedBy>
  <cp:revision>5</cp:revision>
  <dcterms:created xsi:type="dcterms:W3CDTF">2021-03-19T08:43:45Z</dcterms:created>
  <dcterms:modified xsi:type="dcterms:W3CDTF">2021-03-22T10:41:00Z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