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94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5AFB8-362A-44BE-9AA6-18E7753B8BD5}" type="datetimeFigureOut">
              <a:rPr lang="fr-CH" smtClean="0"/>
              <a:t>27.04.2017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8EDBC-80F6-46E1-A074-A21148E5881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41532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 smtClean="0"/>
              <a:t>plusieurs fonctions</a:t>
            </a:r>
            <a:r>
              <a:rPr lang="fr-CH" baseline="0" dirty="0" smtClean="0"/>
              <a:t> e plus de donné l’heure</a:t>
            </a:r>
            <a:endParaRPr lang="fr-CH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8EDBC-80F6-46E1-A074-A21148E58810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50581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27/04/2017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27/04/2017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27/04/2017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27/04/2017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27/04/2017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27/04/2017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27/04/2017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27/04/2017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27/04/2017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27/04/2017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27/04/2017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27/04/2017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Projet : </a:t>
            </a:r>
            <a:r>
              <a:rPr lang="fr-CH" dirty="0" err="1" smtClean="0"/>
              <a:t>MultiClock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Sven </a:t>
            </a:r>
            <a:r>
              <a:rPr lang="fr-CH" dirty="0" err="1" smtClean="0"/>
              <a:t>Wikberg</a:t>
            </a:r>
            <a:endParaRPr lang="fr-CH" dirty="0" smtClean="0"/>
          </a:p>
          <a:p>
            <a:r>
              <a:rPr lang="fr-CH" dirty="0" err="1" smtClean="0"/>
              <a:t>CFPTi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79128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997968"/>
            <a:ext cx="8229600" cy="1143000"/>
          </a:xfrm>
        </p:spPr>
        <p:txBody>
          <a:bodyPr>
            <a:noAutofit/>
          </a:bodyPr>
          <a:lstStyle/>
          <a:p>
            <a:r>
              <a:rPr lang="fr-CH" sz="7200" dirty="0" smtClean="0"/>
              <a:t>Question ?</a:t>
            </a:r>
            <a:endParaRPr lang="fr-CH" sz="7200" dirty="0"/>
          </a:p>
        </p:txBody>
      </p:sp>
      <p:pic>
        <p:nvPicPr>
          <p:cNvPr id="1026" name="Picture 2" descr="C:\Users\wikbergs_info\Desktop\question-mark-clock-21270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233936"/>
            <a:ext cx="5436096" cy="362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936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Introduction de l’énoncé</a:t>
            </a:r>
          </a:p>
          <a:p>
            <a:r>
              <a:rPr lang="fr-CH" dirty="0" smtClean="0"/>
              <a:t>Les solutions possibles</a:t>
            </a:r>
          </a:p>
          <a:p>
            <a:r>
              <a:rPr lang="fr-CH" dirty="0" smtClean="0"/>
              <a:t>Les fonctionnalités</a:t>
            </a:r>
          </a:p>
          <a:p>
            <a:r>
              <a:rPr lang="fr-CH" dirty="0" smtClean="0"/>
              <a:t>Comment ça marche ?</a:t>
            </a:r>
          </a:p>
          <a:p>
            <a:r>
              <a:rPr lang="fr-CH" dirty="0" smtClean="0"/>
              <a:t>Les tests</a:t>
            </a:r>
          </a:p>
          <a:p>
            <a:r>
              <a:rPr lang="fr-CH" dirty="0" smtClean="0"/>
              <a:t>La démo</a:t>
            </a:r>
          </a:p>
          <a:p>
            <a:r>
              <a:rPr lang="fr-CH" dirty="0" smtClean="0"/>
              <a:t>Conclusion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669693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L’horloge multifonction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Horloge qui a plusieurs fonctions</a:t>
            </a:r>
          </a:p>
          <a:p>
            <a:r>
              <a:rPr lang="fr-CH" dirty="0" smtClean="0"/>
              <a:t>Vaste choix de </a:t>
            </a:r>
            <a:r>
              <a:rPr lang="fr-CH" dirty="0" smtClean="0"/>
              <a:t>fonctions</a:t>
            </a:r>
          </a:p>
          <a:p>
            <a:r>
              <a:rPr lang="fr-CH" smtClean="0"/>
              <a:t>s</a:t>
            </a:r>
            <a:endParaRPr lang="fr-CH" dirty="0"/>
          </a:p>
        </p:txBody>
      </p:sp>
      <p:pic>
        <p:nvPicPr>
          <p:cNvPr id="2050" name="Picture 2" descr="C:\Users\wikbergs_info\Desktop\horloge-multifonction-o7rbi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645024"/>
            <a:ext cx="361950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115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Solutions possibles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Fuseaux horaire</a:t>
            </a:r>
          </a:p>
          <a:p>
            <a:r>
              <a:rPr lang="fr-CH" dirty="0" smtClean="0"/>
              <a:t>Météo (</a:t>
            </a:r>
            <a:r>
              <a:rPr lang="fr-CH" dirty="0" err="1" smtClean="0"/>
              <a:t>webservice</a:t>
            </a:r>
            <a:r>
              <a:rPr lang="fr-CH" dirty="0" smtClean="0"/>
              <a:t>)</a:t>
            </a:r>
          </a:p>
          <a:p>
            <a:r>
              <a:rPr lang="fr-CH" dirty="0" smtClean="0"/>
              <a:t>I.A.</a:t>
            </a:r>
          </a:p>
          <a:p>
            <a:r>
              <a:rPr lang="fr-CH" dirty="0" smtClean="0"/>
              <a:t>Affichages diverses</a:t>
            </a:r>
          </a:p>
          <a:p>
            <a:r>
              <a:rPr lang="fr-CH" dirty="0" smtClean="0"/>
              <a:t>Etc.</a:t>
            </a:r>
            <a:endParaRPr lang="fr-CH" dirty="0"/>
          </a:p>
        </p:txBody>
      </p:sp>
      <p:pic>
        <p:nvPicPr>
          <p:cNvPr id="3074" name="Picture 2" descr="C:\Users\wikbergs_info\Desktop\RTEmagicC_W3101-50_01.gif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844824"/>
            <a:ext cx="2487298" cy="364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510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Les fonctions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Affiche </a:t>
            </a:r>
            <a:r>
              <a:rPr lang="fr-CH" dirty="0" smtClean="0"/>
              <a:t>l’heure et la date</a:t>
            </a:r>
          </a:p>
          <a:p>
            <a:r>
              <a:rPr lang="fr-CH" dirty="0" smtClean="0"/>
              <a:t>Affichage de l’heure de 13 façons différentes</a:t>
            </a:r>
          </a:p>
          <a:p>
            <a:r>
              <a:rPr lang="fr-CH" dirty="0"/>
              <a:t>Affichage de </a:t>
            </a:r>
            <a:r>
              <a:rPr lang="fr-CH" dirty="0" smtClean="0"/>
              <a:t>la date de 2 </a:t>
            </a:r>
            <a:r>
              <a:rPr lang="fr-CH" dirty="0"/>
              <a:t>façons différentes</a:t>
            </a:r>
          </a:p>
          <a:p>
            <a:r>
              <a:rPr lang="fr-CH" dirty="0" smtClean="0"/>
              <a:t>Alarme</a:t>
            </a:r>
          </a:p>
          <a:p>
            <a:endParaRPr lang="fr-CH" dirty="0"/>
          </a:p>
        </p:txBody>
      </p:sp>
      <p:pic>
        <p:nvPicPr>
          <p:cNvPr id="4098" name="Picture 2" descr="C:\Users\wikbergs_info\Downloads\Captur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1" y="3653615"/>
            <a:ext cx="2428875" cy="165735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wikbergs_info\Downloads\Cap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622" y="3653615"/>
            <a:ext cx="2371725" cy="281940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923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Comment ça marche ?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2 classes principales pour l’affichage</a:t>
            </a:r>
          </a:p>
          <a:p>
            <a:r>
              <a:rPr lang="fr-CH" smtClean="0"/>
              <a:t>Modèle-Vue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141047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Les tests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027342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Démo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45223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En conclusion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0647615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98</Words>
  <Application>Microsoft Office PowerPoint</Application>
  <PresentationFormat>Affichage à l'écran (4:3)</PresentationFormat>
  <Paragraphs>35</Paragraphs>
  <Slides>10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Projet : MultiClock</vt:lpstr>
      <vt:lpstr>Sommaire</vt:lpstr>
      <vt:lpstr>L’horloge multifonction</vt:lpstr>
      <vt:lpstr>Solutions possibles</vt:lpstr>
      <vt:lpstr>Les fonctions</vt:lpstr>
      <vt:lpstr>Comment ça marche ?</vt:lpstr>
      <vt:lpstr>Les tests</vt:lpstr>
      <vt:lpstr>Démo</vt:lpstr>
      <vt:lpstr>En conclusion</vt:lpstr>
      <vt:lpstr>Question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: MultiClock</dc:title>
  <dc:creator>WIKBERG SVEN</dc:creator>
  <cp:lastModifiedBy>Utilisateur Windows</cp:lastModifiedBy>
  <cp:revision>6</cp:revision>
  <dcterms:created xsi:type="dcterms:W3CDTF">2017-04-27T08:35:28Z</dcterms:created>
  <dcterms:modified xsi:type="dcterms:W3CDTF">2017-04-27T10:47:50Z</dcterms:modified>
</cp:coreProperties>
</file>