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19" r:id="rId2"/>
    <p:sldMasterId id="2147483934" r:id="rId3"/>
  </p:sldMasterIdLst>
  <p:notesMasterIdLst>
    <p:notesMasterId r:id="rId13"/>
  </p:notesMasterIdLst>
  <p:sldIdLst>
    <p:sldId id="256" r:id="rId4"/>
    <p:sldId id="265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109" d="100"/>
          <a:sy n="109" d="100"/>
        </p:scale>
        <p:origin x="16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5AFB8-362A-44BE-9AA6-18E7753B8BD5}" type="datetimeFigureOut">
              <a:rPr lang="fr-CH" smtClean="0"/>
              <a:t>28.04.2017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EDBC-80F6-46E1-A074-A21148E588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15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plusieurs fonctions</a:t>
            </a:r>
            <a:r>
              <a:rPr lang="fr-CH" baseline="0" dirty="0"/>
              <a:t> e plus de donné l’heure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EDBC-80F6-46E1-A074-A21148E5881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05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151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29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69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47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23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346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829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6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51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95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8217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6815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894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8093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660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1229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5380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0718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79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322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9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33258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4729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560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0980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571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99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80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9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52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91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912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07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Projet : </a:t>
            </a:r>
            <a:r>
              <a:rPr lang="fr-CH" dirty="0" err="1"/>
              <a:t>MultiClock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Sven </a:t>
            </a:r>
            <a:r>
              <a:rPr lang="fr-CH" dirty="0" err="1"/>
              <a:t>Wikberg</a:t>
            </a:r>
            <a:endParaRPr lang="fr-CH" dirty="0"/>
          </a:p>
          <a:p>
            <a:r>
              <a:rPr lang="fr-CH" dirty="0" err="1"/>
              <a:t>CFPTi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7912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Introduction de l’énoncé</a:t>
            </a:r>
          </a:p>
          <a:p>
            <a:r>
              <a:rPr lang="fr-CH" dirty="0"/>
              <a:t>Les solutions possibles</a:t>
            </a:r>
          </a:p>
          <a:p>
            <a:r>
              <a:rPr lang="fr-CH" dirty="0"/>
              <a:t>Les fonctionnalités</a:t>
            </a:r>
          </a:p>
          <a:p>
            <a:r>
              <a:rPr lang="fr-CH" dirty="0"/>
              <a:t>Comment ça marche ?</a:t>
            </a:r>
          </a:p>
          <a:p>
            <a:r>
              <a:rPr lang="fr-CH" dirty="0"/>
              <a:t>Les tests</a:t>
            </a:r>
          </a:p>
          <a:p>
            <a:r>
              <a:rPr lang="fr-CH" dirty="0"/>
              <a:t>La démo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6969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</p:spPr>
        <p:txBody>
          <a:bodyPr/>
          <a:lstStyle/>
          <a:p>
            <a:r>
              <a:rPr lang="fr-CH"/>
              <a:t>L’horloge multifonction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101983"/>
          </a:xfrm>
        </p:spPr>
        <p:txBody>
          <a:bodyPr/>
          <a:lstStyle/>
          <a:p>
            <a:r>
              <a:rPr lang="fr-CH" dirty="0"/>
              <a:t>Horloge qui a plusieurs fonctions</a:t>
            </a:r>
          </a:p>
          <a:p>
            <a:r>
              <a:rPr lang="fr-CH" dirty="0"/>
              <a:t>Vaste choix de fonctions</a:t>
            </a:r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23" y="3444183"/>
            <a:ext cx="252447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1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Solutions possibles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Fuseaux horaire</a:t>
            </a:r>
          </a:p>
          <a:p>
            <a:r>
              <a:rPr lang="fr-CH" dirty="0"/>
              <a:t>Météo (</a:t>
            </a:r>
            <a:r>
              <a:rPr lang="fr-CH" dirty="0" err="1"/>
              <a:t>webservice</a:t>
            </a:r>
            <a:r>
              <a:rPr lang="fr-CH" dirty="0"/>
              <a:t>)</a:t>
            </a:r>
          </a:p>
          <a:p>
            <a:r>
              <a:rPr lang="fr-CH" dirty="0"/>
              <a:t>I.A.</a:t>
            </a:r>
          </a:p>
          <a:p>
            <a:r>
              <a:rPr lang="fr-CH" dirty="0"/>
              <a:t>Affichages diverses</a:t>
            </a:r>
          </a:p>
          <a:p>
            <a:r>
              <a:rPr lang="fr-CH" dirty="0"/>
              <a:t>Etc.</a:t>
            </a:r>
          </a:p>
        </p:txBody>
      </p:sp>
      <p:pic>
        <p:nvPicPr>
          <p:cNvPr id="3074" name="Picture 2" descr="C:\Users\wikbergs_info\Desktop\RTEmagicC_W3101-50_01.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02" y="2367585"/>
            <a:ext cx="2487298" cy="36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Affiche l’heure et la date</a:t>
            </a:r>
          </a:p>
          <a:p>
            <a:r>
              <a:rPr lang="fr-CH" dirty="0"/>
              <a:t>Affichage de l’heure de 13 façons différentes</a:t>
            </a:r>
          </a:p>
          <a:p>
            <a:r>
              <a:rPr lang="fr-CH" dirty="0"/>
              <a:t>Affichage de la date de 2 façons différentes</a:t>
            </a:r>
          </a:p>
          <a:p>
            <a:r>
              <a:rPr lang="fr-CH" dirty="0"/>
              <a:t>Alarme</a:t>
            </a:r>
          </a:p>
          <a:p>
            <a:endParaRPr lang="fr-CH" dirty="0"/>
          </a:p>
        </p:txBody>
      </p:sp>
      <p:pic>
        <p:nvPicPr>
          <p:cNvPr id="4098" name="Picture 2" descr="C:\Users\wikbergs_info\Download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89040"/>
            <a:ext cx="2428875" cy="16573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kbergs_info\Download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2371725" cy="2819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2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ça marche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Modèle-Vue</a:t>
            </a:r>
          </a:p>
          <a:p>
            <a:r>
              <a:rPr lang="fr-CH" dirty="0"/>
              <a:t>2 classes principales pour l’affichage</a:t>
            </a:r>
          </a:p>
          <a:p>
            <a:pPr lvl="1"/>
            <a:r>
              <a:rPr lang="fr-CH" dirty="0"/>
              <a:t>Classe/ «Composant»</a:t>
            </a:r>
          </a:p>
          <a:p>
            <a:r>
              <a:rPr lang="fr-CH" dirty="0"/>
              <a:t>Alarme</a:t>
            </a:r>
          </a:p>
          <a:p>
            <a:pPr lvl="1"/>
            <a:endParaRPr lang="fr-CH" dirty="0"/>
          </a:p>
          <a:p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endParaRPr lang="fr-CH" dirty="0"/>
          </a:p>
        </p:txBody>
      </p:sp>
      <p:pic>
        <p:nvPicPr>
          <p:cNvPr id="6" name="Picture 2" descr="C:\Users\wikbergs_info\Download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89040"/>
            <a:ext cx="2428875" cy="16573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wikbergs_info\Downloads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2371725" cy="2819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4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CH" sz="6600" dirty="0"/>
              <a:t>Démonstration !</a:t>
            </a:r>
          </a:p>
        </p:txBody>
      </p:sp>
    </p:spTree>
    <p:extLst>
      <p:ext uri="{BB962C8B-B14F-4D97-AF65-F5344CB8AC3E}">
        <p14:creationId xmlns:p14="http://schemas.microsoft.com/office/powerpoint/2010/main" val="244522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 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Simple / Pratique</a:t>
            </a:r>
          </a:p>
          <a:p>
            <a:r>
              <a:rPr lang="fr-CH" dirty="0"/>
              <a:t>Différent</a:t>
            </a:r>
          </a:p>
          <a:p>
            <a:r>
              <a:rPr lang="fr-CH" dirty="0"/>
              <a:t>Comique</a:t>
            </a:r>
          </a:p>
        </p:txBody>
      </p:sp>
    </p:spTree>
    <p:extLst>
      <p:ext uri="{BB962C8B-B14F-4D97-AF65-F5344CB8AC3E}">
        <p14:creationId xmlns:p14="http://schemas.microsoft.com/office/powerpoint/2010/main" val="20647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97968"/>
            <a:ext cx="8229600" cy="1143000"/>
          </a:xfrm>
        </p:spPr>
        <p:txBody>
          <a:bodyPr>
            <a:noAutofit/>
          </a:bodyPr>
          <a:lstStyle/>
          <a:p>
            <a:r>
              <a:rPr lang="fr-CH" sz="7200" dirty="0"/>
              <a:t>Question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09" y="3457100"/>
            <a:ext cx="459169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367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120</TotalTime>
  <Words>109</Words>
  <Application>Microsoft Office PowerPoint</Application>
  <PresentationFormat>Affichage à l'écran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Colis</vt:lpstr>
      <vt:lpstr>Projet : MultiClock</vt:lpstr>
      <vt:lpstr>Sommaire</vt:lpstr>
      <vt:lpstr>L’horloge multifonction</vt:lpstr>
      <vt:lpstr>Solutions possibles</vt:lpstr>
      <vt:lpstr>Les fonctions</vt:lpstr>
      <vt:lpstr>Comment ça marche ?</vt:lpstr>
      <vt:lpstr>Démonstration !</vt:lpstr>
      <vt:lpstr>En conclusion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MultiClock</dc:title>
  <dc:creator>WIKBERG SVEN</dc:creator>
  <cp:lastModifiedBy>SVEN.WKBRG</cp:lastModifiedBy>
  <cp:revision>9</cp:revision>
  <dcterms:created xsi:type="dcterms:W3CDTF">2017-04-27T08:35:28Z</dcterms:created>
  <dcterms:modified xsi:type="dcterms:W3CDTF">2017-04-28T07:16:38Z</dcterms:modified>
</cp:coreProperties>
</file>