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67" r:id="rId4"/>
    <p:sldId id="258" r:id="rId5"/>
    <p:sldId id="260" r:id="rId6"/>
    <p:sldId id="261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 autoAdjust="0"/>
    <p:restoredTop sz="9466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B0EF5-9367-4851-9498-61E3CF250703}" type="datetimeFigureOut">
              <a:rPr lang="fr-CH" smtClean="0"/>
              <a:t>20.06.2017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192E7-5BF6-4F57-AC71-D575379F25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360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192E7-5BF6-4F57-AC71-D575379F251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583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Connexion</a:t>
            </a:r>
            <a:r>
              <a:rPr lang="fr-CH" baseline="0" dirty="0" smtClean="0"/>
              <a:t> mail ou </a:t>
            </a:r>
            <a:r>
              <a:rPr lang="fr-CH" baseline="0" dirty="0" err="1" smtClean="0"/>
              <a:t>username</a:t>
            </a:r>
            <a:endParaRPr lang="fr-CH" baseline="0" dirty="0" smtClean="0"/>
          </a:p>
          <a:p>
            <a:r>
              <a:rPr lang="fr-CH" baseline="0" dirty="0" err="1" smtClean="0"/>
              <a:t>Side</a:t>
            </a:r>
            <a:r>
              <a:rPr lang="fr-CH" baseline="0" dirty="0" smtClean="0"/>
              <a:t> menus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192E7-5BF6-4F57-AC71-D575379F251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43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7FC3338-57AA-44C2-BAF9-47849A30E21D}" type="datetime1">
              <a:rPr lang="fr-CH" smtClean="0"/>
              <a:t>20.06.2017</a:t>
            </a:fld>
            <a:endParaRPr lang="fr-CH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CH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6A31-8AA5-4FA5-8CD0-77B43B232FF5}" type="datetime1">
              <a:rPr lang="fr-CH" smtClean="0"/>
              <a:t>20.06.2017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9AB-635C-4A7C-8733-429BDFBA25AA}" type="datetime1">
              <a:rPr lang="fr-CH" smtClean="0"/>
              <a:t>20.06.2017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DFE3-64BA-4817-B70E-E6599610B489}" type="datetime1">
              <a:rPr lang="fr-CH" smtClean="0"/>
              <a:t>20.06.2017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E5788D5-1785-420D-B7A9-0F14102A5E86}" type="datetime1">
              <a:rPr lang="fr-CH" smtClean="0"/>
              <a:t>20.06.2017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70B-A95F-4EDB-9A61-BCE8FF90F412}" type="datetime1">
              <a:rPr lang="fr-CH" smtClean="0"/>
              <a:t>20.06.2017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696-321E-4572-9B0B-297DBF3E2A5F}" type="datetime1">
              <a:rPr lang="fr-CH" smtClean="0"/>
              <a:t>20.06.2017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AFAF-154C-4C0C-9465-71C828709FF5}" type="datetime1">
              <a:rPr lang="fr-CH" smtClean="0"/>
              <a:t>20.06.2017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5605-A603-4E55-B49E-357864248A10}" type="datetime1">
              <a:rPr lang="fr-CH" smtClean="0"/>
              <a:t>20.06.2017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F1E4-9857-44CE-A4D1-D507716C0050}" type="datetime1">
              <a:rPr lang="fr-CH" smtClean="0"/>
              <a:t>20.06.2017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1D6A-9000-4230-A359-7A89F9C4AD94}" type="datetime1">
              <a:rPr lang="fr-CH" smtClean="0"/>
              <a:t>20.06.2017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66F7B0-159D-48FB-B35C-C90688D6723D}" type="datetime1">
              <a:rPr lang="fr-CH" smtClean="0"/>
              <a:t>20.06.2017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78F5DC-6D86-4789-A8DB-F8AFF2C1B70B}" type="slidenum">
              <a:rPr lang="fr-CH" smtClean="0"/>
              <a:t>‹N°›</a:t>
            </a:fld>
            <a:endParaRPr lang="fr-CH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CH" sz="5200" dirty="0" err="1" smtClean="0"/>
              <a:t>OverwatchCollection</a:t>
            </a:r>
            <a:endParaRPr lang="fr-CH" sz="5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1400" dirty="0" smtClean="0"/>
              <a:t>TPI-2017</a:t>
            </a:r>
          </a:p>
          <a:p>
            <a:r>
              <a:rPr lang="fr-CH" sz="1400" dirty="0" smtClean="0"/>
              <a:t>Sven </a:t>
            </a:r>
            <a:r>
              <a:rPr lang="fr-CH" sz="1400" dirty="0" err="1" smtClean="0"/>
              <a:t>Wikberg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404742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4100" dirty="0" smtClean="0"/>
              <a:t>Cahier des charges/Résultats </a:t>
            </a:r>
            <a:endParaRPr lang="fr-CH" sz="4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CH" sz="3600" dirty="0" smtClean="0"/>
              <a:t>Affichage des objets triés</a:t>
            </a:r>
          </a:p>
          <a:p>
            <a:r>
              <a:rPr lang="fr-CH" sz="3600" dirty="0" smtClean="0"/>
              <a:t>Login /</a:t>
            </a:r>
            <a:r>
              <a:rPr lang="fr-CH" sz="3600" dirty="0" err="1" smtClean="0"/>
              <a:t>Sign</a:t>
            </a:r>
            <a:r>
              <a:rPr lang="fr-CH" sz="3600" dirty="0" smtClean="0"/>
              <a:t> in</a:t>
            </a:r>
          </a:p>
          <a:p>
            <a:r>
              <a:rPr lang="fr-CH" sz="3600" dirty="0" smtClean="0"/>
              <a:t>Sélection d’objets</a:t>
            </a:r>
          </a:p>
          <a:p>
            <a:r>
              <a:rPr lang="fr-CH" sz="3600" dirty="0" smtClean="0"/>
              <a:t>Statistiques sur ses objets</a:t>
            </a:r>
          </a:p>
          <a:p>
            <a:r>
              <a:rPr lang="fr-CH" sz="3600" dirty="0" smtClean="0"/>
              <a:t>Actions admin</a:t>
            </a:r>
            <a:endParaRPr lang="fr-CH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061-8BDB-4DFF-B86C-5701FE211841}" type="datetime1">
              <a:rPr lang="fr-CH" smtClean="0"/>
              <a:t>20.06.2017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2</a:t>
            </a:fld>
            <a:r>
              <a:rPr lang="fr-CH" dirty="0" smtClean="0"/>
              <a:t>/7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02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8000" dirty="0" smtClean="0"/>
              <a:t>Démo</a:t>
            </a:r>
            <a:endParaRPr lang="fr-CH" sz="8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898-A0FE-4723-A8CF-CD15004400CA}" type="datetime1">
              <a:rPr lang="fr-CH" smtClean="0"/>
              <a:t>20.06.2017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3</a:t>
            </a:fld>
            <a:r>
              <a:rPr lang="fr-CH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6429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4400" dirty="0" smtClean="0"/>
              <a:t>Point technique intéressant</a:t>
            </a:r>
            <a:endParaRPr lang="fr-CH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CH" sz="4000" dirty="0" smtClean="0"/>
              <a:t>Récupération et affichage des objets</a:t>
            </a:r>
          </a:p>
          <a:p>
            <a:r>
              <a:rPr lang="fr-CH" sz="4000" dirty="0" smtClean="0"/>
              <a:t>Première idée</a:t>
            </a:r>
          </a:p>
          <a:p>
            <a:r>
              <a:rPr lang="fr-CH" sz="4000" dirty="0" smtClean="0"/>
              <a:t>Pas convaincu</a:t>
            </a:r>
          </a:p>
          <a:p>
            <a:r>
              <a:rPr lang="fr-CH" sz="4000" dirty="0" smtClean="0"/>
              <a:t>Deuxième idée</a:t>
            </a:r>
            <a:endParaRPr lang="fr-CH" sz="4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A82F-4469-4620-AE05-02AC3FD9B2B8}" type="datetime1">
              <a:rPr lang="fr-CH" smtClean="0"/>
              <a:t>20.06.2017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4</a:t>
            </a:fld>
            <a:r>
              <a:rPr lang="fr-CH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3965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dirty="0" smtClean="0"/>
              <a:t>Problème intéressant </a:t>
            </a:r>
            <a:endParaRPr lang="fr-CH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CH" sz="4000" dirty="0" smtClean="0"/>
              <a:t>Données des barres de progression</a:t>
            </a:r>
          </a:p>
          <a:p>
            <a:r>
              <a:rPr lang="fr-CH" sz="4000" dirty="0" smtClean="0"/>
              <a:t>Bug si 0 objet sélectionné</a:t>
            </a:r>
          </a:p>
          <a:p>
            <a:r>
              <a:rPr lang="fr-CH" sz="4000" dirty="0" smtClean="0"/>
              <a:t>Solutions envisagées</a:t>
            </a:r>
          </a:p>
          <a:p>
            <a:r>
              <a:rPr lang="fr-CH" sz="4000" dirty="0" smtClean="0"/>
              <a:t>Solution adopté</a:t>
            </a:r>
            <a:endParaRPr lang="fr-CH" sz="4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166-1F6F-44D8-A19A-A60B917FBF67}" type="datetime1">
              <a:rPr lang="fr-CH" smtClean="0"/>
              <a:t>20.06.2017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5</a:t>
            </a:fld>
            <a:r>
              <a:rPr lang="fr-CH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9672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6600" dirty="0" smtClean="0"/>
              <a:t>Améliorations</a:t>
            </a:r>
            <a:endParaRPr lang="fr-CH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CH" sz="4400" dirty="0" smtClean="0"/>
              <a:t>Classement utilisateurs</a:t>
            </a:r>
          </a:p>
          <a:p>
            <a:r>
              <a:rPr lang="fr-CH" sz="4400" dirty="0" smtClean="0"/>
              <a:t>Statistiques des autres utilisateurs</a:t>
            </a:r>
          </a:p>
          <a:p>
            <a:r>
              <a:rPr lang="fr-CH" sz="4400" dirty="0" err="1" smtClean="0"/>
              <a:t>Achievements</a:t>
            </a:r>
            <a:endParaRPr lang="fr-CH" sz="4400" dirty="0" smtClean="0"/>
          </a:p>
          <a:p>
            <a:r>
              <a:rPr lang="fr-CH" sz="4400" dirty="0" smtClean="0"/>
              <a:t>CRUD des objets pour l’admin</a:t>
            </a:r>
          </a:p>
          <a:p>
            <a:r>
              <a:rPr lang="fr-CH" sz="4400" dirty="0" smtClean="0"/>
              <a:t>Affichage des couts restants</a:t>
            </a:r>
          </a:p>
          <a:p>
            <a:endParaRPr lang="fr-CH" sz="4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9D8-0160-4478-ADED-B50C28897A3C}" type="datetime1">
              <a:rPr lang="fr-CH" smtClean="0"/>
              <a:t>20.06.2017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6</a:t>
            </a:fld>
            <a:r>
              <a:rPr lang="fr-CH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469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6600" dirty="0" smtClean="0"/>
              <a:t>Questions ?</a:t>
            </a:r>
            <a:endParaRPr lang="fr-CH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7778-5017-4637-9100-D20082B364DE}" type="datetime1">
              <a:rPr lang="fr-CH" smtClean="0"/>
              <a:t>20.06.2017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F5DC-6D86-4789-A8DB-F8AFF2C1B70B}" type="slidenum">
              <a:rPr lang="fr-CH" smtClean="0"/>
              <a:t>7</a:t>
            </a:fld>
            <a:r>
              <a:rPr lang="fr-CH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8869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</TotalTime>
  <Words>93</Words>
  <Application>Microsoft Office PowerPoint</Application>
  <PresentationFormat>Affichage à l'écran (4:3)</PresentationFormat>
  <Paragraphs>43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Origine</vt:lpstr>
      <vt:lpstr>OverwatchCollection</vt:lpstr>
      <vt:lpstr>Cahier des charges/Résultats </vt:lpstr>
      <vt:lpstr>Démo</vt:lpstr>
      <vt:lpstr>Point technique intéressant</vt:lpstr>
      <vt:lpstr>Problème intéressant </vt:lpstr>
      <vt:lpstr>Améliorations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OverwatchCollection</dc:title>
  <dc:creator>Utilisateur Windows</dc:creator>
  <cp:lastModifiedBy>Utilisateur Windows</cp:lastModifiedBy>
  <cp:revision>10</cp:revision>
  <dcterms:created xsi:type="dcterms:W3CDTF">2017-06-20T07:53:10Z</dcterms:created>
  <dcterms:modified xsi:type="dcterms:W3CDTF">2017-06-20T09:27:01Z</dcterms:modified>
</cp:coreProperties>
</file>