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4079"/>
            <a:ext cx="5704840" cy="675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Calibri"/>
                <a:cs typeface="Calibri"/>
              </a:rPr>
              <a:t>DATE:4-</a:t>
            </a:r>
            <a:r>
              <a:rPr sz="1200" b="1" spc="-10" dirty="0">
                <a:latin typeface="Calibri"/>
                <a:cs typeface="Calibri"/>
              </a:rPr>
              <a:t>6-</a:t>
            </a:r>
            <a:r>
              <a:rPr sz="1200" b="1" spc="-25" dirty="0"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latin typeface="Calibri"/>
                <a:cs typeface="Calibri"/>
              </a:rPr>
              <a:t>ASSIGNMENT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 dirty="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 dirty="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sz="1200" spc="7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 dirty="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sz="1200" spc="7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sz="1200" spc="8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10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sz="1200" b="1" spc="-3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sz="1200" b="1" spc="1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sz="1200" b="1" spc="8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sz="1200" spc="6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marL="172085" lvl="1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sz="1200" b="1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sz="1200" b="1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b="1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marL="12700" marR="191135" algn="just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 marR="551180" algn="just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3435</Words>
  <Application>Microsoft Office PowerPoint</Application>
  <PresentationFormat>Custom</PresentationFormat>
  <Paragraphs>405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Microsoft YaHei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Yanamandram</dc:creator>
  <cp:lastModifiedBy>venkatpraveen196@outlook.com</cp:lastModifiedBy>
  <cp:revision>1</cp:revision>
  <dcterms:created xsi:type="dcterms:W3CDTF">2024-06-07T17:46:33Z</dcterms:created>
  <dcterms:modified xsi:type="dcterms:W3CDTF">2024-06-08T03:56:17Z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