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6" r:id="rId4"/>
    <p:sldId id="270" r:id="rId5"/>
    <p:sldId id="269" r:id="rId6"/>
    <p:sldId id="268" r:id="rId7"/>
    <p:sldId id="271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6BE6A246-6A29-56C2-5683-8D1B035DA91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24A8960B-7273-143F-F738-13F1D8392558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D650D0B-6014-0758-EB21-83A533AEFF7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03.06.2024</a:t>
            </a:fld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8545E45-6907-5AE3-69B2-B38228853905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DB781CC9-FD42-ED04-1A84-2189CB65C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77CA32-BB1E-115F-A767-67991FC68D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DB69F6B-93FB-B5A1-DF68-41588A6940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0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7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06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46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>
            <a:extLst>
              <a:ext uri="{FF2B5EF4-FFF2-40B4-BE49-F238E27FC236}">
                <a16:creationId xmlns:a16="http://schemas.microsoft.com/office/drawing/2014/main" id="{3F49FF32-3155-0813-55DF-7CCDA421292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9372439-A1F5-32D0-AC75-5B8B07D071D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69FEA3A-51D6-62BE-C7B7-FF95C6A1CC62}"/>
              </a:ext>
            </a:extLst>
          </p:cNvPr>
          <p:cNvSpPr txBox="1">
            <a:spLocks/>
          </p:cNvSpPr>
          <p:nvPr userDrawn="1"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03.06.2024</a:t>
            </a:fld>
            <a:endParaRPr lang="de-DE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AE8B879-4488-BE51-EFEE-E36DF4930AAE}"/>
              </a:ext>
            </a:extLst>
          </p:cNvPr>
          <p:cNvSpPr txBox="1">
            <a:spLocks/>
          </p:cNvSpPr>
          <p:nvPr userDrawn="1"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B749DC-5AC0-4C63-A6C6-BD8B64CBF6D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Grafik 13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045FC2FE-E0D0-A458-AD54-52AB83EC18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74EE56C6-F44F-2B27-08BC-C13532FE2C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C306E69-0028-3D70-3D3A-EE27348322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7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8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13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233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191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13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83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FC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D984EFE-C229-442C-9F2C-F2F53AD7AE61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B749DC-5AC0-4C63-A6C6-BD8B64CBF6D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Grafiken, Grafikdesign, Farbigkeit enthält.&#10;&#10;Automatisch generierte Beschreibung">
            <a:extLst>
              <a:ext uri="{FF2B5EF4-FFF2-40B4-BE49-F238E27FC236}">
                <a16:creationId xmlns:a16="http://schemas.microsoft.com/office/drawing/2014/main" id="{43A96432-FA38-DFF1-9DE9-3BC9387D461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936" y="6408473"/>
            <a:ext cx="1147883" cy="441853"/>
          </a:xfrm>
          <a:prstGeom prst="rect">
            <a:avLst/>
          </a:prstGeom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305BEBF2-9BF1-0E8E-6C53-B41683670A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2" y="6371006"/>
            <a:ext cx="502763" cy="50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2A348C4-AF4F-872E-4A11-8480F4A381A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475305" y="6432708"/>
            <a:ext cx="1066898" cy="4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5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ymlibrary.dev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73AF9-0370-D287-3B7A-A6556A145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Python für Anfänger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B9DA34-35E9-0294-3E92-429F619D5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Volkshochschulkurs 2024</a:t>
            </a:r>
          </a:p>
          <a:p>
            <a:r>
              <a:rPr lang="de-DE" dirty="0"/>
              <a:t>Sven Mordeja</a:t>
            </a:r>
          </a:p>
        </p:txBody>
      </p:sp>
    </p:spTree>
    <p:extLst>
      <p:ext uri="{BB962C8B-B14F-4D97-AF65-F5344CB8AC3E}">
        <p14:creationId xmlns:p14="http://schemas.microsoft.com/office/powerpoint/2010/main" val="173304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FB774-B7BC-47D8-9C6D-1CAA9E95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einer Ausführbaren Datei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40604-A1E9-4F1C-B82C-A672EAAD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Installieren von </a:t>
            </a:r>
            <a:r>
              <a:rPr lang="de-DE" dirty="0" err="1"/>
              <a:t>pyinstaller</a:t>
            </a:r>
            <a:endParaRPr lang="de-DE" dirty="0"/>
          </a:p>
          <a:p>
            <a:pPr lvl="1"/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pyinstaller</a:t>
            </a:r>
            <a:r>
              <a:rPr lang="de-DE" dirty="0"/>
              <a:t> (in Konsole)</a:t>
            </a:r>
          </a:p>
          <a:p>
            <a:pPr lvl="1"/>
            <a:endParaRPr lang="de-DE" dirty="0"/>
          </a:p>
          <a:p>
            <a:r>
              <a:rPr lang="de-DE" dirty="0"/>
              <a:t>- ausführen von</a:t>
            </a:r>
          </a:p>
          <a:p>
            <a:pPr lvl="1"/>
            <a:r>
              <a:rPr lang="en-US" dirty="0" err="1"/>
              <a:t>pyinstaller</a:t>
            </a:r>
            <a:r>
              <a:rPr lang="en-US" dirty="0"/>
              <a:t> --</a:t>
            </a:r>
            <a:r>
              <a:rPr lang="en-US" dirty="0" err="1"/>
              <a:t>onefile</a:t>
            </a:r>
            <a:r>
              <a:rPr lang="en-US" dirty="0"/>
              <a:t> your_script.py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41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710D3-85F1-D70D-9E58-3A7468D8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786311" cy="1138476"/>
          </a:xfrm>
        </p:spPr>
        <p:txBody>
          <a:bodyPr/>
          <a:lstStyle/>
          <a:p>
            <a:r>
              <a:rPr lang="de-DE" dirty="0"/>
              <a:t>GitHub		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314BB-DD7B-8D3A-9C0C-BAA38516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 Onlinedienst Softwareprojekte auf </a:t>
            </a:r>
            <a:r>
              <a:rPr lang="de-DE" dirty="0" err="1"/>
              <a:t>Git</a:t>
            </a:r>
            <a:r>
              <a:rPr lang="de-DE" dirty="0"/>
              <a:t>-Basis für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Softwareentwicklung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Versionsverwaltung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Wichtigsten Befehle: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Commit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Push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marL="201168" lvl="1" indent="0">
              <a:buNone/>
            </a:pPr>
            <a:r>
              <a:rPr lang="de-DE" dirty="0"/>
              <a:t>https://github.com/SvensGithub1/VHS_Python24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BA765DA-DEA5-D21A-E594-F2E91C002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80" y="550269"/>
            <a:ext cx="874811" cy="87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AE506-90B9-439C-9D4A-669ED6F3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Artificial Intelligence vs Machine Learning vs Deep Learning (AI vs ML vs  DL) | by Alan Davis Babu | Medium">
            <a:extLst>
              <a:ext uri="{FF2B5EF4-FFF2-40B4-BE49-F238E27FC236}">
                <a16:creationId xmlns:a16="http://schemas.microsoft.com/office/drawing/2014/main" id="{CC41C7DD-93C1-4A90-AE7E-3F6047875A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335" y="1846263"/>
            <a:ext cx="956165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5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9EB6E6-AD3C-4A54-8CF9-169113AF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Was ist Reinforcement Learning? - MATLAB &amp; Simulink">
            <a:extLst>
              <a:ext uri="{FF2B5EF4-FFF2-40B4-BE49-F238E27FC236}">
                <a16:creationId xmlns:a16="http://schemas.microsoft.com/office/drawing/2014/main" id="{C6445600-DFEE-45DF-847E-36A1507E2C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05" y="1846263"/>
            <a:ext cx="791651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3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C3F17-D057-4706-B396-AE15C5F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Reinforcement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EBC13B-7CC6-4344-AD8E-86D99A02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mit </a:t>
            </a:r>
            <a:r>
              <a:rPr lang="de-DE" dirty="0" err="1"/>
              <a:t>Gym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https://www.gymlibrary.dev/index.html</a:t>
            </a:r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159E991-7BE3-4C83-AC7D-C3BC89A84E35}"/>
              </a:ext>
            </a:extLst>
          </p:cNvPr>
          <p:cNvSpPr txBox="1">
            <a:spLocks/>
          </p:cNvSpPr>
          <p:nvPr/>
        </p:nvSpPr>
        <p:spPr>
          <a:xfrm>
            <a:off x="2130425" y="3297462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FDBD91B-DAFC-4C4C-B965-DBED7FE93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84" y="2564090"/>
            <a:ext cx="3297832" cy="285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05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F8D2C7-9742-4177-BA80-FA912F23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098" name="Picture 2" descr="Deep reinforcement learning scheme. A deep neural network learns the... |  Download Scientific Diagram">
            <a:extLst>
              <a:ext uri="{FF2B5EF4-FFF2-40B4-BE49-F238E27FC236}">
                <a16:creationId xmlns:a16="http://schemas.microsoft.com/office/drawing/2014/main" id="{E1B1EA73-1751-41D5-AA78-B850A55AE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400" y="2221484"/>
            <a:ext cx="6195518" cy="317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11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27315-9AB6-20A4-7C7B-A7385FEDF118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03.06.2024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39789A5C-1CFC-C978-9A0A-7B41D817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98315"/>
            <a:ext cx="10128439" cy="1320800"/>
          </a:xfrm>
        </p:spPr>
        <p:txBody>
          <a:bodyPr/>
          <a:lstStyle/>
          <a:p>
            <a:r>
              <a:rPr lang="de-DE" dirty="0"/>
              <a:t>Environments in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700E18D-07F5-BDD0-F771-E558CBAC8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9304"/>
            <a:ext cx="10128439" cy="3880773"/>
          </a:xfrm>
        </p:spPr>
        <p:txBody>
          <a:bodyPr/>
          <a:lstStyle/>
          <a:p>
            <a:r>
              <a:rPr lang="de-DE" dirty="0"/>
              <a:t>Ermöglicht das Erstellen von unterschiedlichen, unabhängigen Umgebungen für verschiedene Projekt</a:t>
            </a:r>
          </a:p>
          <a:p>
            <a:pPr lvl="1"/>
            <a:r>
              <a:rPr lang="de-DE" dirty="0"/>
              <a:t>Verwendung unterschiedlicher Python Versionen und Paketen</a:t>
            </a:r>
          </a:p>
          <a:p>
            <a:pPr lvl="1"/>
            <a:r>
              <a:rPr lang="de-DE" dirty="0"/>
              <a:t>Umgebungen können exportiert und geteilt werden</a:t>
            </a:r>
          </a:p>
          <a:p>
            <a:r>
              <a:rPr lang="de-DE" dirty="0"/>
              <a:t>Erstellen einer Environment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Navigator</a:t>
            </a:r>
          </a:p>
          <a:p>
            <a:pPr lvl="1"/>
            <a:r>
              <a:rPr lang="de-DE" dirty="0"/>
              <a:t>Öffnen des </a:t>
            </a:r>
            <a:r>
              <a:rPr lang="de-DE" dirty="0" err="1"/>
              <a:t>Anaconda</a:t>
            </a:r>
            <a:r>
              <a:rPr lang="de-DE" dirty="0"/>
              <a:t> Terminals</a:t>
            </a:r>
          </a:p>
          <a:p>
            <a:pPr lvl="1"/>
            <a:r>
              <a:rPr lang="de-DE" dirty="0"/>
              <a:t>Erstellen: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create</a:t>
            </a:r>
            <a:r>
              <a:rPr lang="de-DE" b="1" i="1" dirty="0"/>
              <a:t> --name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endParaRPr lang="de-DE" b="1" i="1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321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BFF6-736B-5473-9669-C065225E64C3}"/>
              </a:ext>
            </a:extLst>
          </p:cNvPr>
          <p:cNvSpPr txBox="1">
            <a:spLocks/>
          </p:cNvSpPr>
          <p:nvPr/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984EFE-C229-442C-9F2C-F2F53AD7AE61}" type="datetimeFigureOut">
              <a:rPr lang="de-DE" smtClean="0"/>
              <a:pPr/>
              <a:t>03.06.2024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5424D24-A2F7-E9F9-94FF-E2D5A3F1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8315"/>
            <a:ext cx="8596668" cy="1320800"/>
          </a:xfrm>
        </p:spPr>
        <p:txBody>
          <a:bodyPr/>
          <a:lstStyle/>
          <a:p>
            <a:r>
              <a:rPr lang="de-DE" dirty="0"/>
              <a:t>Package Management with </a:t>
            </a:r>
            <a:r>
              <a:rPr lang="de-DE" dirty="0" err="1"/>
              <a:t>Conda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DE3679C-60EA-E0D4-F133-2657FDB0F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9304"/>
            <a:ext cx="8596668" cy="3880773"/>
          </a:xfrm>
        </p:spPr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packages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Aktivieren</a:t>
            </a:r>
            <a:r>
              <a:rPr lang="de-DE" b="1" i="1" dirty="0"/>
              <a:t>: </a:t>
            </a:r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activate</a:t>
            </a:r>
            <a:r>
              <a:rPr lang="de-DE" b="1" i="1" dirty="0"/>
              <a:t> </a:t>
            </a:r>
            <a:r>
              <a:rPr lang="de-DE" b="1" i="1" dirty="0" err="1"/>
              <a:t>myenv</a:t>
            </a:r>
            <a:endParaRPr lang="de-DE" b="1" i="1" dirty="0"/>
          </a:p>
          <a:p>
            <a:pPr lvl="1"/>
            <a:r>
              <a:rPr lang="de-DE" dirty="0"/>
              <a:t>Auflisten: </a:t>
            </a:r>
            <a:r>
              <a:rPr lang="de-DE" dirty="0" err="1"/>
              <a:t>conda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Packages installieren:</a:t>
            </a:r>
          </a:p>
          <a:p>
            <a:pPr lvl="1"/>
            <a:r>
              <a:rPr lang="de-DE" b="1" i="1" dirty="0" err="1"/>
              <a:t>Conda</a:t>
            </a:r>
            <a:r>
              <a:rPr lang="de-DE" b="1" i="1" dirty="0"/>
              <a:t> </a:t>
            </a:r>
            <a:r>
              <a:rPr lang="de-DE" b="1" i="1" dirty="0" err="1"/>
              <a:t>install</a:t>
            </a:r>
            <a:r>
              <a:rPr lang="de-DE" b="1" i="1" dirty="0"/>
              <a:t> </a:t>
            </a:r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b="1" i="1" dirty="0"/>
          </a:p>
          <a:p>
            <a:r>
              <a:rPr lang="de-DE" dirty="0"/>
              <a:t>Spyder öffnen</a:t>
            </a:r>
          </a:p>
          <a:p>
            <a:pPr lvl="1"/>
            <a:r>
              <a:rPr lang="de-DE" b="1" i="1" dirty="0" err="1"/>
              <a:t>spyder</a:t>
            </a:r>
            <a:endParaRPr lang="de-DE" b="1" i="1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769576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157</Words>
  <Application>Microsoft Office PowerPoint</Application>
  <PresentationFormat>Breitbild</PresentationFormat>
  <Paragraphs>44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Courier New</vt:lpstr>
      <vt:lpstr>Rückblick</vt:lpstr>
      <vt:lpstr>Python für Anfänger</vt:lpstr>
      <vt:lpstr>Erstellen einer Ausführbaren Datei </vt:lpstr>
      <vt:lpstr>GitHub     </vt:lpstr>
      <vt:lpstr>PowerPoint-Präsentation</vt:lpstr>
      <vt:lpstr>PowerPoint-Präsentation</vt:lpstr>
      <vt:lpstr>Einführung Reinforcement Learning</vt:lpstr>
      <vt:lpstr>PowerPoint-Präsentation</vt:lpstr>
      <vt:lpstr>Environments in Conda</vt:lpstr>
      <vt:lpstr>Package Management with 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Sven MOrdeja</dc:creator>
  <cp:lastModifiedBy>Sven Mordeja</cp:lastModifiedBy>
  <cp:revision>26</cp:revision>
  <dcterms:created xsi:type="dcterms:W3CDTF">2024-01-29T17:18:35Z</dcterms:created>
  <dcterms:modified xsi:type="dcterms:W3CDTF">2024-06-03T16:01:47Z</dcterms:modified>
</cp:coreProperties>
</file>