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66" r:id="rId4"/>
    <p:sldId id="268" r:id="rId5"/>
    <p:sldId id="260" r:id="rId6"/>
    <p:sldId id="259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6BE6A246-6A29-56C2-5683-8D1B035DA91E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A8960B-7273-143F-F738-13F1D8392558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D650D0B-6014-0758-EB21-83A533AEFF76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545E45-6907-5AE3-69B2-B38228853905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DB781CC9-FD42-ED04-1A84-2189CB65C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77CA32-BB1E-115F-A767-67991FC68D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DB69F6B-93FB-B5A1-DF68-41588A6940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7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3F49FF32-3155-0813-55DF-7CCDA4212928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9372439-A1F5-32D0-AC75-5B8B07D071DD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69FEA3A-51D6-62BE-C7B7-FF95C6A1CC62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AE8B879-4488-BE51-EFEE-E36DF4930AAE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045FC2FE-E0D0-A458-AD54-52AB83EC18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4EE56C6-F44F-2B27-08BC-C13532FE2C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C306E69-0028-3D70-3D3A-EE27348322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3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43A96432-FA38-DFF1-9DE9-3BC9387D46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05BEBF2-9BF1-0E8E-6C53-B41683670A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2A348C4-AF4F-872E-4A11-8480F4A381A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hyperlink" Target="https://visualgit.readthedocs.io/en/latest/pages/naming_conven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hyperlink" Target="https://visualgit.readthedocs.io/en/latest/pages/naming_conven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73AF9-0370-D287-3B7A-A6556A145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für Anfänger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B9DA34-35E9-0294-3E92-429F619D5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Volkshochschulkurs 2024</a:t>
            </a:r>
          </a:p>
          <a:p>
            <a:r>
              <a:rPr lang="de-DE" dirty="0"/>
              <a:t>Sven Mordeja</a:t>
            </a:r>
          </a:p>
        </p:txBody>
      </p:sp>
    </p:spTree>
    <p:extLst>
      <p:ext uri="{BB962C8B-B14F-4D97-AF65-F5344CB8AC3E}">
        <p14:creationId xmlns:p14="http://schemas.microsoft.com/office/powerpoint/2010/main" val="17330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921AA-A75B-43F4-9ED7-5A8FDF56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Style Guide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A047D-A1CF-40E2-92B5-E7884297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>
                <a:hlinkClick r:id="rId2"/>
              </a:rPr>
              <a:t>https://visualgit.readthedocs.io/en/latest/pages/naming_convention.html</a:t>
            </a:r>
            <a:r>
              <a:rPr lang="de-DE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hlinkClick r:id="rId3"/>
              </a:rPr>
              <a:t> https://peps.python.org/pep-0008/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03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710D3-85F1-D70D-9E58-3A7468D8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786311" cy="1138476"/>
          </a:xfrm>
        </p:spPr>
        <p:txBody>
          <a:bodyPr/>
          <a:lstStyle/>
          <a:p>
            <a:r>
              <a:rPr lang="de-DE" dirty="0"/>
              <a:t>GitHub		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14BB-DD7B-8D3A-9C0C-BAA38516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Onlinedienst Softwareprojekte auf </a:t>
            </a:r>
            <a:r>
              <a:rPr lang="de-DE" dirty="0" err="1"/>
              <a:t>Git</a:t>
            </a:r>
            <a:r>
              <a:rPr lang="de-DE" dirty="0"/>
              <a:t>-Basis für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Softwareentwicklung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Versionsverwaltung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Wichtigsten Befehle: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Commit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Push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 marL="201168" lvl="1" indent="0">
              <a:buNone/>
            </a:pPr>
            <a:r>
              <a:rPr lang="de-DE" dirty="0"/>
              <a:t>https://github.com/SvensGithub1/VHS_Python24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765DA-DEA5-D21A-E594-F2E91C00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80" y="550269"/>
            <a:ext cx="874811" cy="8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7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C7E66-3E90-48E9-9C1D-E1E9FFC5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Freiwillige Hausaufgabe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AB5B7-70AA-44BE-B0DF-35143E2F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Anschauen von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>
                <a:hlinkClick r:id="rId2"/>
              </a:rPr>
              <a:t>https://visualgit.readthedocs.io/en/latest/pages/naming_convention.html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>
                <a:hlinkClick r:id="rId3"/>
              </a:rPr>
              <a:t>https</a:t>
            </a:r>
            <a:r>
              <a:rPr lang="de-DE" dirty="0">
                <a:hlinkClick r:id="rId3"/>
              </a:rPr>
              <a:t>://peps.python.org/pep-0008/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190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7F891-662F-65A2-F5CC-D5FD5D92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6BC28-F767-EB2C-07E4-405593B8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07F4-38F3-A7AC-D30D-3797187389D9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E40F02-0596-2226-A3F5-C0E3AD73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317770"/>
            <a:ext cx="10079801" cy="1320800"/>
          </a:xfrm>
        </p:spPr>
        <p:txBody>
          <a:bodyPr/>
          <a:lstStyle/>
          <a:p>
            <a:r>
              <a:rPr lang="de-DE" dirty="0"/>
              <a:t>Python Installation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2DF3B77-A88B-3C53-C407-E36BAA1E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68759"/>
            <a:ext cx="10079801" cy="3880773"/>
          </a:xfrm>
        </p:spPr>
        <p:txBody>
          <a:bodyPr/>
          <a:lstStyle/>
          <a:p>
            <a:r>
              <a:rPr lang="de-DE" dirty="0"/>
              <a:t>Empfehlung Verwendung von: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Zusammenstellung von Software-Komponenten, die als Komplettpaket weitergegeben und unterstützt werden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Py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thon und R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Vorinstalliert kommen über 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250 Pakete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unter anderem                   , </a:t>
            </a:r>
            <a:r>
              <a:rPr lang="de-DE" b="0" i="0" dirty="0" err="1">
                <a:solidFill>
                  <a:srgbClr val="040C28"/>
                </a:solidFill>
                <a:effectLst/>
                <a:latin typeface="Google Sans"/>
              </a:rPr>
              <a:t>Jupyter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 Notebook          und </a:t>
            </a:r>
          </a:p>
          <a:p>
            <a:pPr lvl="1"/>
            <a:r>
              <a:rPr lang="de-DE" dirty="0">
                <a:solidFill>
                  <a:srgbClr val="040C28"/>
                </a:solidFill>
                <a:latin typeface="Google Sans"/>
              </a:rPr>
              <a:t>Vereinfacht Verwaltung von </a:t>
            </a:r>
            <a:r>
              <a:rPr lang="de-DE" dirty="0" err="1">
                <a:solidFill>
                  <a:srgbClr val="040C28"/>
                </a:solidFill>
                <a:latin typeface="Google Sans"/>
              </a:rPr>
              <a:t>Programmierungebungen</a:t>
            </a:r>
            <a:endParaRPr lang="de-DE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lvl="1"/>
            <a:r>
              <a:rPr lang="de-DE" dirty="0"/>
              <a:t>https://docs.anaconda.com/free/anaconda/install/windows/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C0ADA-F31E-EEE5-0B20-BA0C83FDA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848" y="1868759"/>
            <a:ext cx="2377278" cy="343642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FD5372F-338C-70E6-B642-B1BBFF46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72" y="3387931"/>
            <a:ext cx="397473" cy="3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upload.wikimedia.org/wikipedia/commons/thumb/7/7e/...">
            <a:extLst>
              <a:ext uri="{FF2B5EF4-FFF2-40B4-BE49-F238E27FC236}">
                <a16:creationId xmlns:a16="http://schemas.microsoft.com/office/drawing/2014/main" id="{B770E0AA-C931-9A2D-2C66-7A6321383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23958" r="10511" b="20042"/>
          <a:stretch/>
        </p:blipFill>
        <p:spPr bwMode="auto">
          <a:xfrm>
            <a:off x="4051182" y="3429000"/>
            <a:ext cx="925477" cy="2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upload.wikimedia.org/wikipedia/commons/1/1d/PyChar...">
            <a:extLst>
              <a:ext uri="{FF2B5EF4-FFF2-40B4-BE49-F238E27FC236}">
                <a16:creationId xmlns:a16="http://schemas.microsoft.com/office/drawing/2014/main" id="{6F0B9D03-D3FD-7560-758B-D78DBE1E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69" y="3368433"/>
            <a:ext cx="516745" cy="4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7315-9AB6-20A4-7C7B-A7385FEDF118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9789A5C-1CFC-C978-9A0A-7B41D817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98315"/>
            <a:ext cx="10128439" cy="1320800"/>
          </a:xfrm>
        </p:spPr>
        <p:txBody>
          <a:bodyPr/>
          <a:lstStyle/>
          <a:p>
            <a:r>
              <a:rPr lang="de-DE" dirty="0"/>
              <a:t>Environments in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700E18D-07F5-BDD0-F771-E558CBAC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9304"/>
            <a:ext cx="10128439" cy="3880773"/>
          </a:xfrm>
        </p:spPr>
        <p:txBody>
          <a:bodyPr/>
          <a:lstStyle/>
          <a:p>
            <a:r>
              <a:rPr lang="de-DE" dirty="0"/>
              <a:t>Ermöglicht das Erstellen von unterschiedlichen, unabhängigen Umgebungen für verschiedene Projekt</a:t>
            </a:r>
          </a:p>
          <a:p>
            <a:pPr lvl="1"/>
            <a:r>
              <a:rPr lang="de-DE" dirty="0"/>
              <a:t>Verwendung unterschiedlicher Python Versionen und Paketen</a:t>
            </a:r>
          </a:p>
          <a:p>
            <a:pPr lvl="1"/>
            <a:r>
              <a:rPr lang="de-DE" dirty="0"/>
              <a:t>Umgebungen können exportiert und geteilt werden</a:t>
            </a:r>
          </a:p>
          <a:p>
            <a:r>
              <a:rPr lang="de-DE" dirty="0"/>
              <a:t>Erstellen einer Environment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Navigator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Terminals</a:t>
            </a:r>
          </a:p>
          <a:p>
            <a:pPr lvl="1"/>
            <a:r>
              <a:rPr lang="de-DE" dirty="0"/>
              <a:t>Erstellen: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create</a:t>
            </a:r>
            <a:r>
              <a:rPr lang="de-DE" b="1" i="1" dirty="0"/>
              <a:t> --name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endParaRPr lang="de-DE" b="1" i="1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21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BFF6-736B-5473-9669-C065225E64C3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424D24-A2F7-E9F9-94FF-E2D5A3F1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8315"/>
            <a:ext cx="8596668" cy="1320800"/>
          </a:xfrm>
        </p:spPr>
        <p:txBody>
          <a:bodyPr/>
          <a:lstStyle/>
          <a:p>
            <a:r>
              <a:rPr lang="de-DE" dirty="0"/>
              <a:t>Package Management with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DE3679C-60EA-E0D4-F133-2657FDB0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9304"/>
            <a:ext cx="8596668" cy="3880773"/>
          </a:xfrm>
        </p:spPr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packages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Auflisten: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Packages installieren:</a:t>
            </a:r>
          </a:p>
          <a:p>
            <a:pPr lvl="1"/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b="1" i="1" dirty="0"/>
          </a:p>
          <a:p>
            <a:r>
              <a:rPr lang="de-DE" dirty="0"/>
              <a:t>Spyder öffnen</a:t>
            </a:r>
          </a:p>
          <a:p>
            <a:pPr lvl="1"/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769576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236</Words>
  <Application>Microsoft Office PowerPoint</Application>
  <PresentationFormat>Breitbild</PresentationFormat>
  <Paragraphs>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Google Sans</vt:lpstr>
      <vt:lpstr>Wingdings</vt:lpstr>
      <vt:lpstr>Rückblick</vt:lpstr>
      <vt:lpstr>Python für Anfänger</vt:lpstr>
      <vt:lpstr>Style Guide</vt:lpstr>
      <vt:lpstr>GitHub     </vt:lpstr>
      <vt:lpstr>Freiwillige Hausaufgabe</vt:lpstr>
      <vt:lpstr>Anhang</vt:lpstr>
      <vt:lpstr>Python Installation</vt:lpstr>
      <vt:lpstr>Environments in Conda</vt:lpstr>
      <vt:lpstr>Package Management with 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MOrdeja</dc:creator>
  <cp:lastModifiedBy>sven.mordeja@gmail.com</cp:lastModifiedBy>
  <cp:revision>19</cp:revision>
  <dcterms:created xsi:type="dcterms:W3CDTF">2024-01-29T17:18:35Z</dcterms:created>
  <dcterms:modified xsi:type="dcterms:W3CDTF">2024-03-17T22:27:51Z</dcterms:modified>
</cp:coreProperties>
</file>