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8" r:id="rId4"/>
    <p:sldId id="260" r:id="rId5"/>
    <p:sldId id="266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hyperlink" Target="https://visualgit.readthedocs.io/en/latest/pages/naming_conven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hyperlink" Target="https://visualgit.readthedocs.io/en/latest/pages/naming_conven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21AA-A75B-43F4-9ED7-5A8FDF56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 Guide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A047D-A1CF-40E2-92B5-E7884297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>
                <a:hlinkClick r:id="rId2"/>
              </a:rPr>
              <a:t>https://visualgit.readthedocs.io/en/latest/pages/naming_convention.html</a:t>
            </a: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hlinkClick r:id="rId3"/>
              </a:rPr>
              <a:t> https://peps.python.org/pep-0008/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03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7E66-3E90-48E9-9C1D-E1E9FFC5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Freiwillige 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B5B7-70AA-44BE-B0DF-35143E2F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Anschauen von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>
                <a:hlinkClick r:id="rId2"/>
              </a:rPr>
              <a:t>https://visualgit.readthedocs.io/en/latest/pages/naming_convention.html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>
                <a:hlinkClick r:id="rId3"/>
              </a:rPr>
              <a:t>https</a:t>
            </a:r>
            <a:r>
              <a:rPr lang="de-DE" dirty="0">
                <a:hlinkClick r:id="rId3"/>
              </a:rPr>
              <a:t>://peps.python.org/pep-0008/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19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F891-662F-65A2-F5CC-D5FD5D9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6BC28-F767-EB2C-07E4-405593B8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07F4-38F3-A7AC-D30D-3797187389D9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E40F02-0596-2226-A3F5-C0E3AD7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7770"/>
            <a:ext cx="10079801" cy="1320800"/>
          </a:xfrm>
        </p:spPr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2DF3B77-A88B-3C53-C407-E36BAA1E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759"/>
            <a:ext cx="10079801" cy="3880773"/>
          </a:xfrm>
        </p:spPr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C0ADA-F31E-EEE5-0B20-BA0C83FD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48" y="1868759"/>
            <a:ext cx="2377278" cy="34364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FD5372F-338C-70E6-B642-B1BBFF4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72" y="3387931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pload.wikimedia.org/wikipedia/commons/thumb/7/7e/...">
            <a:extLst>
              <a:ext uri="{FF2B5EF4-FFF2-40B4-BE49-F238E27FC236}">
                <a16:creationId xmlns:a16="http://schemas.microsoft.com/office/drawing/2014/main" id="{B770E0AA-C931-9A2D-2C66-7A6321383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4051182" y="3429000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pload.wikimedia.org/wikipedia/commons/1/1d/PyChar...">
            <a:extLst>
              <a:ext uri="{FF2B5EF4-FFF2-40B4-BE49-F238E27FC236}">
                <a16:creationId xmlns:a16="http://schemas.microsoft.com/office/drawing/2014/main" id="{6F0B9D03-D3FD-7560-758B-D78DBE1E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69" y="3368433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236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Google Sans</vt:lpstr>
      <vt:lpstr>Wingdings</vt:lpstr>
      <vt:lpstr>Rückblick</vt:lpstr>
      <vt:lpstr>Python für Anfänger</vt:lpstr>
      <vt:lpstr>Style Guide</vt:lpstr>
      <vt:lpstr>Freiwillige Hausaufgabe</vt:lpstr>
      <vt:lpstr>Anhang</vt:lpstr>
      <vt:lpstr>GitHub     </vt:lpstr>
      <vt:lpstr>Python Installation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sven.mordeja@gmail.com</cp:lastModifiedBy>
  <cp:revision>27</cp:revision>
  <dcterms:created xsi:type="dcterms:W3CDTF">2024-01-29T17:18:35Z</dcterms:created>
  <dcterms:modified xsi:type="dcterms:W3CDTF">2024-04-09T17:15:20Z</dcterms:modified>
</cp:coreProperties>
</file>