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30.01.2024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30.01.2024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D510C-F4FA-D5A6-802E-B94A8AE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319CE-9DCB-5FA7-6E7E-A913F1EC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Rückblick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 MOrdeja</cp:lastModifiedBy>
  <cp:revision>3</cp:revision>
  <dcterms:created xsi:type="dcterms:W3CDTF">2024-01-29T17:18:35Z</dcterms:created>
  <dcterms:modified xsi:type="dcterms:W3CDTF">2024-01-30T16:59:13Z</dcterms:modified>
</cp:coreProperties>
</file>