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1" r:id="rId5"/>
    <p:sldId id="259" r:id="rId6"/>
    <p:sldId id="265" r:id="rId7"/>
    <p:sldId id="264" r:id="rId8"/>
    <p:sldId id="266" r:id="rId9"/>
    <p:sldId id="25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16.02.2024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16.02.2024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16.02.2024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1A575-A8CF-1CE5-620A-5F960BE4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17B75-2F5B-AE2B-B49A-35F07AF9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Sven Mordeja – Master in Maschinenbau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seit über 10 Jahren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Java, </a:t>
            </a:r>
            <a:r>
              <a:rPr lang="de-DE" dirty="0" err="1"/>
              <a:t>MatLab</a:t>
            </a:r>
            <a:r>
              <a:rPr lang="de-DE" dirty="0"/>
              <a:t>,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2 Große Programmierprojekte mit Python während des Studiums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von einer Produktionslinie (Reinforcement Learning)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der Schwingfestigkeitsversuchsplanung als Masterarbeit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40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DC07-1AE0-DDA3-3585-5AEBADBA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B3CE-9FB6-BFC9-A496-95BF6B97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 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2B771-066B-E26C-A917-1CD65935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Name?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Programmiererfahrung? Python?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Erwartungen an den Kurs?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5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57841-50F0-08A0-59DA-89D9F54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A3800-C836-3556-0237-A2FA22E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16.02.2024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A70E3-7904-4148-1655-7172A4A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AE17-63F6-993F-C251-8D8FD8FD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Weltweit beliebteste Programmiersprache</a:t>
            </a:r>
            <a:r>
              <a:rPr lang="de-DE" baseline="30000" dirty="0"/>
              <a:t>1)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Anwenderfreundlich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Einfach zu lernen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Flexibel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Vielseitig (Umfangreiche Bibliotheken)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Open Source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1400" dirty="0"/>
              <a:t>1) https://de.statista.com/statistik/daten/studie/678732/umfrage/beliebteste-programmiersprachen-weltweit-laut-pypl-index/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5D5193-0105-84D1-765E-FD1A238B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06" y="2120226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0982B-676C-F7F5-9231-59B9C6F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5EEAC-7BDB-8475-33B7-1ED67700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Definition: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Programmierung bezeichnet die Tätigkeit, Computerprogramme zu erstellen und wird dem Teilbereich der Softwareentwicklung zugerechnet.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Wichtige Begriffe: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Entwicklungsumgebung (engl. Integrated Development Environment, IDE)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   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   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  <a:latin typeface="Google Sans"/>
              </a:rPr>
              <a:t>Konsole oder Kommandozeile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  <a:latin typeface="Google Sans"/>
              </a:rPr>
              <a:t>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Python-Quelldateien verwenden die Erweiterung „.</a:t>
            </a:r>
            <a:r>
              <a:rPr lang="de-DE" dirty="0" err="1"/>
              <a:t>py</a:t>
            </a:r>
            <a:r>
              <a:rPr lang="de-DE" dirty="0"/>
              <a:t>“ und werden „Module“ genannt.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Pakete &lt; Bibliotheken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Interpreter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Syntax</a:t>
            </a:r>
          </a:p>
        </p:txBody>
      </p:sp>
      <p:pic>
        <p:nvPicPr>
          <p:cNvPr id="4" name="Picture 6" descr="upload.wikimedia.org/wikipedia/commons/thumb/7/7e/...">
            <a:extLst>
              <a:ext uri="{FF2B5EF4-FFF2-40B4-BE49-F238E27FC236}">
                <a16:creationId xmlns:a16="http://schemas.microsoft.com/office/drawing/2014/main" id="{F5398F3B-4F2A-C238-8397-EE011F16A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1648451" y="3497094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48AD1-094B-AC0C-3D5E-EB3F5E21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89" y="3429000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upload.wikimedia.org/wikipedia/commons/1/1d/PyChar...">
            <a:extLst>
              <a:ext uri="{FF2B5EF4-FFF2-40B4-BE49-F238E27FC236}">
                <a16:creationId xmlns:a16="http://schemas.microsoft.com/office/drawing/2014/main" id="{38A969CD-BA9F-8FB6-58EF-E6852F30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84" y="3429000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/>
              <a:t>Pull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16.02.2024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323</Words>
  <Application>Microsoft Office PowerPoint</Application>
  <PresentationFormat>Breitbild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Google Sans</vt:lpstr>
      <vt:lpstr>Rückblick</vt:lpstr>
      <vt:lpstr>Python für Anfänger</vt:lpstr>
      <vt:lpstr>Vorstellung</vt:lpstr>
      <vt:lpstr>Eure Vorstellung</vt:lpstr>
      <vt:lpstr>Inhalt des Kurses</vt:lpstr>
      <vt:lpstr>Python Installation</vt:lpstr>
      <vt:lpstr>Warum Python?</vt:lpstr>
      <vt:lpstr>Programmierumgebung</vt:lpstr>
      <vt:lpstr>GitHub     </vt:lpstr>
      <vt:lpstr>Environments in Conda</vt:lpstr>
      <vt:lpstr>Package Management with Conda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9</cp:revision>
  <dcterms:created xsi:type="dcterms:W3CDTF">2024-01-29T17:18:35Z</dcterms:created>
  <dcterms:modified xsi:type="dcterms:W3CDTF">2024-02-18T23:42:05Z</dcterms:modified>
</cp:coreProperties>
</file>