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0E04-29CC-4C04-B4B1-2BB4F61D01FB}" type="datetimeFigureOut">
              <a:rPr lang="de-DE" smtClean="0"/>
              <a:t>06.01.2024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188E-D329-467B-91AA-AF59748488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16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0E04-29CC-4C04-B4B1-2BB4F61D01FB}" type="datetimeFigureOut">
              <a:rPr lang="de-DE" smtClean="0"/>
              <a:t>06.01.2024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188E-D329-467B-91AA-AF59748488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8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0E04-29CC-4C04-B4B1-2BB4F61D01FB}" type="datetimeFigureOut">
              <a:rPr lang="de-DE" smtClean="0"/>
              <a:t>06.01.2024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188E-D329-467B-91AA-AF5974848895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4192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0E04-29CC-4C04-B4B1-2BB4F61D01FB}" type="datetimeFigureOut">
              <a:rPr lang="de-DE" smtClean="0"/>
              <a:t>06.01.2024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188E-D329-467B-91AA-AF59748488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545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0E04-29CC-4C04-B4B1-2BB4F61D01FB}" type="datetimeFigureOut">
              <a:rPr lang="de-DE" smtClean="0"/>
              <a:t>06.01.2024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188E-D329-467B-91AA-AF5974848895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5828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0E04-29CC-4C04-B4B1-2BB4F61D01FB}" type="datetimeFigureOut">
              <a:rPr lang="de-DE" smtClean="0"/>
              <a:t>06.01.2024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188E-D329-467B-91AA-AF59748488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685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0E04-29CC-4C04-B4B1-2BB4F61D01FB}" type="datetimeFigureOut">
              <a:rPr lang="de-DE" smtClean="0"/>
              <a:t>06.01.2024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188E-D329-467B-91AA-AF59748488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1723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0E04-29CC-4C04-B4B1-2BB4F61D01FB}" type="datetimeFigureOut">
              <a:rPr lang="de-DE" smtClean="0"/>
              <a:t>06.01.2024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188E-D329-467B-91AA-AF59748488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61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0E04-29CC-4C04-B4B1-2BB4F61D01FB}" type="datetimeFigureOut">
              <a:rPr lang="de-DE" smtClean="0"/>
              <a:t>06.01.2024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188E-D329-467B-91AA-AF59748488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35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0E04-29CC-4C04-B4B1-2BB4F61D01FB}" type="datetimeFigureOut">
              <a:rPr lang="de-DE" smtClean="0"/>
              <a:t>06.01.2024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188E-D329-467B-91AA-AF59748488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2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0E04-29CC-4C04-B4B1-2BB4F61D01FB}" type="datetimeFigureOut">
              <a:rPr lang="de-DE" smtClean="0"/>
              <a:t>06.01.2024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188E-D329-467B-91AA-AF59748488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299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0E04-29CC-4C04-B4B1-2BB4F61D01FB}" type="datetimeFigureOut">
              <a:rPr lang="de-DE" smtClean="0"/>
              <a:t>06.01.2024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188E-D329-467B-91AA-AF59748488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85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0E04-29CC-4C04-B4B1-2BB4F61D01FB}" type="datetimeFigureOut">
              <a:rPr lang="de-DE" smtClean="0"/>
              <a:t>06.01.2024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188E-D329-467B-91AA-AF59748488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41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0E04-29CC-4C04-B4B1-2BB4F61D01FB}" type="datetimeFigureOut">
              <a:rPr lang="de-DE" smtClean="0"/>
              <a:t>06.01.2024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188E-D329-467B-91AA-AF59748488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26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0E04-29CC-4C04-B4B1-2BB4F61D01FB}" type="datetimeFigureOut">
              <a:rPr lang="de-DE" smtClean="0"/>
              <a:t>06.01.2024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188E-D329-467B-91AA-AF59748488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33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188E-D329-467B-91AA-AF5974848895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0E04-29CC-4C04-B4B1-2BB4F61D01FB}" type="datetimeFigureOut">
              <a:rPr lang="de-DE" smtClean="0"/>
              <a:t>06.01.2024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36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A0E04-29CC-4C04-B4B1-2BB4F61D01FB}" type="datetimeFigureOut">
              <a:rPr lang="de-DE" smtClean="0"/>
              <a:t>06.01.2024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74188E-D329-467B-91AA-AF59748488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96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A3970B-C31E-5894-3CDC-EA8A24BC2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DE217A7-4FEB-4307-1A20-71DF054FD8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9442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5353EE-07E3-1C77-8E5E-F2607E00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Installation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FA2613-A764-DDE2-D851-995966075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Empfehlung Verwendung von:</a:t>
            </a:r>
          </a:p>
          <a:p>
            <a:pPr lvl="1"/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Zusammenstellung von Software-Komponenten, die als Komplettpaket weitergegeben und unterstützt werden</a:t>
            </a:r>
          </a:p>
          <a:p>
            <a:pPr lvl="1"/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Unterstützt Py</a:t>
            </a:r>
            <a:r>
              <a:rPr lang="de-DE" dirty="0">
                <a:solidFill>
                  <a:srgbClr val="040C28"/>
                </a:solidFill>
                <a:latin typeface="Google Sans"/>
              </a:rPr>
              <a:t>thon und R</a:t>
            </a:r>
          </a:p>
          <a:p>
            <a:pPr lvl="1"/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Vorinstalliert kommen über </a:t>
            </a:r>
            <a:r>
              <a:rPr lang="de-DE" dirty="0">
                <a:solidFill>
                  <a:srgbClr val="040C28"/>
                </a:solidFill>
                <a:latin typeface="Google Sans"/>
              </a:rPr>
              <a:t>250 Pakete</a:t>
            </a:r>
          </a:p>
          <a:p>
            <a:pPr lvl="1"/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Unterstützt unter anderem                   , </a:t>
            </a:r>
            <a:r>
              <a:rPr lang="de-DE" b="0" i="0" dirty="0" err="1">
                <a:solidFill>
                  <a:srgbClr val="040C28"/>
                </a:solidFill>
                <a:effectLst/>
                <a:latin typeface="Google Sans"/>
              </a:rPr>
              <a:t>Jupyter</a:t>
            </a:r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 Notebook          und </a:t>
            </a:r>
          </a:p>
          <a:p>
            <a:pPr lvl="1"/>
            <a:r>
              <a:rPr lang="de-DE" dirty="0">
                <a:solidFill>
                  <a:srgbClr val="040C28"/>
                </a:solidFill>
                <a:latin typeface="Google Sans"/>
              </a:rPr>
              <a:t>Vereinfacht Verwaltung von </a:t>
            </a:r>
            <a:r>
              <a:rPr lang="de-DE" dirty="0" err="1">
                <a:solidFill>
                  <a:srgbClr val="040C28"/>
                </a:solidFill>
                <a:latin typeface="Google Sans"/>
              </a:rPr>
              <a:t>Programmierungebungen</a:t>
            </a:r>
            <a:endParaRPr lang="de-DE" b="0" i="0" dirty="0">
              <a:solidFill>
                <a:srgbClr val="040C28"/>
              </a:solidFill>
              <a:effectLst/>
              <a:latin typeface="Google Sans"/>
            </a:endParaRPr>
          </a:p>
          <a:p>
            <a:pPr lvl="1"/>
            <a:r>
              <a:rPr lang="de-DE" dirty="0"/>
              <a:t>https://docs.anaconda.com/free/anaconda/install/windows/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2AA3B35-3BAA-2E12-1BCE-81DFF2997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8902" y="2160589"/>
            <a:ext cx="2027487" cy="343642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B91D5BA-6436-1FE6-21EB-B64402FB3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392" y="3846174"/>
            <a:ext cx="338989" cy="39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pload.wikimedia.org/wikipedia/commons/thumb/7/7e/...">
            <a:extLst>
              <a:ext uri="{FF2B5EF4-FFF2-40B4-BE49-F238E27FC236}">
                <a16:creationId xmlns:a16="http://schemas.microsoft.com/office/drawing/2014/main" id="{0EF5E5C1-9566-0885-BBBE-FE26B9BF3C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0" t="23958" r="10511" b="20042"/>
          <a:stretch/>
        </p:blipFill>
        <p:spPr bwMode="auto">
          <a:xfrm>
            <a:off x="3757696" y="3938089"/>
            <a:ext cx="789303" cy="27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pload.wikimedia.org/wikipedia/commons/1/1d/PyChar...">
            <a:extLst>
              <a:ext uri="{FF2B5EF4-FFF2-40B4-BE49-F238E27FC236}">
                <a16:creationId xmlns:a16="http://schemas.microsoft.com/office/drawing/2014/main" id="{63743EDB-0891-C806-111D-BF54C3945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056" y="3800951"/>
            <a:ext cx="440712" cy="44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2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59CF8-8A61-8E20-B242-2CA13114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Environments in </a:t>
            </a:r>
            <a:r>
              <a:rPr lang="de-DE" dirty="0" err="1"/>
              <a:t>Conda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12DD80-5226-77F4-DF7F-3AA002053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Ermöglicht das Erstellen von unterschiedlichen, unabhängigen Umgebungen für verschiedene Projekt</a:t>
            </a:r>
          </a:p>
          <a:p>
            <a:pPr lvl="1"/>
            <a:r>
              <a:rPr lang="de-DE" dirty="0"/>
              <a:t>Verwendung unterschiedlicher Python Versionen und Paketen</a:t>
            </a:r>
          </a:p>
          <a:p>
            <a:pPr lvl="1"/>
            <a:r>
              <a:rPr lang="de-DE" dirty="0"/>
              <a:t>Umgebungen können exportiert und geteilt werden</a:t>
            </a:r>
          </a:p>
          <a:p>
            <a:r>
              <a:rPr lang="de-DE" dirty="0"/>
              <a:t>Erstellen einer Environment</a:t>
            </a:r>
          </a:p>
          <a:p>
            <a:pPr lvl="1"/>
            <a:r>
              <a:rPr lang="de-DE" dirty="0"/>
              <a:t>Öffnen des </a:t>
            </a:r>
            <a:r>
              <a:rPr lang="de-DE" dirty="0" err="1"/>
              <a:t>Anaconda</a:t>
            </a:r>
            <a:r>
              <a:rPr lang="de-DE" dirty="0"/>
              <a:t> Navigator</a:t>
            </a:r>
          </a:p>
          <a:p>
            <a:pPr lvl="1"/>
            <a:r>
              <a:rPr lang="de-DE" dirty="0"/>
              <a:t>Öffnen des </a:t>
            </a:r>
            <a:r>
              <a:rPr lang="de-DE" dirty="0" err="1"/>
              <a:t>Anaconda</a:t>
            </a:r>
            <a:r>
              <a:rPr lang="de-DE" dirty="0"/>
              <a:t> Terminals</a:t>
            </a:r>
          </a:p>
          <a:p>
            <a:pPr lvl="1"/>
            <a:r>
              <a:rPr lang="de-DE" dirty="0"/>
              <a:t>Erstellen: </a:t>
            </a:r>
            <a:r>
              <a:rPr lang="de-DE" b="1" i="1" dirty="0" err="1"/>
              <a:t>conda</a:t>
            </a:r>
            <a:r>
              <a:rPr lang="de-DE" b="1" i="1" dirty="0"/>
              <a:t> </a:t>
            </a:r>
            <a:r>
              <a:rPr lang="de-DE" b="1" i="1" dirty="0" err="1"/>
              <a:t>create</a:t>
            </a:r>
            <a:r>
              <a:rPr lang="de-DE" b="1" i="1" dirty="0"/>
              <a:t> --name </a:t>
            </a:r>
            <a:r>
              <a:rPr lang="de-DE" b="1" i="1" dirty="0" err="1"/>
              <a:t>myenv</a:t>
            </a:r>
            <a:endParaRPr lang="de-DE" b="1" i="1" dirty="0"/>
          </a:p>
          <a:p>
            <a:pPr lvl="1"/>
            <a:r>
              <a:rPr lang="de-DE" dirty="0"/>
              <a:t>Aktivieren</a:t>
            </a:r>
            <a:r>
              <a:rPr lang="de-DE" b="1" i="1" dirty="0"/>
              <a:t>: </a:t>
            </a:r>
            <a:r>
              <a:rPr lang="de-DE" b="1" i="1" dirty="0" err="1"/>
              <a:t>conda</a:t>
            </a:r>
            <a:r>
              <a:rPr lang="de-DE" b="1" i="1" dirty="0"/>
              <a:t> </a:t>
            </a:r>
            <a:r>
              <a:rPr lang="de-DE" b="1" i="1" dirty="0" err="1"/>
              <a:t>activate</a:t>
            </a:r>
            <a:r>
              <a:rPr lang="de-DE" b="1" i="1" dirty="0"/>
              <a:t> </a:t>
            </a:r>
            <a:r>
              <a:rPr lang="de-DE" b="1" i="1" dirty="0" err="1"/>
              <a:t>myenv</a:t>
            </a:r>
            <a:endParaRPr lang="de-DE" b="1" i="1" dirty="0"/>
          </a:p>
          <a:p>
            <a:pPr lvl="1"/>
            <a:endParaRPr lang="de-DE" b="1" i="1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3224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49C0E3-8B1A-2BB8-F5A0-8280FA62C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Package Management with </a:t>
            </a:r>
            <a:r>
              <a:rPr lang="de-DE" dirty="0" err="1"/>
              <a:t>Conda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468590-2208-404F-8BC2-35973D28F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 </a:t>
            </a:r>
            <a:r>
              <a:rPr lang="de-DE" dirty="0" err="1"/>
              <a:t>packages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Aktivieren</a:t>
            </a:r>
            <a:r>
              <a:rPr lang="de-DE" b="1" i="1" dirty="0"/>
              <a:t>: </a:t>
            </a:r>
            <a:r>
              <a:rPr lang="de-DE" b="1" i="1" dirty="0" err="1"/>
              <a:t>conda</a:t>
            </a:r>
            <a:r>
              <a:rPr lang="de-DE" b="1" i="1" dirty="0"/>
              <a:t> </a:t>
            </a:r>
            <a:r>
              <a:rPr lang="de-DE" b="1" i="1" dirty="0" err="1"/>
              <a:t>activate</a:t>
            </a:r>
            <a:r>
              <a:rPr lang="de-DE" b="1" i="1" dirty="0"/>
              <a:t> </a:t>
            </a:r>
            <a:r>
              <a:rPr lang="de-DE" b="1" i="1" dirty="0" err="1"/>
              <a:t>myenv</a:t>
            </a:r>
            <a:endParaRPr lang="de-DE" b="1" i="1" dirty="0"/>
          </a:p>
          <a:p>
            <a:pPr lvl="1"/>
            <a:r>
              <a:rPr lang="de-DE" dirty="0"/>
              <a:t>Auflisten: </a:t>
            </a:r>
            <a:r>
              <a:rPr lang="de-DE" dirty="0" err="1"/>
              <a:t>conda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Packages installieren:</a:t>
            </a:r>
          </a:p>
          <a:p>
            <a:pPr lvl="1"/>
            <a:r>
              <a:rPr lang="de-DE" b="1" i="1" dirty="0" err="1"/>
              <a:t>Conda</a:t>
            </a:r>
            <a:r>
              <a:rPr lang="de-DE" b="1" i="1" dirty="0"/>
              <a:t> </a:t>
            </a:r>
            <a:r>
              <a:rPr lang="de-DE" b="1" i="1" dirty="0" err="1"/>
              <a:t>install</a:t>
            </a:r>
            <a:r>
              <a:rPr lang="de-DE" b="1" i="1" dirty="0"/>
              <a:t> </a:t>
            </a:r>
            <a:r>
              <a:rPr lang="de-DE" b="1" i="1" dirty="0" err="1"/>
              <a:t>spyder</a:t>
            </a:r>
            <a:endParaRPr lang="de-DE" b="1" i="1" dirty="0"/>
          </a:p>
          <a:p>
            <a:pPr lvl="1"/>
            <a:endParaRPr lang="de-DE" b="1" i="1" dirty="0"/>
          </a:p>
          <a:p>
            <a:r>
              <a:rPr lang="de-DE" dirty="0"/>
              <a:t>Spyder öffnen</a:t>
            </a:r>
          </a:p>
          <a:p>
            <a:pPr lvl="1"/>
            <a:r>
              <a:rPr lang="de-DE" b="1" i="1" dirty="0" err="1"/>
              <a:t>spyder</a:t>
            </a:r>
            <a:endParaRPr lang="de-DE" b="1" i="1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88186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a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127</Words>
  <Application>Microsoft Office PowerPoint</Application>
  <PresentationFormat>Breitbild</PresentationFormat>
  <Paragraphs>27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Google Sans</vt:lpstr>
      <vt:lpstr>Trebuchet MS</vt:lpstr>
      <vt:lpstr>Wingdings 3</vt:lpstr>
      <vt:lpstr>Facette</vt:lpstr>
      <vt:lpstr>PowerPoint-Präsentation</vt:lpstr>
      <vt:lpstr>Python Installation</vt:lpstr>
      <vt:lpstr>Environments in Conda</vt:lpstr>
      <vt:lpstr>Package Management with Conda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Sven MOrdeja</dc:creator>
  <cp:lastModifiedBy>Sven MOrdeja</cp:lastModifiedBy>
  <cp:revision>2</cp:revision>
  <dcterms:created xsi:type="dcterms:W3CDTF">2024-01-06T12:55:32Z</dcterms:created>
  <dcterms:modified xsi:type="dcterms:W3CDTF">2024-01-06T23:24:11Z</dcterms:modified>
</cp:coreProperties>
</file>