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6" r:id="rId4"/>
    <p:sldId id="270" r:id="rId5"/>
    <p:sldId id="269" r:id="rId6"/>
    <p:sldId id="268" r:id="rId7"/>
    <p:sldId id="271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03.06.2024</a:t>
            </a:fld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03.06.2024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ymlibrary.dev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für Anfänger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Volkshochschulkurs 2024</a:t>
            </a:r>
          </a:p>
          <a:p>
            <a:r>
              <a:rPr lang="de-DE" dirty="0"/>
              <a:t>Sven Mordeja</a:t>
            </a:r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FB774-B7BC-47D8-9C6D-1CAA9E95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Ausführbaren Datei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40604-A1E9-4F1C-B82C-A672EAAD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Installieren von </a:t>
            </a:r>
            <a:r>
              <a:rPr lang="de-DE" dirty="0" err="1"/>
              <a:t>pyinstaller</a:t>
            </a:r>
            <a:endParaRPr lang="de-DE" dirty="0"/>
          </a:p>
          <a:p>
            <a:pPr lvl="1"/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pyinstaller</a:t>
            </a:r>
            <a:r>
              <a:rPr lang="de-DE" dirty="0"/>
              <a:t> (in Konsole)</a:t>
            </a:r>
          </a:p>
          <a:p>
            <a:pPr lvl="1"/>
            <a:endParaRPr lang="de-DE" dirty="0"/>
          </a:p>
          <a:p>
            <a:r>
              <a:rPr lang="de-DE" dirty="0"/>
              <a:t>- ausführen von</a:t>
            </a:r>
          </a:p>
          <a:p>
            <a:pPr lvl="1"/>
            <a:r>
              <a:rPr lang="en-US" dirty="0" err="1"/>
              <a:t>pyinstaller</a:t>
            </a:r>
            <a:r>
              <a:rPr lang="en-US" dirty="0"/>
              <a:t> --</a:t>
            </a:r>
            <a:r>
              <a:rPr lang="en-US" dirty="0" err="1"/>
              <a:t>onefile</a:t>
            </a:r>
            <a:r>
              <a:rPr lang="en-US" dirty="0"/>
              <a:t> your_script.py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41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710D3-85F1-D70D-9E58-3A7468D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6311" cy="1138476"/>
          </a:xfrm>
        </p:spPr>
        <p:txBody>
          <a:bodyPr/>
          <a:lstStyle/>
          <a:p>
            <a:r>
              <a:rPr lang="de-DE" dirty="0"/>
              <a:t>GitHub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14BB-DD7B-8D3A-9C0C-BAA38516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Onlinedienst Softwareprojekte auf </a:t>
            </a:r>
            <a:r>
              <a:rPr lang="de-DE" dirty="0" err="1"/>
              <a:t>Git</a:t>
            </a:r>
            <a:r>
              <a:rPr lang="de-DE" dirty="0"/>
              <a:t>-Basis für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Softwareentwicklung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Versionsverwaltung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Wichtigsten Befehle: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Commit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Push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https://github.com/SvensGithub1/VHS_Python24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765DA-DEA5-D21A-E594-F2E91C00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80" y="550269"/>
            <a:ext cx="874811" cy="8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AE506-90B9-439C-9D4A-669ED6F3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Artificial Intelligence vs Machine Learning vs Deep Learning (AI vs ML vs  DL) | by Alan Davis Babu | Medium">
            <a:extLst>
              <a:ext uri="{FF2B5EF4-FFF2-40B4-BE49-F238E27FC236}">
                <a16:creationId xmlns:a16="http://schemas.microsoft.com/office/drawing/2014/main" id="{CC41C7DD-93C1-4A90-AE7E-3F6047875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35" y="1846263"/>
            <a:ext cx="956165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EB6E6-AD3C-4A54-8CF9-169113AF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Was ist Reinforcement Learning? - MATLAB &amp; Simulink">
            <a:extLst>
              <a:ext uri="{FF2B5EF4-FFF2-40B4-BE49-F238E27FC236}">
                <a16:creationId xmlns:a16="http://schemas.microsoft.com/office/drawing/2014/main" id="{C6445600-DFEE-45DF-847E-36A1507E2C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05" y="1846263"/>
            <a:ext cx="791651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C3F17-D057-4706-B396-AE15C5F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Reinforcement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BC13B-7CC6-4344-AD8E-86D99A02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mit </a:t>
            </a:r>
            <a:r>
              <a:rPr lang="de-DE" dirty="0" err="1"/>
              <a:t>Gym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https://www.gymlibrary.dev/index.html</a:t>
            </a:r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159E991-7BE3-4C83-AC7D-C3BC89A84E35}"/>
              </a:ext>
            </a:extLst>
          </p:cNvPr>
          <p:cNvSpPr txBox="1">
            <a:spLocks/>
          </p:cNvSpPr>
          <p:nvPr/>
        </p:nvSpPr>
        <p:spPr>
          <a:xfrm>
            <a:off x="2130425" y="329746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FDBD91B-DAFC-4C4C-B965-DBED7FE93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84" y="2564090"/>
            <a:ext cx="3297832" cy="285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5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8D2C7-9742-4177-BA80-FA912F23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Deep reinforcement learning scheme. A deep neural network learns the... |  Download Scientific Diagram">
            <a:extLst>
              <a:ext uri="{FF2B5EF4-FFF2-40B4-BE49-F238E27FC236}">
                <a16:creationId xmlns:a16="http://schemas.microsoft.com/office/drawing/2014/main" id="{E1B1EA73-1751-41D5-AA78-B850A55AE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00" y="2221484"/>
            <a:ext cx="6195518" cy="317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11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7315-9AB6-20A4-7C7B-A7385FEDF118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03.06.2024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789A5C-1CFC-C978-9A0A-7B41D8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8315"/>
            <a:ext cx="10128439" cy="1320800"/>
          </a:xfrm>
        </p:spPr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0E18D-07F5-BDD0-F771-E558CBAC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9304"/>
            <a:ext cx="10128439" cy="3880773"/>
          </a:xfrm>
        </p:spPr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F6-736B-5473-9669-C065225E64C3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03.06.2024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424D24-A2F7-E9F9-94FF-E2D5A3F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315"/>
            <a:ext cx="8596668" cy="1320800"/>
          </a:xfrm>
        </p:spPr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E3679C-60EA-E0D4-F133-2657FDB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9304"/>
            <a:ext cx="8596668" cy="3880773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69576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157</Words>
  <Application>Microsoft Office PowerPoint</Application>
  <PresentationFormat>Breitbild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Rückblick</vt:lpstr>
      <vt:lpstr>Python für Anfänger</vt:lpstr>
      <vt:lpstr>Erstellen einer Ausführbaren Datei </vt:lpstr>
      <vt:lpstr>GitHub     </vt:lpstr>
      <vt:lpstr>PowerPoint-Präsentation</vt:lpstr>
      <vt:lpstr>PowerPoint-Präsentation</vt:lpstr>
      <vt:lpstr>Einführung Reinforcement Learning</vt:lpstr>
      <vt:lpstr>PowerPoint-Präsentation</vt:lpstr>
      <vt:lpstr>Environments in Conda</vt:lpstr>
      <vt:lpstr>Package Management with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 Mordeja</cp:lastModifiedBy>
  <cp:revision>24</cp:revision>
  <dcterms:created xsi:type="dcterms:W3CDTF">2024-01-29T17:18:35Z</dcterms:created>
  <dcterms:modified xsi:type="dcterms:W3CDTF">2024-06-03T13:55:35Z</dcterms:modified>
</cp:coreProperties>
</file>