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0" r:id="rId10"/>
    <p:sldId id="266" r:id="rId11"/>
    <p:sldId id="259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07F4-38F3-A7AC-D30D-3797187389D9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E40F02-0596-2226-A3F5-C0E3AD7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7770"/>
            <a:ext cx="10079801" cy="1320800"/>
          </a:xfrm>
        </p:spPr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2DF3B77-A88B-3C53-C407-E36BAA1E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759"/>
            <a:ext cx="10079801" cy="3880773"/>
          </a:xfrm>
        </p:spPr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C0ADA-F31E-EEE5-0B20-BA0C83FD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48" y="1868759"/>
            <a:ext cx="2377278" cy="34364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FD5372F-338C-70E6-B642-B1BBFF4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72" y="3387931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pload.wikimedia.org/wikipedia/commons/thumb/7/7e/...">
            <a:extLst>
              <a:ext uri="{FF2B5EF4-FFF2-40B4-BE49-F238E27FC236}">
                <a16:creationId xmlns:a16="http://schemas.microsoft.com/office/drawing/2014/main" id="{B770E0AA-C931-9A2D-2C66-7A6321383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4051182" y="3429000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pload.wikimedia.org/wikipedia/commons/1/1d/PyChar...">
            <a:extLst>
              <a:ext uri="{FF2B5EF4-FFF2-40B4-BE49-F238E27FC236}">
                <a16:creationId xmlns:a16="http://schemas.microsoft.com/office/drawing/2014/main" id="{6F0B9D03-D3FD-7560-758B-D78DBE1E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69" y="3368433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09.04.2024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64B76-4BEB-49AF-85FD-F96CF0A3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Sortieralgorithmus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032F8-5F0D-4DCC-9B8A-32A0150F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https://www.toptal.com/developers/sorting-algorithms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48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9E1C5-D7F4-4E00-AD6D-3EF3821B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Ressourcenbedarf - Größenordnungen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FA543F-E31F-4A73-8042-BEE2137E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Prozesse verbrauchen u.a. zwei Ressourcen: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Rechenzeit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Speicherplatz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folgenden Größenordnungen geben an, wie viel Rechenzeit oder Speicherplatz verbraucht werden.</a:t>
            </a:r>
          </a:p>
        </p:txBody>
      </p:sp>
    </p:spTree>
    <p:extLst>
      <p:ext uri="{BB962C8B-B14F-4D97-AF65-F5344CB8AC3E}">
        <p14:creationId xmlns:p14="http://schemas.microsoft.com/office/powerpoint/2010/main" val="33112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24C7C-5EE1-4EF4-9CC8-CF195F29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Laufzeitanalyse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059B47-DB9E-43B9-973E-F35ED702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1. Ansatz: Direktes Messen der Laufzeit (z.B. in </a:t>
            </a:r>
            <a:r>
              <a:rPr lang="de-DE" dirty="0" err="1"/>
              <a:t>ms</a:t>
            </a:r>
            <a:r>
              <a:rPr lang="de-DE" dirty="0"/>
              <a:t>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Abhängig von vielen Parametern, wie Rechnerkonfiguration, Rechnerlast, Compiler, Betriebssystem,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Deshalb: kaum übertragbar und ungenau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2. Ansatz: Zählen der benötigten Elementaroperationen des Algorithmus in Abhängigkeit von der Größe n der Eingabe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Das algorithmische Verhalten wird als Funktion der benötigten Elementaroperationen dargestellt.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Die Charakterisierung dieser elementaren Operationen ist abhängig von der jeweiligen Problemstellung und dem zugrunde liegenden Algorithmus.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Beispiele für Elementaroperationen: Zuweisungen, Vergleiche, arithmetische Operationen, </a:t>
            </a:r>
            <a:r>
              <a:rPr lang="de-DE" dirty="0" err="1"/>
              <a:t>Zeigerdereferenzierungen</a:t>
            </a:r>
            <a:r>
              <a:rPr lang="de-DE" dirty="0"/>
              <a:t> oder Arrayzugriffe</a:t>
            </a:r>
          </a:p>
        </p:txBody>
      </p:sp>
    </p:spTree>
    <p:extLst>
      <p:ext uri="{BB962C8B-B14F-4D97-AF65-F5344CB8AC3E}">
        <p14:creationId xmlns:p14="http://schemas.microsoft.com/office/powerpoint/2010/main" val="50228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3E942-61F9-4E3A-A055-3AB1051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Laufzeitanalyse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32959-AAD1-405B-AC5B-3B127AB6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Das Maß für die Größe n der Eingabe ist abhängig von der Problemstellung, z.B.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Suche eines Elementes in einer Liste: n = Anzahl der Elemente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Multiplikation zweier Matrizen: n = Dimension der Matrizen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Sortierung einer Liste von Zahlen: n = Anzahl der Zahlen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Berechnung der k-</a:t>
            </a:r>
            <a:r>
              <a:rPr lang="de-DE" dirty="0" err="1"/>
              <a:t>ten</a:t>
            </a:r>
            <a:r>
              <a:rPr lang="de-DE" dirty="0"/>
              <a:t> Fibonacci-Zahl: n = 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Laufzeit = benötigte Elementaroperationen bei einer bestimmten Eingabelänge 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Analog: – Speicherplatz = benötigter Speicher bei einer bestimmten Eingabelänge n</a:t>
            </a:r>
          </a:p>
        </p:txBody>
      </p:sp>
    </p:spTree>
    <p:extLst>
      <p:ext uri="{BB962C8B-B14F-4D97-AF65-F5344CB8AC3E}">
        <p14:creationId xmlns:p14="http://schemas.microsoft.com/office/powerpoint/2010/main" val="409698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330BF-CD2B-4A8F-979E-11E35845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O-Notation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8439C-6FAA-4399-8428-EA369124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Mit der O-Notation haben Informatiker einen Weg gefunden, die asymptotische Komplexität (bzgl. Laufzeit oder Speicherplatzbedarf) eines Algorithmus zu charakterisieren.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Definition O-Notation: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Seien f : N → N und s : N → N zwei Funktionen (s wie Schranke). </a:t>
            </a:r>
            <a:br>
              <a:rPr lang="de-DE" dirty="0"/>
            </a:br>
            <a:r>
              <a:rPr lang="de-DE" dirty="0"/>
              <a:t>Die Funktion f ist von der Größenordnung O(s), geschrieben f ∈ O(s), wenn es k ∈ N und m ∈ N gibt, so dass gilt:</a:t>
            </a:r>
            <a:br>
              <a:rPr lang="de-DE" dirty="0"/>
            </a:br>
            <a:r>
              <a:rPr lang="de-DE" dirty="0"/>
              <a:t>Für alle n ∈ N mit n ≥ m ist f (n) ≤ k * s(n).</a:t>
            </a:r>
          </a:p>
        </p:txBody>
      </p:sp>
    </p:spTree>
    <p:extLst>
      <p:ext uri="{BB962C8B-B14F-4D97-AF65-F5344CB8AC3E}">
        <p14:creationId xmlns:p14="http://schemas.microsoft.com/office/powerpoint/2010/main" val="414479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5600-202B-4CEE-8D20-7F63F6B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Klassen von Funktionen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E8255D-CC4A-4438-84D0-197138C8D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190" y="1846263"/>
            <a:ext cx="7329945" cy="4022725"/>
          </a:xfrm>
        </p:spPr>
      </p:pic>
    </p:spTree>
    <p:extLst>
      <p:ext uri="{BB962C8B-B14F-4D97-AF65-F5344CB8AC3E}">
        <p14:creationId xmlns:p14="http://schemas.microsoft.com/office/powerpoint/2010/main" val="247259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65754-995E-4B15-86CE-11BDC096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</a:t>
            </a:r>
            <a:r>
              <a:rPr lang="de-DE" dirty="0" err="1"/>
              <a:t>ChatGPT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6C1A3-7ED3-49FB-AF21-79105B82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https://chat.openai.com/</a:t>
            </a:r>
          </a:p>
        </p:txBody>
      </p:sp>
    </p:spTree>
    <p:extLst>
      <p:ext uri="{BB962C8B-B14F-4D97-AF65-F5344CB8AC3E}">
        <p14:creationId xmlns:p14="http://schemas.microsoft.com/office/powerpoint/2010/main" val="39343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F891-662F-65A2-F5CC-D5FD5D9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6BC28-F767-EB2C-07E4-405593B8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754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526</Words>
  <Application>Microsoft Office PowerPoint</Application>
  <PresentationFormat>Breitbild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Google Sans</vt:lpstr>
      <vt:lpstr>Wingdings</vt:lpstr>
      <vt:lpstr>Rückblick</vt:lpstr>
      <vt:lpstr>Python für Anfänger</vt:lpstr>
      <vt:lpstr>Sortieralgorithmus Vergleich</vt:lpstr>
      <vt:lpstr>Ressourcenbedarf - Größenordnungen</vt:lpstr>
      <vt:lpstr>Laufzeitanalyse (1)</vt:lpstr>
      <vt:lpstr>Laufzeitanalyse (2)</vt:lpstr>
      <vt:lpstr>Definition O-Notation</vt:lpstr>
      <vt:lpstr>Wichtige Klassen von Funktionen</vt:lpstr>
      <vt:lpstr>Programmieren mit ChatGPT</vt:lpstr>
      <vt:lpstr>Anhang</vt:lpstr>
      <vt:lpstr>GitHub     </vt:lpstr>
      <vt:lpstr>Python Installation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sven.mordeja@gmail.com</cp:lastModifiedBy>
  <cp:revision>27</cp:revision>
  <dcterms:created xsi:type="dcterms:W3CDTF">2024-01-29T17:18:35Z</dcterms:created>
  <dcterms:modified xsi:type="dcterms:W3CDTF">2024-04-09T17:16:21Z</dcterms:modified>
</cp:coreProperties>
</file>