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F1756-5181-4294-A3F1-8CA034D185FB}" v="59" dt="2025-02-17T21:47:33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>
        <p:scale>
          <a:sx n="150" d="100"/>
          <a:sy n="150" d="100"/>
        </p:scale>
        <p:origin x="1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Berkel" userId="8dd09b801751dbd5" providerId="LiveId" clId="{3B0B9DDB-6E49-4938-A6D2-EC3831D1445F}"/>
    <pc:docChg chg="undo custSel addSld delSld modSld">
      <pc:chgData name="Sven van Berkel" userId="8dd09b801751dbd5" providerId="LiveId" clId="{3B0B9DDB-6E49-4938-A6D2-EC3831D1445F}" dt="2025-02-03T02:43:10.358" v="189" actId="164"/>
      <pc:docMkLst>
        <pc:docMk/>
      </pc:docMkLst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725135107" sldId="256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596076325" sldId="257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907189385" sldId="258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1949672624" sldId="259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1600788277" sldId="260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1304971888" sldId="261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89225223" sldId="262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283587692" sldId="263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530652112" sldId="264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625551590" sldId="265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1263926521" sldId="266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166317801" sldId="267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448114556" sldId="268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378084838" sldId="269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320134780" sldId="270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258540819" sldId="271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2852865825" sldId="272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1796245163" sldId="273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869332331" sldId="274"/>
        </pc:sldMkLst>
      </pc:sldChg>
      <pc:sldChg chg="del">
        <pc:chgData name="Sven van Berkel" userId="8dd09b801751dbd5" providerId="LiveId" clId="{3B0B9DDB-6E49-4938-A6D2-EC3831D1445F}" dt="2025-02-03T02:35:16.932" v="0" actId="47"/>
        <pc:sldMkLst>
          <pc:docMk/>
          <pc:sldMk cId="3302297487" sldId="275"/>
        </pc:sldMkLst>
      </pc:sldChg>
      <pc:sldChg chg="addSp delSp modSp mod">
        <pc:chgData name="Sven van Berkel" userId="8dd09b801751dbd5" providerId="LiveId" clId="{3B0B9DDB-6E49-4938-A6D2-EC3831D1445F}" dt="2025-02-03T02:43:10.358" v="189" actId="164"/>
        <pc:sldMkLst>
          <pc:docMk/>
          <pc:sldMk cId="768188414" sldId="276"/>
        </pc:sldMkLst>
        <pc:spChg chg="mod topLvl">
          <ac:chgData name="Sven van Berkel" userId="8dd09b801751dbd5" providerId="LiveId" clId="{3B0B9DDB-6E49-4938-A6D2-EC3831D1445F}" dt="2025-02-03T02:43:10.358" v="189" actId="164"/>
          <ac:spMkLst>
            <pc:docMk/>
            <pc:sldMk cId="768188414" sldId="276"/>
            <ac:spMk id="2" creationId="{4E1E6B1D-9DB1-ED5B-B6CF-694BBE02DEB0}"/>
          </ac:spMkLst>
        </pc:spChg>
        <pc:spChg chg="mod">
          <ac:chgData name="Sven van Berkel" userId="8dd09b801751dbd5" providerId="LiveId" clId="{3B0B9DDB-6E49-4938-A6D2-EC3831D1445F}" dt="2025-02-03T02:41:34.536" v="136"/>
          <ac:spMkLst>
            <pc:docMk/>
            <pc:sldMk cId="768188414" sldId="276"/>
            <ac:spMk id="1102" creationId="{80043844-5D00-CDB3-44D9-1BDA67BC5037}"/>
          </ac:spMkLst>
        </pc:spChg>
      </pc:sldChg>
      <pc:sldChg chg="addSp delSp modSp add mod">
        <pc:chgData name="Sven van Berkel" userId="8dd09b801751dbd5" providerId="LiveId" clId="{3B0B9DDB-6E49-4938-A6D2-EC3831D1445F}" dt="2025-02-03T02:36:25.401" v="15" actId="1076"/>
        <pc:sldMkLst>
          <pc:docMk/>
          <pc:sldMk cId="509497196" sldId="277"/>
        </pc:sldMkLst>
      </pc:sldChg>
    </pc:docChg>
  </pc:docChgLst>
  <pc:docChgLst>
    <pc:chgData name="Sven van Berkel" userId="8dd09b801751dbd5" providerId="LiveId" clId="{EC8F1756-5181-4294-A3F1-8CA034D185FB}"/>
    <pc:docChg chg="undo redo custSel delSld modSld">
      <pc:chgData name="Sven van Berkel" userId="8dd09b801751dbd5" providerId="LiveId" clId="{EC8F1756-5181-4294-A3F1-8CA034D185FB}" dt="2025-02-17T21:47:33.771" v="268" actId="164"/>
      <pc:docMkLst>
        <pc:docMk/>
      </pc:docMkLst>
      <pc:sldChg chg="addSp delSp modSp mod">
        <pc:chgData name="Sven van Berkel" userId="8dd09b801751dbd5" providerId="LiveId" clId="{EC8F1756-5181-4294-A3F1-8CA034D185FB}" dt="2025-02-17T21:47:33.771" v="268" actId="164"/>
        <pc:sldMkLst>
          <pc:docMk/>
          <pc:sldMk cId="768188414" sldId="276"/>
        </pc:sldMkLst>
        <pc:spChg chg="mod ord">
          <ac:chgData name="Sven van Berkel" userId="8dd09b801751dbd5" providerId="LiveId" clId="{EC8F1756-5181-4294-A3F1-8CA034D185FB}" dt="2025-02-17T21:47:33.771" v="268" actId="164"/>
          <ac:spMkLst>
            <pc:docMk/>
            <pc:sldMk cId="768188414" sldId="276"/>
            <ac:spMk id="2" creationId="{4E1E6B1D-9DB1-ED5B-B6CF-694BBE02DEB0}"/>
          </ac:spMkLst>
        </pc:spChg>
        <pc:spChg chg="add mod">
          <ac:chgData name="Sven van Berkel" userId="8dd09b801751dbd5" providerId="LiveId" clId="{EC8F1756-5181-4294-A3F1-8CA034D185FB}" dt="2025-02-17T21:38:38.058" v="91"/>
          <ac:spMkLst>
            <pc:docMk/>
            <pc:sldMk cId="768188414" sldId="276"/>
            <ac:spMk id="4" creationId="{9F86176E-BD2D-25E6-56C5-F1204B1C18E3}"/>
          </ac:spMkLst>
        </pc:spChg>
        <pc:spChg chg="add mod ord topLvl">
          <ac:chgData name="Sven van Berkel" userId="8dd09b801751dbd5" providerId="LiveId" clId="{EC8F1756-5181-4294-A3F1-8CA034D185FB}" dt="2025-02-17T21:47:08.587" v="258" actId="164"/>
          <ac:spMkLst>
            <pc:docMk/>
            <pc:sldMk cId="768188414" sldId="276"/>
            <ac:spMk id="5" creationId="{10BB6CCC-AF2F-8535-939D-1DA52A21AF27}"/>
          </ac:spMkLst>
        </pc:spChg>
        <pc:spChg chg="add mod ord topLvl">
          <ac:chgData name="Sven van Berkel" userId="8dd09b801751dbd5" providerId="LiveId" clId="{EC8F1756-5181-4294-A3F1-8CA034D185FB}" dt="2025-02-17T21:47:08.587" v="258" actId="164"/>
          <ac:spMkLst>
            <pc:docMk/>
            <pc:sldMk cId="768188414" sldId="276"/>
            <ac:spMk id="6" creationId="{0FC0CAD9-8FA2-3FD2-E424-82657C9741A0}"/>
          </ac:spMkLst>
        </pc:spChg>
        <pc:spChg chg="add mod ord topLvl">
          <ac:chgData name="Sven van Berkel" userId="8dd09b801751dbd5" providerId="LiveId" clId="{EC8F1756-5181-4294-A3F1-8CA034D185FB}" dt="2025-02-17T21:47:08.587" v="258" actId="164"/>
          <ac:spMkLst>
            <pc:docMk/>
            <pc:sldMk cId="768188414" sldId="276"/>
            <ac:spMk id="7" creationId="{829756B5-5105-CB1A-BE4B-AD88CE1B965F}"/>
          </ac:spMkLst>
        </pc:spChg>
        <pc:spChg chg="add mod ord topLvl">
          <ac:chgData name="Sven van Berkel" userId="8dd09b801751dbd5" providerId="LiveId" clId="{EC8F1756-5181-4294-A3F1-8CA034D185FB}" dt="2025-02-17T21:43:15.266" v="149" actId="1076"/>
          <ac:spMkLst>
            <pc:docMk/>
            <pc:sldMk cId="768188414" sldId="276"/>
            <ac:spMk id="8" creationId="{EDEB8EE3-A095-CF79-1493-75926A9991CB}"/>
          </ac:spMkLst>
        </pc:spChg>
        <pc:spChg chg="add mod ord topLvl">
          <ac:chgData name="Sven van Berkel" userId="8dd09b801751dbd5" providerId="LiveId" clId="{EC8F1756-5181-4294-A3F1-8CA034D185FB}" dt="2025-02-17T21:47:08.587" v="258" actId="164"/>
          <ac:spMkLst>
            <pc:docMk/>
            <pc:sldMk cId="768188414" sldId="276"/>
            <ac:spMk id="9" creationId="{D4510921-941A-1D15-5065-117F68C704B7}"/>
          </ac:spMkLst>
        </pc:spChg>
        <pc:spChg chg="add mod ord topLvl">
          <ac:chgData name="Sven van Berkel" userId="8dd09b801751dbd5" providerId="LiveId" clId="{EC8F1756-5181-4294-A3F1-8CA034D185FB}" dt="2025-02-17T21:47:08.587" v="258" actId="164"/>
          <ac:spMkLst>
            <pc:docMk/>
            <pc:sldMk cId="768188414" sldId="276"/>
            <ac:spMk id="10" creationId="{7F3DCC9D-336E-4910-C24B-985A2601FDAC}"/>
          </ac:spMkLst>
        </pc:spChg>
        <pc:spChg chg="add mod ord topLvl">
          <ac:chgData name="Sven van Berkel" userId="8dd09b801751dbd5" providerId="LiveId" clId="{EC8F1756-5181-4294-A3F1-8CA034D185FB}" dt="2025-02-17T21:47:08.587" v="258" actId="164"/>
          <ac:spMkLst>
            <pc:docMk/>
            <pc:sldMk cId="768188414" sldId="276"/>
            <ac:spMk id="12" creationId="{B2F8E7EC-CD9A-E47F-C86E-980BF9183658}"/>
          </ac:spMkLst>
        </pc:spChg>
        <pc:spChg chg="add mod ord topLvl">
          <ac:chgData name="Sven van Berkel" userId="8dd09b801751dbd5" providerId="LiveId" clId="{EC8F1756-5181-4294-A3F1-8CA034D185FB}" dt="2025-02-17T21:47:08.587" v="258" actId="164"/>
          <ac:spMkLst>
            <pc:docMk/>
            <pc:sldMk cId="768188414" sldId="276"/>
            <ac:spMk id="13" creationId="{FA186FB9-6C1C-585D-C46C-10610C079034}"/>
          </ac:spMkLst>
        </pc:spChg>
        <pc:spChg chg="mod">
          <ac:chgData name="Sven van Berkel" userId="8dd09b801751dbd5" providerId="LiveId" clId="{EC8F1756-5181-4294-A3F1-8CA034D185FB}" dt="2025-02-17T21:39:38.738" v="118"/>
          <ac:spMkLst>
            <pc:docMk/>
            <pc:sldMk cId="768188414" sldId="276"/>
            <ac:spMk id="17" creationId="{19E2CD18-9D16-52D2-09D1-B3ED9829AB13}"/>
          </ac:spMkLst>
        </pc:spChg>
        <pc:spChg chg="mod">
          <ac:chgData name="Sven van Berkel" userId="8dd09b801751dbd5" providerId="LiveId" clId="{EC8F1756-5181-4294-A3F1-8CA034D185FB}" dt="2025-02-17T21:39:38.738" v="118"/>
          <ac:spMkLst>
            <pc:docMk/>
            <pc:sldMk cId="768188414" sldId="276"/>
            <ac:spMk id="19" creationId="{20FD09D0-DA5A-E80E-D5E9-2E9F0BC6D0C2}"/>
          </ac:spMkLst>
        </pc:spChg>
        <pc:spChg chg="mod">
          <ac:chgData name="Sven van Berkel" userId="8dd09b801751dbd5" providerId="LiveId" clId="{EC8F1756-5181-4294-A3F1-8CA034D185FB}" dt="2025-02-17T21:39:38.738" v="118"/>
          <ac:spMkLst>
            <pc:docMk/>
            <pc:sldMk cId="768188414" sldId="276"/>
            <ac:spMk id="21" creationId="{6AC6FC8B-EBC1-CFEA-9429-A91AE285F02A}"/>
          </ac:spMkLst>
        </pc:spChg>
        <pc:spChg chg="mod">
          <ac:chgData name="Sven van Berkel" userId="8dd09b801751dbd5" providerId="LiveId" clId="{EC8F1756-5181-4294-A3F1-8CA034D185FB}" dt="2025-02-17T21:39:38.738" v="118"/>
          <ac:spMkLst>
            <pc:docMk/>
            <pc:sldMk cId="768188414" sldId="276"/>
            <ac:spMk id="23" creationId="{84E16219-C748-2E2F-BB7C-46DFE8A09E63}"/>
          </ac:spMkLst>
        </pc:spChg>
        <pc:spChg chg="mod">
          <ac:chgData name="Sven van Berkel" userId="8dd09b801751dbd5" providerId="LiveId" clId="{EC8F1756-5181-4294-A3F1-8CA034D185FB}" dt="2025-02-17T21:39:38.738" v="118"/>
          <ac:spMkLst>
            <pc:docMk/>
            <pc:sldMk cId="768188414" sldId="276"/>
            <ac:spMk id="25" creationId="{34CB3BB2-B0C6-8D75-7463-739BE4625100}"/>
          </ac:spMkLst>
        </pc:spChg>
        <pc:spChg chg="mod">
          <ac:chgData name="Sven van Berkel" userId="8dd09b801751dbd5" providerId="LiveId" clId="{EC8F1756-5181-4294-A3F1-8CA034D185FB}" dt="2025-02-17T21:39:38.738" v="118"/>
          <ac:spMkLst>
            <pc:docMk/>
            <pc:sldMk cId="768188414" sldId="276"/>
            <ac:spMk id="27" creationId="{E1F87EF7-DF53-08EB-EC1B-6AB380EB61C7}"/>
          </ac:spMkLst>
        </pc:spChg>
        <pc:spChg chg="mod">
          <ac:chgData name="Sven van Berkel" userId="8dd09b801751dbd5" providerId="LiveId" clId="{EC8F1756-5181-4294-A3F1-8CA034D185FB}" dt="2025-02-17T21:39:38.738" v="118"/>
          <ac:spMkLst>
            <pc:docMk/>
            <pc:sldMk cId="768188414" sldId="276"/>
            <ac:spMk id="29" creationId="{FC587B6C-F984-6E4D-CA20-1B5D55F85648}"/>
          </ac:spMkLst>
        </pc:spChg>
        <pc:spChg chg="mod">
          <ac:chgData name="Sven van Berkel" userId="8dd09b801751dbd5" providerId="LiveId" clId="{EC8F1756-5181-4294-A3F1-8CA034D185FB}" dt="2025-02-17T21:43:01.731" v="146" actId="165"/>
          <ac:spMkLst>
            <pc:docMk/>
            <pc:sldMk cId="768188414" sldId="276"/>
            <ac:spMk id="31" creationId="{E2FB061B-4C5B-CC05-FE62-225B755018E9}"/>
          </ac:spMkLst>
        </pc:spChg>
        <pc:spChg chg="mod">
          <ac:chgData name="Sven van Berkel" userId="8dd09b801751dbd5" providerId="LiveId" clId="{EC8F1756-5181-4294-A3F1-8CA034D185FB}" dt="2025-02-17T21:39:38.738" v="118"/>
          <ac:spMkLst>
            <pc:docMk/>
            <pc:sldMk cId="768188414" sldId="276"/>
            <ac:spMk id="33" creationId="{7AE432B9-192D-818F-C46A-346EF82EBF90}"/>
          </ac:spMkLst>
        </pc:spChg>
        <pc:spChg chg="mod">
          <ac:chgData name="Sven van Berkel" userId="8dd09b801751dbd5" providerId="LiveId" clId="{EC8F1756-5181-4294-A3F1-8CA034D185FB}" dt="2025-02-17T21:43:01.731" v="146" actId="165"/>
          <ac:spMkLst>
            <pc:docMk/>
            <pc:sldMk cId="768188414" sldId="276"/>
            <ac:spMk id="48" creationId="{CF9FF9DE-6741-7107-8FB9-BD8B66A3E516}"/>
          </ac:spMkLst>
        </pc:spChg>
        <pc:spChg chg="mod">
          <ac:chgData name="Sven van Berkel" userId="8dd09b801751dbd5" providerId="LiveId" clId="{EC8F1756-5181-4294-A3F1-8CA034D185FB}" dt="2025-02-17T21:39:55.058" v="123"/>
          <ac:spMkLst>
            <pc:docMk/>
            <pc:sldMk cId="768188414" sldId="276"/>
            <ac:spMk id="49" creationId="{A0B404D9-E504-0F92-3164-304AA0F2FD8A}"/>
          </ac:spMkLst>
        </pc:spChg>
        <pc:spChg chg="mod">
          <ac:chgData name="Sven van Berkel" userId="8dd09b801751dbd5" providerId="LiveId" clId="{EC8F1756-5181-4294-A3F1-8CA034D185FB}" dt="2025-02-17T21:39:55.058" v="123"/>
          <ac:spMkLst>
            <pc:docMk/>
            <pc:sldMk cId="768188414" sldId="276"/>
            <ac:spMk id="51" creationId="{0CF1A622-20D2-476A-EE0F-AB379D1FE2FD}"/>
          </ac:spMkLst>
        </pc:spChg>
        <pc:spChg chg="mod">
          <ac:chgData name="Sven van Berkel" userId="8dd09b801751dbd5" providerId="LiveId" clId="{EC8F1756-5181-4294-A3F1-8CA034D185FB}" dt="2025-02-17T21:43:01.731" v="146" actId="165"/>
          <ac:spMkLst>
            <pc:docMk/>
            <pc:sldMk cId="768188414" sldId="276"/>
            <ac:spMk id="54" creationId="{AB24A390-C210-497C-A08E-2B939D44C932}"/>
          </ac:spMkLst>
        </pc:spChg>
        <pc:spChg chg="mod">
          <ac:chgData name="Sven van Berkel" userId="8dd09b801751dbd5" providerId="LiveId" clId="{EC8F1756-5181-4294-A3F1-8CA034D185FB}" dt="2025-02-17T21:43:01.731" v="146" actId="165"/>
          <ac:spMkLst>
            <pc:docMk/>
            <pc:sldMk cId="768188414" sldId="276"/>
            <ac:spMk id="56" creationId="{574B7E1B-7692-FA74-BE4B-4E3C6F9AE71B}"/>
          </ac:spMkLst>
        </pc:spChg>
        <pc:spChg chg="del mod topLvl">
          <ac:chgData name="Sven van Berkel" userId="8dd09b801751dbd5" providerId="LiveId" clId="{EC8F1756-5181-4294-A3F1-8CA034D185FB}" dt="2025-02-17T21:38:07.152" v="76" actId="478"/>
          <ac:spMkLst>
            <pc:docMk/>
            <pc:sldMk cId="768188414" sldId="276"/>
            <ac:spMk id="58" creationId="{3271D5BC-6595-4D99-76C4-42E5486B0EF4}"/>
          </ac:spMkLst>
        </pc:spChg>
        <pc:spChg chg="del mod topLvl">
          <ac:chgData name="Sven van Berkel" userId="8dd09b801751dbd5" providerId="LiveId" clId="{EC8F1756-5181-4294-A3F1-8CA034D185FB}" dt="2025-02-17T21:38:07.152" v="76" actId="478"/>
          <ac:spMkLst>
            <pc:docMk/>
            <pc:sldMk cId="768188414" sldId="276"/>
            <ac:spMk id="59" creationId="{07C32C29-2363-3A06-F35C-0BF92854212D}"/>
          </ac:spMkLst>
        </pc:spChg>
        <pc:spChg chg="del mod topLvl">
          <ac:chgData name="Sven van Berkel" userId="8dd09b801751dbd5" providerId="LiveId" clId="{EC8F1756-5181-4294-A3F1-8CA034D185FB}" dt="2025-02-17T21:38:07.152" v="76" actId="478"/>
          <ac:spMkLst>
            <pc:docMk/>
            <pc:sldMk cId="768188414" sldId="276"/>
            <ac:spMk id="60" creationId="{F5307118-4CE4-9098-75FC-E0849ED7239B}"/>
          </ac:spMkLst>
        </pc:spChg>
        <pc:spChg chg="del mod topLvl">
          <ac:chgData name="Sven van Berkel" userId="8dd09b801751dbd5" providerId="LiveId" clId="{EC8F1756-5181-4294-A3F1-8CA034D185FB}" dt="2025-02-17T21:38:07.152" v="76" actId="478"/>
          <ac:spMkLst>
            <pc:docMk/>
            <pc:sldMk cId="768188414" sldId="276"/>
            <ac:spMk id="61" creationId="{E2956025-0640-B2B0-6A92-D3B5115355DF}"/>
          </ac:spMkLst>
        </pc:spChg>
        <pc:spChg chg="mod">
          <ac:chgData name="Sven van Berkel" userId="8dd09b801751dbd5" providerId="LiveId" clId="{EC8F1756-5181-4294-A3F1-8CA034D185FB}" dt="2025-02-17T21:35:27.036" v="8" actId="165"/>
          <ac:spMkLst>
            <pc:docMk/>
            <pc:sldMk cId="768188414" sldId="276"/>
            <ac:spMk id="62" creationId="{8492C9AB-9B32-1168-32D9-134A109AF46C}"/>
          </ac:spMkLst>
        </pc:spChg>
        <pc:spChg chg="del mod topLvl">
          <ac:chgData name="Sven van Berkel" userId="8dd09b801751dbd5" providerId="LiveId" clId="{EC8F1756-5181-4294-A3F1-8CA034D185FB}" dt="2025-02-17T21:38:07.152" v="76" actId="478"/>
          <ac:spMkLst>
            <pc:docMk/>
            <pc:sldMk cId="768188414" sldId="276"/>
            <ac:spMk id="63" creationId="{D87FAF8A-916C-3F6F-1CC2-4A8C8259D22B}"/>
          </ac:spMkLst>
        </pc:spChg>
        <pc:spChg chg="mod">
          <ac:chgData name="Sven van Berkel" userId="8dd09b801751dbd5" providerId="LiveId" clId="{EC8F1756-5181-4294-A3F1-8CA034D185FB}" dt="2025-02-17T21:37:54.489" v="71" actId="164"/>
          <ac:spMkLst>
            <pc:docMk/>
            <pc:sldMk cId="768188414" sldId="276"/>
            <ac:spMk id="1025" creationId="{080EA061-2A24-D6AC-A62C-FA13FC065614}"/>
          </ac:spMkLst>
        </pc:spChg>
        <pc:spChg chg="del mod topLvl">
          <ac:chgData name="Sven van Berkel" userId="8dd09b801751dbd5" providerId="LiveId" clId="{EC8F1756-5181-4294-A3F1-8CA034D185FB}" dt="2025-02-17T21:38:07.152" v="76" actId="478"/>
          <ac:spMkLst>
            <pc:docMk/>
            <pc:sldMk cId="768188414" sldId="276"/>
            <ac:spMk id="1026" creationId="{700FBB28-DEED-6DB7-98FA-D09360603484}"/>
          </ac:spMkLst>
        </pc:spChg>
        <pc:spChg chg="mod">
          <ac:chgData name="Sven van Berkel" userId="8dd09b801751dbd5" providerId="LiveId" clId="{EC8F1756-5181-4294-A3F1-8CA034D185FB}" dt="2025-02-17T21:39:55.058" v="123"/>
          <ac:spMkLst>
            <pc:docMk/>
            <pc:sldMk cId="768188414" sldId="276"/>
            <ac:spMk id="1035" creationId="{D2FB3545-0F0B-48C2-89B9-6F99CF168F59}"/>
          </ac:spMkLst>
        </pc:spChg>
        <pc:spChg chg="mod">
          <ac:chgData name="Sven van Berkel" userId="8dd09b801751dbd5" providerId="LiveId" clId="{EC8F1756-5181-4294-A3F1-8CA034D185FB}" dt="2025-02-17T21:39:55.058" v="123"/>
          <ac:spMkLst>
            <pc:docMk/>
            <pc:sldMk cId="768188414" sldId="276"/>
            <ac:spMk id="1036" creationId="{3FD88B64-BE5A-186C-334C-4C94FBBC8C06}"/>
          </ac:spMkLst>
        </pc:spChg>
        <pc:spChg chg="mod">
          <ac:chgData name="Sven van Berkel" userId="8dd09b801751dbd5" providerId="LiveId" clId="{EC8F1756-5181-4294-A3F1-8CA034D185FB}" dt="2025-02-17T21:39:55.058" v="123"/>
          <ac:spMkLst>
            <pc:docMk/>
            <pc:sldMk cId="768188414" sldId="276"/>
            <ac:spMk id="1037" creationId="{F79394D4-A8D2-1A66-6851-AB877433420A}"/>
          </ac:spMkLst>
        </pc:spChg>
        <pc:spChg chg="mod">
          <ac:chgData name="Sven van Berkel" userId="8dd09b801751dbd5" providerId="LiveId" clId="{EC8F1756-5181-4294-A3F1-8CA034D185FB}" dt="2025-02-17T21:39:55.058" v="123"/>
          <ac:spMkLst>
            <pc:docMk/>
            <pc:sldMk cId="768188414" sldId="276"/>
            <ac:spMk id="1038" creationId="{4CD3E5CF-F11E-5BB0-BC04-86FF05F926D7}"/>
          </ac:spMkLst>
        </pc:spChg>
        <pc:spChg chg="mod">
          <ac:chgData name="Sven van Berkel" userId="8dd09b801751dbd5" providerId="LiveId" clId="{EC8F1756-5181-4294-A3F1-8CA034D185FB}" dt="2025-02-17T21:39:55.058" v="123"/>
          <ac:spMkLst>
            <pc:docMk/>
            <pc:sldMk cId="768188414" sldId="276"/>
            <ac:spMk id="1040" creationId="{10C6B6F7-C6EB-B088-DBC5-00E64CEAF22E}"/>
          </ac:spMkLst>
        </pc:spChg>
        <pc:spChg chg="mod">
          <ac:chgData name="Sven van Berkel" userId="8dd09b801751dbd5" providerId="LiveId" clId="{EC8F1756-5181-4294-A3F1-8CA034D185FB}" dt="2025-02-17T21:39:55.058" v="123"/>
          <ac:spMkLst>
            <pc:docMk/>
            <pc:sldMk cId="768188414" sldId="276"/>
            <ac:spMk id="1042" creationId="{CC4ECB0B-019B-482F-7CFA-6957F4B7AB0B}"/>
          </ac:spMkLst>
        </pc:spChg>
        <pc:spChg chg="mod">
          <ac:chgData name="Sven van Berkel" userId="8dd09b801751dbd5" providerId="LiveId" clId="{EC8F1756-5181-4294-A3F1-8CA034D185FB}" dt="2025-02-17T21:40:02.184" v="127"/>
          <ac:spMkLst>
            <pc:docMk/>
            <pc:sldMk cId="768188414" sldId="276"/>
            <ac:spMk id="1058" creationId="{FE6B1DF5-052D-92B5-F299-C0D76771450F}"/>
          </ac:spMkLst>
        </pc:spChg>
        <pc:spChg chg="mod">
          <ac:chgData name="Sven van Berkel" userId="8dd09b801751dbd5" providerId="LiveId" clId="{EC8F1756-5181-4294-A3F1-8CA034D185FB}" dt="2025-02-17T21:40:02.184" v="127"/>
          <ac:spMkLst>
            <pc:docMk/>
            <pc:sldMk cId="768188414" sldId="276"/>
            <ac:spMk id="1059" creationId="{01D126C6-7A59-9586-F42E-DA6C5659641A}"/>
          </ac:spMkLst>
        </pc:spChg>
        <pc:spChg chg="mod">
          <ac:chgData name="Sven van Berkel" userId="8dd09b801751dbd5" providerId="LiveId" clId="{EC8F1756-5181-4294-A3F1-8CA034D185FB}" dt="2025-02-17T21:40:02.184" v="127"/>
          <ac:spMkLst>
            <pc:docMk/>
            <pc:sldMk cId="768188414" sldId="276"/>
            <ac:spMk id="1060" creationId="{81A52924-4FC3-BB8F-13D1-564D73D7FA11}"/>
          </ac:spMkLst>
        </pc:spChg>
        <pc:spChg chg="mod">
          <ac:chgData name="Sven van Berkel" userId="8dd09b801751dbd5" providerId="LiveId" clId="{EC8F1756-5181-4294-A3F1-8CA034D185FB}" dt="2025-02-17T21:43:01.731" v="146" actId="165"/>
          <ac:spMkLst>
            <pc:docMk/>
            <pc:sldMk cId="768188414" sldId="276"/>
            <ac:spMk id="1061" creationId="{44F0F7C9-7CAD-159E-3F69-FDDF5FD1100A}"/>
          </ac:spMkLst>
        </pc:spChg>
        <pc:spChg chg="mod">
          <ac:chgData name="Sven van Berkel" userId="8dd09b801751dbd5" providerId="LiveId" clId="{EC8F1756-5181-4294-A3F1-8CA034D185FB}" dt="2025-02-17T21:40:02.184" v="127"/>
          <ac:spMkLst>
            <pc:docMk/>
            <pc:sldMk cId="768188414" sldId="276"/>
            <ac:spMk id="1062" creationId="{93BC790F-1F9F-1799-2D12-7DC516959688}"/>
          </ac:spMkLst>
        </pc:spChg>
        <pc:spChg chg="mod">
          <ac:chgData name="Sven van Berkel" userId="8dd09b801751dbd5" providerId="LiveId" clId="{EC8F1756-5181-4294-A3F1-8CA034D185FB}" dt="2025-02-17T21:43:01.731" v="146" actId="165"/>
          <ac:spMkLst>
            <pc:docMk/>
            <pc:sldMk cId="768188414" sldId="276"/>
            <ac:spMk id="1064" creationId="{A8E46C9C-2820-D738-7D9E-43D8C88FF2D7}"/>
          </ac:spMkLst>
        </pc:spChg>
        <pc:spChg chg="mod">
          <ac:chgData name="Sven van Berkel" userId="8dd09b801751dbd5" providerId="LiveId" clId="{EC8F1756-5181-4294-A3F1-8CA034D185FB}" dt="2025-02-17T21:40:02.184" v="127"/>
          <ac:spMkLst>
            <pc:docMk/>
            <pc:sldMk cId="768188414" sldId="276"/>
            <ac:spMk id="1065" creationId="{65004A99-938C-60C6-5765-D3A8D75BE3C8}"/>
          </ac:spMkLst>
        </pc:spChg>
        <pc:spChg chg="mod">
          <ac:chgData name="Sven van Berkel" userId="8dd09b801751dbd5" providerId="LiveId" clId="{EC8F1756-5181-4294-A3F1-8CA034D185FB}" dt="2025-02-17T21:40:02.184" v="127"/>
          <ac:spMkLst>
            <pc:docMk/>
            <pc:sldMk cId="768188414" sldId="276"/>
            <ac:spMk id="1079" creationId="{B2876B29-6941-892F-E7FA-093ACCDD60CE}"/>
          </ac:spMkLst>
        </pc:spChg>
        <pc:spChg chg="mod">
          <ac:chgData name="Sven van Berkel" userId="8dd09b801751dbd5" providerId="LiveId" clId="{EC8F1756-5181-4294-A3F1-8CA034D185FB}" dt="2025-02-17T21:43:01.731" v="146" actId="165"/>
          <ac:spMkLst>
            <pc:docMk/>
            <pc:sldMk cId="768188414" sldId="276"/>
            <ac:spMk id="1087" creationId="{103E6D53-C81B-C061-0ED5-AA6AE4B530DE}"/>
          </ac:spMkLst>
        </pc:spChg>
        <pc:spChg chg="mod">
          <ac:chgData name="Sven van Berkel" userId="8dd09b801751dbd5" providerId="LiveId" clId="{EC8F1756-5181-4294-A3F1-8CA034D185FB}" dt="2025-02-17T21:40:02.184" v="127"/>
          <ac:spMkLst>
            <pc:docMk/>
            <pc:sldMk cId="768188414" sldId="276"/>
            <ac:spMk id="1089" creationId="{CCC04E2D-3239-E4DD-1E32-246FF7E63C7E}"/>
          </ac:spMkLst>
        </pc:spChg>
        <pc:spChg chg="mod">
          <ac:chgData name="Sven van Berkel" userId="8dd09b801751dbd5" providerId="LiveId" clId="{EC8F1756-5181-4294-A3F1-8CA034D185FB}" dt="2025-02-17T21:37:54.489" v="71" actId="164"/>
          <ac:spMkLst>
            <pc:docMk/>
            <pc:sldMk cId="768188414" sldId="276"/>
            <ac:spMk id="1096" creationId="{407B6D76-E976-1323-A30E-6354F05770AE}"/>
          </ac:spMkLst>
        </pc:spChg>
        <pc:spChg chg="del mod topLvl">
          <ac:chgData name="Sven van Berkel" userId="8dd09b801751dbd5" providerId="LiveId" clId="{EC8F1756-5181-4294-A3F1-8CA034D185FB}" dt="2025-02-17T21:38:07.152" v="76" actId="478"/>
          <ac:spMkLst>
            <pc:docMk/>
            <pc:sldMk cId="768188414" sldId="276"/>
            <ac:spMk id="1097" creationId="{2F531EC9-6003-85EF-A59C-78C5AB2A3060}"/>
          </ac:spMkLst>
        </pc:spChg>
        <pc:spChg chg="del mod topLvl">
          <ac:chgData name="Sven van Berkel" userId="8dd09b801751dbd5" providerId="LiveId" clId="{EC8F1756-5181-4294-A3F1-8CA034D185FB}" dt="2025-02-17T21:38:07.152" v="76" actId="478"/>
          <ac:spMkLst>
            <pc:docMk/>
            <pc:sldMk cId="768188414" sldId="276"/>
            <ac:spMk id="1098" creationId="{57D84D36-21EF-C570-3483-0F4576A5D2AE}"/>
          </ac:spMkLst>
        </pc:spChg>
        <pc:spChg chg="del mod topLvl">
          <ac:chgData name="Sven van Berkel" userId="8dd09b801751dbd5" providerId="LiveId" clId="{EC8F1756-5181-4294-A3F1-8CA034D185FB}" dt="2025-02-17T21:38:07.152" v="76" actId="478"/>
          <ac:spMkLst>
            <pc:docMk/>
            <pc:sldMk cId="768188414" sldId="276"/>
            <ac:spMk id="1099" creationId="{0A3429CE-3E01-EEAE-9157-2D46AEE88BC8}"/>
          </ac:spMkLst>
        </pc:spChg>
        <pc:spChg chg="del mod topLvl">
          <ac:chgData name="Sven van Berkel" userId="8dd09b801751dbd5" providerId="LiveId" clId="{EC8F1756-5181-4294-A3F1-8CA034D185FB}" dt="2025-02-17T21:38:07.152" v="76" actId="478"/>
          <ac:spMkLst>
            <pc:docMk/>
            <pc:sldMk cId="768188414" sldId="276"/>
            <ac:spMk id="1100" creationId="{D897A23E-1786-7E70-63C4-BFE7F242684A}"/>
          </ac:spMkLst>
        </pc:spChg>
        <pc:spChg chg="mod">
          <ac:chgData name="Sven van Berkel" userId="8dd09b801751dbd5" providerId="LiveId" clId="{EC8F1756-5181-4294-A3F1-8CA034D185FB}" dt="2025-02-17T21:37:54.489" v="71" actId="164"/>
          <ac:spMkLst>
            <pc:docMk/>
            <pc:sldMk cId="768188414" sldId="276"/>
            <ac:spMk id="1101" creationId="{8A8603F4-0C4C-6711-9982-D76886393354}"/>
          </ac:spMkLst>
        </pc:spChg>
        <pc:spChg chg="add del mod ord topLvl">
          <ac:chgData name="Sven van Berkel" userId="8dd09b801751dbd5" providerId="LiveId" clId="{EC8F1756-5181-4294-A3F1-8CA034D185FB}" dt="2025-02-17T21:47:00.316" v="256" actId="1038"/>
          <ac:spMkLst>
            <pc:docMk/>
            <pc:sldMk cId="768188414" sldId="276"/>
            <ac:spMk id="1102" creationId="{80043844-5D00-CDB3-44D9-1BDA67BC5037}"/>
          </ac:spMkLst>
        </pc:spChg>
        <pc:spChg chg="mod">
          <ac:chgData name="Sven van Berkel" userId="8dd09b801751dbd5" providerId="LiveId" clId="{EC8F1756-5181-4294-A3F1-8CA034D185FB}" dt="2025-02-17T21:35:27.036" v="8" actId="165"/>
          <ac:spMkLst>
            <pc:docMk/>
            <pc:sldMk cId="768188414" sldId="276"/>
            <ac:spMk id="1114" creationId="{1D6764BB-FA05-B75D-0AE2-C4A7340E7A85}"/>
          </ac:spMkLst>
        </pc:spChg>
        <pc:spChg chg="mod">
          <ac:chgData name="Sven van Berkel" userId="8dd09b801751dbd5" providerId="LiveId" clId="{EC8F1756-5181-4294-A3F1-8CA034D185FB}" dt="2025-02-17T21:35:27.036" v="8" actId="165"/>
          <ac:spMkLst>
            <pc:docMk/>
            <pc:sldMk cId="768188414" sldId="276"/>
            <ac:spMk id="1134" creationId="{83ACD2F2-0762-1D8C-93ED-03B9E092CC07}"/>
          </ac:spMkLst>
        </pc:spChg>
        <pc:spChg chg="mod">
          <ac:chgData name="Sven van Berkel" userId="8dd09b801751dbd5" providerId="LiveId" clId="{EC8F1756-5181-4294-A3F1-8CA034D185FB}" dt="2025-02-17T21:35:27.036" v="8" actId="165"/>
          <ac:spMkLst>
            <pc:docMk/>
            <pc:sldMk cId="768188414" sldId="276"/>
            <ac:spMk id="1151" creationId="{41B761E9-8564-3869-8D3F-C965671878F0}"/>
          </ac:spMkLst>
        </pc:spChg>
        <pc:spChg chg="mod">
          <ac:chgData name="Sven van Berkel" userId="8dd09b801751dbd5" providerId="LiveId" clId="{EC8F1756-5181-4294-A3F1-8CA034D185FB}" dt="2025-02-17T21:35:27.036" v="8" actId="165"/>
          <ac:spMkLst>
            <pc:docMk/>
            <pc:sldMk cId="768188414" sldId="276"/>
            <ac:spMk id="1153" creationId="{A6FAC3A6-7E50-2777-7F15-ACD3D3834C23}"/>
          </ac:spMkLst>
        </pc:spChg>
        <pc:spChg chg="mod">
          <ac:chgData name="Sven van Berkel" userId="8dd09b801751dbd5" providerId="LiveId" clId="{EC8F1756-5181-4294-A3F1-8CA034D185FB}" dt="2025-02-17T21:35:27.036" v="8" actId="165"/>
          <ac:spMkLst>
            <pc:docMk/>
            <pc:sldMk cId="768188414" sldId="276"/>
            <ac:spMk id="1156" creationId="{148D1C33-991A-9A40-93D0-3A1810EB1553}"/>
          </ac:spMkLst>
        </pc:spChg>
        <pc:spChg chg="mod">
          <ac:chgData name="Sven van Berkel" userId="8dd09b801751dbd5" providerId="LiveId" clId="{EC8F1756-5181-4294-A3F1-8CA034D185FB}" dt="2025-02-17T21:35:27.036" v="8" actId="165"/>
          <ac:spMkLst>
            <pc:docMk/>
            <pc:sldMk cId="768188414" sldId="276"/>
            <ac:spMk id="1175" creationId="{27CF16E9-0340-35E7-765A-542743807FF2}"/>
          </ac:spMkLst>
        </pc:spChg>
        <pc:spChg chg="add mod topLvl">
          <ac:chgData name="Sven van Berkel" userId="8dd09b801751dbd5" providerId="LiveId" clId="{EC8F1756-5181-4294-A3F1-8CA034D185FB}" dt="2025-02-17T21:47:08.587" v="258" actId="164"/>
          <ac:spMkLst>
            <pc:docMk/>
            <pc:sldMk cId="768188414" sldId="276"/>
            <ac:spMk id="1205" creationId="{99A90DFA-ADBA-0B8B-2879-16E2A8C0D7E8}"/>
          </ac:spMkLst>
        </pc:spChg>
        <pc:spChg chg="add mod topLvl">
          <ac:chgData name="Sven van Berkel" userId="8dd09b801751dbd5" providerId="LiveId" clId="{EC8F1756-5181-4294-A3F1-8CA034D185FB}" dt="2025-02-17T21:47:08.587" v="258" actId="164"/>
          <ac:spMkLst>
            <pc:docMk/>
            <pc:sldMk cId="768188414" sldId="276"/>
            <ac:spMk id="1206" creationId="{55DC2279-4E75-763F-9B9F-A1A6D2A165FC}"/>
          </ac:spMkLst>
        </pc:spChg>
        <pc:spChg chg="add mod">
          <ac:chgData name="Sven van Berkel" userId="8dd09b801751dbd5" providerId="LiveId" clId="{EC8F1756-5181-4294-A3F1-8CA034D185FB}" dt="2025-02-17T21:43:57.653" v="163" actId="1076"/>
          <ac:spMkLst>
            <pc:docMk/>
            <pc:sldMk cId="768188414" sldId="276"/>
            <ac:spMk id="1207" creationId="{6804F415-5629-220F-2501-F483D67447DE}"/>
          </ac:spMkLst>
        </pc:spChg>
        <pc:spChg chg="add mod topLvl">
          <ac:chgData name="Sven van Berkel" userId="8dd09b801751dbd5" providerId="LiveId" clId="{EC8F1756-5181-4294-A3F1-8CA034D185FB}" dt="2025-02-17T21:47:08.587" v="258" actId="164"/>
          <ac:spMkLst>
            <pc:docMk/>
            <pc:sldMk cId="768188414" sldId="276"/>
            <ac:spMk id="1212" creationId="{F527D041-EEAF-891B-15DA-FF91C982E411}"/>
          </ac:spMkLst>
        </pc:spChg>
        <pc:spChg chg="add mod">
          <ac:chgData name="Sven van Berkel" userId="8dd09b801751dbd5" providerId="LiveId" clId="{EC8F1756-5181-4294-A3F1-8CA034D185FB}" dt="2025-02-17T21:45:31.195" v="195" actId="1076"/>
          <ac:spMkLst>
            <pc:docMk/>
            <pc:sldMk cId="768188414" sldId="276"/>
            <ac:spMk id="1214" creationId="{A320256D-55DD-A7E5-970B-73CA6F34EBC2}"/>
          </ac:spMkLst>
        </pc:spChg>
        <pc:spChg chg="mod">
          <ac:chgData name="Sven van Berkel" userId="8dd09b801751dbd5" providerId="LiveId" clId="{EC8F1756-5181-4294-A3F1-8CA034D185FB}" dt="2025-02-17T21:46:17.351" v="228"/>
          <ac:spMkLst>
            <pc:docMk/>
            <pc:sldMk cId="768188414" sldId="276"/>
            <ac:spMk id="1219" creationId="{151376D8-211F-E7A0-51F0-D895B420A99A}"/>
          </ac:spMkLst>
        </pc:spChg>
        <pc:spChg chg="mod">
          <ac:chgData name="Sven van Berkel" userId="8dd09b801751dbd5" providerId="LiveId" clId="{EC8F1756-5181-4294-A3F1-8CA034D185FB}" dt="2025-02-17T21:46:17.351" v="228"/>
          <ac:spMkLst>
            <pc:docMk/>
            <pc:sldMk cId="768188414" sldId="276"/>
            <ac:spMk id="1220" creationId="{C939E00E-2128-8E77-1E02-D4F01714E2E2}"/>
          </ac:spMkLst>
        </pc:spChg>
        <pc:spChg chg="mod">
          <ac:chgData name="Sven van Berkel" userId="8dd09b801751dbd5" providerId="LiveId" clId="{EC8F1756-5181-4294-A3F1-8CA034D185FB}" dt="2025-02-17T21:46:17.351" v="228"/>
          <ac:spMkLst>
            <pc:docMk/>
            <pc:sldMk cId="768188414" sldId="276"/>
            <ac:spMk id="1221" creationId="{4F68BA3F-7EC3-4F15-6098-2F5E967FDDC6}"/>
          </ac:spMkLst>
        </pc:spChg>
        <pc:spChg chg="mod">
          <ac:chgData name="Sven van Berkel" userId="8dd09b801751dbd5" providerId="LiveId" clId="{EC8F1756-5181-4294-A3F1-8CA034D185FB}" dt="2025-02-17T21:46:17.351" v="228"/>
          <ac:spMkLst>
            <pc:docMk/>
            <pc:sldMk cId="768188414" sldId="276"/>
            <ac:spMk id="1222" creationId="{6983D21F-D0F0-9B4D-2DB5-01BF9EE01BA1}"/>
          </ac:spMkLst>
        </pc:spChg>
        <pc:spChg chg="mod">
          <ac:chgData name="Sven van Berkel" userId="8dd09b801751dbd5" providerId="LiveId" clId="{EC8F1756-5181-4294-A3F1-8CA034D185FB}" dt="2025-02-17T21:46:17.351" v="228"/>
          <ac:spMkLst>
            <pc:docMk/>
            <pc:sldMk cId="768188414" sldId="276"/>
            <ac:spMk id="1223" creationId="{5C73667E-C97C-5899-57EC-4E7A52FC58A3}"/>
          </ac:spMkLst>
        </pc:spChg>
        <pc:spChg chg="mod">
          <ac:chgData name="Sven van Berkel" userId="8dd09b801751dbd5" providerId="LiveId" clId="{EC8F1756-5181-4294-A3F1-8CA034D185FB}" dt="2025-02-17T21:46:17.351" v="228"/>
          <ac:spMkLst>
            <pc:docMk/>
            <pc:sldMk cId="768188414" sldId="276"/>
            <ac:spMk id="1224" creationId="{B524B0B0-96FF-0B67-1F21-5D1E347942C2}"/>
          </ac:spMkLst>
        </pc:spChg>
        <pc:spChg chg="mod">
          <ac:chgData name="Sven van Berkel" userId="8dd09b801751dbd5" providerId="LiveId" clId="{EC8F1756-5181-4294-A3F1-8CA034D185FB}" dt="2025-02-17T21:46:17.351" v="228"/>
          <ac:spMkLst>
            <pc:docMk/>
            <pc:sldMk cId="768188414" sldId="276"/>
            <ac:spMk id="1225" creationId="{F66C4704-4BC4-A58A-7DAA-9E224891D381}"/>
          </ac:spMkLst>
        </pc:spChg>
        <pc:spChg chg="mod">
          <ac:chgData name="Sven van Berkel" userId="8dd09b801751dbd5" providerId="LiveId" clId="{EC8F1756-5181-4294-A3F1-8CA034D185FB}" dt="2025-02-17T21:46:17.351" v="228"/>
          <ac:spMkLst>
            <pc:docMk/>
            <pc:sldMk cId="768188414" sldId="276"/>
            <ac:spMk id="1228" creationId="{2FDFD11F-1518-7E7C-E63A-1469E3B4EF50}"/>
          </ac:spMkLst>
        </pc:spChg>
        <pc:spChg chg="mod">
          <ac:chgData name="Sven van Berkel" userId="8dd09b801751dbd5" providerId="LiveId" clId="{EC8F1756-5181-4294-A3F1-8CA034D185FB}" dt="2025-02-17T21:46:17.351" v="228"/>
          <ac:spMkLst>
            <pc:docMk/>
            <pc:sldMk cId="768188414" sldId="276"/>
            <ac:spMk id="1230" creationId="{A4BD85F4-0F81-5003-475B-DB268DBDF6E5}"/>
          </ac:spMkLst>
        </pc:spChg>
        <pc:spChg chg="mod">
          <ac:chgData name="Sven van Berkel" userId="8dd09b801751dbd5" providerId="LiveId" clId="{EC8F1756-5181-4294-A3F1-8CA034D185FB}" dt="2025-02-17T21:46:17.351" v="228"/>
          <ac:spMkLst>
            <pc:docMk/>
            <pc:sldMk cId="768188414" sldId="276"/>
            <ac:spMk id="1234" creationId="{FD3A1AEC-0AF5-4C7E-1DAF-6255382EFA2A}"/>
          </ac:spMkLst>
        </pc:spChg>
        <pc:spChg chg="mod">
          <ac:chgData name="Sven van Berkel" userId="8dd09b801751dbd5" providerId="LiveId" clId="{EC8F1756-5181-4294-A3F1-8CA034D185FB}" dt="2025-02-17T21:47:10.950" v="259"/>
          <ac:spMkLst>
            <pc:docMk/>
            <pc:sldMk cId="768188414" sldId="276"/>
            <ac:spMk id="1250" creationId="{0F12C4F8-76B2-3320-3B99-42F836471ADB}"/>
          </ac:spMkLst>
        </pc:spChg>
        <pc:spChg chg="mod">
          <ac:chgData name="Sven van Berkel" userId="8dd09b801751dbd5" providerId="LiveId" clId="{EC8F1756-5181-4294-A3F1-8CA034D185FB}" dt="2025-02-17T21:47:10.950" v="259"/>
          <ac:spMkLst>
            <pc:docMk/>
            <pc:sldMk cId="768188414" sldId="276"/>
            <ac:spMk id="1252" creationId="{FFFE5D41-5FD2-B20A-F167-9858FE5AD8EA}"/>
          </ac:spMkLst>
        </pc:spChg>
        <pc:spChg chg="mod">
          <ac:chgData name="Sven van Berkel" userId="8dd09b801751dbd5" providerId="LiveId" clId="{EC8F1756-5181-4294-A3F1-8CA034D185FB}" dt="2025-02-17T21:47:10.950" v="259"/>
          <ac:spMkLst>
            <pc:docMk/>
            <pc:sldMk cId="768188414" sldId="276"/>
            <ac:spMk id="1253" creationId="{0701BECB-57DF-DFA8-71BD-F527D6C32905}"/>
          </ac:spMkLst>
        </pc:spChg>
        <pc:spChg chg="mod">
          <ac:chgData name="Sven van Berkel" userId="8dd09b801751dbd5" providerId="LiveId" clId="{EC8F1756-5181-4294-A3F1-8CA034D185FB}" dt="2025-02-17T21:47:10.950" v="259"/>
          <ac:spMkLst>
            <pc:docMk/>
            <pc:sldMk cId="768188414" sldId="276"/>
            <ac:spMk id="1254" creationId="{08486897-5E93-B75A-C16C-47D8EC3AC25D}"/>
          </ac:spMkLst>
        </pc:spChg>
        <pc:spChg chg="mod">
          <ac:chgData name="Sven van Berkel" userId="8dd09b801751dbd5" providerId="LiveId" clId="{EC8F1756-5181-4294-A3F1-8CA034D185FB}" dt="2025-02-17T21:47:10.950" v="259"/>
          <ac:spMkLst>
            <pc:docMk/>
            <pc:sldMk cId="768188414" sldId="276"/>
            <ac:spMk id="1255" creationId="{DDEF91E8-BFB7-4F66-039C-165128B083C0}"/>
          </ac:spMkLst>
        </pc:spChg>
        <pc:spChg chg="mod">
          <ac:chgData name="Sven van Berkel" userId="8dd09b801751dbd5" providerId="LiveId" clId="{EC8F1756-5181-4294-A3F1-8CA034D185FB}" dt="2025-02-17T21:47:10.950" v="259"/>
          <ac:spMkLst>
            <pc:docMk/>
            <pc:sldMk cId="768188414" sldId="276"/>
            <ac:spMk id="1264" creationId="{FF285293-D656-7B6D-A611-D8B8197CEC06}"/>
          </ac:spMkLst>
        </pc:spChg>
        <pc:spChg chg="mod">
          <ac:chgData name="Sven van Berkel" userId="8dd09b801751dbd5" providerId="LiveId" clId="{EC8F1756-5181-4294-A3F1-8CA034D185FB}" dt="2025-02-17T21:47:10.950" v="259"/>
          <ac:spMkLst>
            <pc:docMk/>
            <pc:sldMk cId="768188414" sldId="276"/>
            <ac:spMk id="1268" creationId="{BA57E289-C15A-69B2-2D1D-B432A58DAA83}"/>
          </ac:spMkLst>
        </pc:spChg>
        <pc:spChg chg="mod">
          <ac:chgData name="Sven van Berkel" userId="8dd09b801751dbd5" providerId="LiveId" clId="{EC8F1756-5181-4294-A3F1-8CA034D185FB}" dt="2025-02-17T21:47:10.950" v="259"/>
          <ac:spMkLst>
            <pc:docMk/>
            <pc:sldMk cId="768188414" sldId="276"/>
            <ac:spMk id="1269" creationId="{AEDA67ED-C1EB-6FCB-0C42-2B958FB899AF}"/>
          </ac:spMkLst>
        </pc:spChg>
        <pc:spChg chg="mod">
          <ac:chgData name="Sven van Berkel" userId="8dd09b801751dbd5" providerId="LiveId" clId="{EC8F1756-5181-4294-A3F1-8CA034D185FB}" dt="2025-02-17T21:47:10.950" v="259"/>
          <ac:spMkLst>
            <pc:docMk/>
            <pc:sldMk cId="768188414" sldId="276"/>
            <ac:spMk id="1270" creationId="{9A6D75C3-03BE-3044-D460-513B34640522}"/>
          </ac:spMkLst>
        </pc:spChg>
        <pc:spChg chg="mod">
          <ac:chgData name="Sven van Berkel" userId="8dd09b801751dbd5" providerId="LiveId" clId="{EC8F1756-5181-4294-A3F1-8CA034D185FB}" dt="2025-02-17T21:47:10.950" v="259"/>
          <ac:spMkLst>
            <pc:docMk/>
            <pc:sldMk cId="768188414" sldId="276"/>
            <ac:spMk id="1275" creationId="{55579155-0C9D-55F3-0734-0A37874748BC}"/>
          </ac:spMkLst>
        </pc:spChg>
        <pc:spChg chg="mod">
          <ac:chgData name="Sven van Berkel" userId="8dd09b801751dbd5" providerId="LiveId" clId="{EC8F1756-5181-4294-A3F1-8CA034D185FB}" dt="2025-02-17T21:47:15.665" v="262"/>
          <ac:spMkLst>
            <pc:docMk/>
            <pc:sldMk cId="768188414" sldId="276"/>
            <ac:spMk id="1279" creationId="{8F81B6BD-63F6-BE10-E2B9-FBC3110F4B44}"/>
          </ac:spMkLst>
        </pc:spChg>
        <pc:spChg chg="mod">
          <ac:chgData name="Sven van Berkel" userId="8dd09b801751dbd5" providerId="LiveId" clId="{EC8F1756-5181-4294-A3F1-8CA034D185FB}" dt="2025-02-17T21:47:15.665" v="262"/>
          <ac:spMkLst>
            <pc:docMk/>
            <pc:sldMk cId="768188414" sldId="276"/>
            <ac:spMk id="1280" creationId="{7800B1B9-357B-405D-F805-EBD949CE9936}"/>
          </ac:spMkLst>
        </pc:spChg>
        <pc:spChg chg="mod">
          <ac:chgData name="Sven van Berkel" userId="8dd09b801751dbd5" providerId="LiveId" clId="{EC8F1756-5181-4294-A3F1-8CA034D185FB}" dt="2025-02-17T21:47:15.665" v="262"/>
          <ac:spMkLst>
            <pc:docMk/>
            <pc:sldMk cId="768188414" sldId="276"/>
            <ac:spMk id="1281" creationId="{DC639179-5566-012B-0D4A-7CBCB999C6BA}"/>
          </ac:spMkLst>
        </pc:spChg>
        <pc:spChg chg="mod">
          <ac:chgData name="Sven van Berkel" userId="8dd09b801751dbd5" providerId="LiveId" clId="{EC8F1756-5181-4294-A3F1-8CA034D185FB}" dt="2025-02-17T21:47:15.665" v="262"/>
          <ac:spMkLst>
            <pc:docMk/>
            <pc:sldMk cId="768188414" sldId="276"/>
            <ac:spMk id="1282" creationId="{406756F5-38FB-BFF8-4542-7D0B37E3E96A}"/>
          </ac:spMkLst>
        </pc:spChg>
        <pc:spChg chg="mod">
          <ac:chgData name="Sven van Berkel" userId="8dd09b801751dbd5" providerId="LiveId" clId="{EC8F1756-5181-4294-A3F1-8CA034D185FB}" dt="2025-02-17T21:47:15.665" v="262"/>
          <ac:spMkLst>
            <pc:docMk/>
            <pc:sldMk cId="768188414" sldId="276"/>
            <ac:spMk id="1284" creationId="{FA3D7FE5-C5EA-271F-E541-26F446B346F4}"/>
          </ac:spMkLst>
        </pc:spChg>
        <pc:spChg chg="mod">
          <ac:chgData name="Sven van Berkel" userId="8dd09b801751dbd5" providerId="LiveId" clId="{EC8F1756-5181-4294-A3F1-8CA034D185FB}" dt="2025-02-17T21:47:15.665" v="262"/>
          <ac:spMkLst>
            <pc:docMk/>
            <pc:sldMk cId="768188414" sldId="276"/>
            <ac:spMk id="1291" creationId="{0F032F73-86E3-92D6-19A2-257722E2F32B}"/>
          </ac:spMkLst>
        </pc:spChg>
        <pc:spChg chg="mod">
          <ac:chgData name="Sven van Berkel" userId="8dd09b801751dbd5" providerId="LiveId" clId="{EC8F1756-5181-4294-A3F1-8CA034D185FB}" dt="2025-02-17T21:47:15.665" v="262"/>
          <ac:spMkLst>
            <pc:docMk/>
            <pc:sldMk cId="768188414" sldId="276"/>
            <ac:spMk id="1292" creationId="{A990227F-9210-87F9-DEC0-E4168D3E5912}"/>
          </ac:spMkLst>
        </pc:spChg>
        <pc:spChg chg="mod">
          <ac:chgData name="Sven van Berkel" userId="8dd09b801751dbd5" providerId="LiveId" clId="{EC8F1756-5181-4294-A3F1-8CA034D185FB}" dt="2025-02-17T21:47:15.665" v="262"/>
          <ac:spMkLst>
            <pc:docMk/>
            <pc:sldMk cId="768188414" sldId="276"/>
            <ac:spMk id="1293" creationId="{9E5C0339-BB51-760D-421F-CED8E2F416BC}"/>
          </ac:spMkLst>
        </pc:spChg>
        <pc:spChg chg="mod">
          <ac:chgData name="Sven van Berkel" userId="8dd09b801751dbd5" providerId="LiveId" clId="{EC8F1756-5181-4294-A3F1-8CA034D185FB}" dt="2025-02-17T21:47:15.665" v="262"/>
          <ac:spMkLst>
            <pc:docMk/>
            <pc:sldMk cId="768188414" sldId="276"/>
            <ac:spMk id="1298" creationId="{E6A1A96C-9306-EBDE-E8FD-6F90DA55EBC3}"/>
          </ac:spMkLst>
        </pc:spChg>
        <pc:spChg chg="mod">
          <ac:chgData name="Sven van Berkel" userId="8dd09b801751dbd5" providerId="LiveId" clId="{EC8F1756-5181-4294-A3F1-8CA034D185FB}" dt="2025-02-17T21:47:15.665" v="262"/>
          <ac:spMkLst>
            <pc:docMk/>
            <pc:sldMk cId="768188414" sldId="276"/>
            <ac:spMk id="1299" creationId="{0A5F2346-4DA7-D058-DC2B-4FE87559DE90}"/>
          </ac:spMkLst>
        </pc:spChg>
        <pc:grpChg chg="add mod">
          <ac:chgData name="Sven van Berkel" userId="8dd09b801751dbd5" providerId="LiveId" clId="{EC8F1756-5181-4294-A3F1-8CA034D185FB}" dt="2025-02-17T21:39:53.660" v="122" actId="164"/>
          <ac:grpSpMkLst>
            <pc:docMk/>
            <pc:sldMk cId="768188414" sldId="276"/>
            <ac:grpSpMk id="14" creationId="{739D3050-D7B2-F277-8653-9C56DC227842}"/>
          </ac:grpSpMkLst>
        </pc:grpChg>
        <pc:grpChg chg="del mod">
          <ac:chgData name="Sven van Berkel" userId="8dd09b801751dbd5" providerId="LiveId" clId="{EC8F1756-5181-4294-A3F1-8CA034D185FB}" dt="2025-02-17T21:43:17.330" v="150" actId="478"/>
          <ac:grpSpMkLst>
            <pc:docMk/>
            <pc:sldMk cId="768188414" sldId="276"/>
            <ac:grpSpMk id="16" creationId="{CAFE51F6-DD34-44D7-DBB4-43F0E70DC578}"/>
          </ac:grpSpMkLst>
        </pc:grpChg>
        <pc:grpChg chg="add del mod">
          <ac:chgData name="Sven van Berkel" userId="8dd09b801751dbd5" providerId="LiveId" clId="{EC8F1756-5181-4294-A3F1-8CA034D185FB}" dt="2025-02-17T21:46:20.433" v="230" actId="165"/>
          <ac:grpSpMkLst>
            <pc:docMk/>
            <pc:sldMk cId="768188414" sldId="276"/>
            <ac:grpSpMk id="32" creationId="{86649C5F-2990-F4B2-62D2-33025C2F3A96}"/>
          </ac:grpSpMkLst>
        </pc:grpChg>
        <pc:grpChg chg="add mod">
          <ac:chgData name="Sven van Berkel" userId="8dd09b801751dbd5" providerId="LiveId" clId="{EC8F1756-5181-4294-A3F1-8CA034D185FB}" dt="2025-02-17T21:40:25.561" v="132" actId="164"/>
          <ac:grpSpMkLst>
            <pc:docMk/>
            <pc:sldMk cId="768188414" sldId="276"/>
            <ac:grpSpMk id="44" creationId="{8FA6CC04-9450-BB79-A0A6-4ED51922072B}"/>
          </ac:grpSpMkLst>
        </pc:grpChg>
        <pc:grpChg chg="mod">
          <ac:chgData name="Sven van Berkel" userId="8dd09b801751dbd5" providerId="LiveId" clId="{EC8F1756-5181-4294-A3F1-8CA034D185FB}" dt="2025-02-17T21:40:25.561" v="132" actId="164"/>
          <ac:grpSpMkLst>
            <pc:docMk/>
            <pc:sldMk cId="768188414" sldId="276"/>
            <ac:grpSpMk id="45" creationId="{DEFB6D64-672A-73FF-EABE-24D4DD5E308B}"/>
          </ac:grpSpMkLst>
        </pc:grpChg>
        <pc:grpChg chg="del">
          <ac:chgData name="Sven van Berkel" userId="8dd09b801751dbd5" providerId="LiveId" clId="{EC8F1756-5181-4294-A3F1-8CA034D185FB}" dt="2025-02-17T21:43:06.165" v="148" actId="478"/>
          <ac:grpSpMkLst>
            <pc:docMk/>
            <pc:sldMk cId="768188414" sldId="276"/>
            <ac:grpSpMk id="46" creationId="{B825422C-B301-D379-E37F-2D0CBC3A3C95}"/>
          </ac:grpSpMkLst>
        </pc:grpChg>
        <pc:grpChg chg="del">
          <ac:chgData name="Sven van Berkel" userId="8dd09b801751dbd5" providerId="LiveId" clId="{EC8F1756-5181-4294-A3F1-8CA034D185FB}" dt="2025-02-17T21:43:06.165" v="148" actId="478"/>
          <ac:grpSpMkLst>
            <pc:docMk/>
            <pc:sldMk cId="768188414" sldId="276"/>
            <ac:grpSpMk id="47" creationId="{6D744FFD-3731-7050-3B12-23C13E925844}"/>
          </ac:grpSpMkLst>
        </pc:grpChg>
        <pc:grpChg chg="mod">
          <ac:chgData name="Sven van Berkel" userId="8dd09b801751dbd5" providerId="LiveId" clId="{EC8F1756-5181-4294-A3F1-8CA034D185FB}" dt="2025-02-17T21:40:25.561" v="132" actId="164"/>
          <ac:grpSpMkLst>
            <pc:docMk/>
            <pc:sldMk cId="768188414" sldId="276"/>
            <ac:grpSpMk id="1054" creationId="{E5D9EF1D-9CA7-06A9-51FF-06E72DB841DF}"/>
          </ac:grpSpMkLst>
        </pc:grpChg>
        <pc:grpChg chg="del">
          <ac:chgData name="Sven van Berkel" userId="8dd09b801751dbd5" providerId="LiveId" clId="{EC8F1756-5181-4294-A3F1-8CA034D185FB}" dt="2025-02-17T21:43:06.165" v="148" actId="478"/>
          <ac:grpSpMkLst>
            <pc:docMk/>
            <pc:sldMk cId="768188414" sldId="276"/>
            <ac:grpSpMk id="1055" creationId="{7AAE9BFC-D9E8-CCCE-B682-54A3CC7941E8}"/>
          </ac:grpSpMkLst>
        </pc:grpChg>
        <pc:grpChg chg="del">
          <ac:chgData name="Sven van Berkel" userId="8dd09b801751dbd5" providerId="LiveId" clId="{EC8F1756-5181-4294-A3F1-8CA034D185FB}" dt="2025-02-17T21:43:06.165" v="148" actId="478"/>
          <ac:grpSpMkLst>
            <pc:docMk/>
            <pc:sldMk cId="768188414" sldId="276"/>
            <ac:grpSpMk id="1056" creationId="{0E69E5AE-5718-1D90-8600-245D14E55A62}"/>
          </ac:grpSpMkLst>
        </pc:grpChg>
        <pc:grpChg chg="del mod">
          <ac:chgData name="Sven van Berkel" userId="8dd09b801751dbd5" providerId="LiveId" clId="{EC8F1756-5181-4294-A3F1-8CA034D185FB}" dt="2025-02-17T21:35:28.680" v="10" actId="478"/>
          <ac:grpSpMkLst>
            <pc:docMk/>
            <pc:sldMk cId="768188414" sldId="276"/>
            <ac:grpSpMk id="1148" creationId="{11F1639A-50F0-F1CE-56E4-131109440E0A}"/>
          </ac:grpSpMkLst>
        </pc:grpChg>
        <pc:grpChg chg="del">
          <ac:chgData name="Sven van Berkel" userId="8dd09b801751dbd5" providerId="LiveId" clId="{EC8F1756-5181-4294-A3F1-8CA034D185FB}" dt="2025-02-17T21:35:31.360" v="11" actId="478"/>
          <ac:grpSpMkLst>
            <pc:docMk/>
            <pc:sldMk cId="768188414" sldId="276"/>
            <ac:grpSpMk id="1149" creationId="{BE8599C6-0BEC-14AF-C299-A545451D17E1}"/>
          </ac:grpSpMkLst>
        </pc:grpChg>
        <pc:grpChg chg="del">
          <ac:chgData name="Sven van Berkel" userId="8dd09b801751dbd5" providerId="LiveId" clId="{EC8F1756-5181-4294-A3F1-8CA034D185FB}" dt="2025-02-17T21:35:31.360" v="11" actId="478"/>
          <ac:grpSpMkLst>
            <pc:docMk/>
            <pc:sldMk cId="768188414" sldId="276"/>
            <ac:grpSpMk id="1167" creationId="{D060149D-1759-AF24-8B01-869B52593A3C}"/>
          </ac:grpSpMkLst>
        </pc:grpChg>
        <pc:grpChg chg="add mod">
          <ac:chgData name="Sven van Berkel" userId="8dd09b801751dbd5" providerId="LiveId" clId="{EC8F1756-5181-4294-A3F1-8CA034D185FB}" dt="2025-02-17T21:42:35.177" v="135" actId="1076"/>
          <ac:grpSpMkLst>
            <pc:docMk/>
            <pc:sldMk cId="768188414" sldId="276"/>
            <ac:grpSpMk id="1197" creationId="{8FE72B35-986D-6747-52FA-01F78F59E635}"/>
          </ac:grpSpMkLst>
        </pc:grpChg>
        <pc:grpChg chg="add del mod">
          <ac:chgData name="Sven van Berkel" userId="8dd09b801751dbd5" providerId="LiveId" clId="{EC8F1756-5181-4294-A3F1-8CA034D185FB}" dt="2025-02-17T21:43:26.681" v="151" actId="165"/>
          <ac:grpSpMkLst>
            <pc:docMk/>
            <pc:sldMk cId="768188414" sldId="276"/>
            <ac:grpSpMk id="1204" creationId="{D7CD6E98-E0E7-ABC1-33C5-45342CB23C2E}"/>
          </ac:grpSpMkLst>
        </pc:grpChg>
        <pc:grpChg chg="mod">
          <ac:chgData name="Sven van Berkel" userId="8dd09b801751dbd5" providerId="LiveId" clId="{EC8F1756-5181-4294-A3F1-8CA034D185FB}" dt="2025-02-17T21:46:16.618" v="227" actId="1076"/>
          <ac:grpSpMkLst>
            <pc:docMk/>
            <pc:sldMk cId="768188414" sldId="276"/>
            <ac:grpSpMk id="1217" creationId="{5C9D51E5-D7B2-41F8-BDE7-EA6578A1DC70}"/>
          </ac:grpSpMkLst>
        </pc:grpChg>
        <pc:grpChg chg="add del mod">
          <ac:chgData name="Sven van Berkel" userId="8dd09b801751dbd5" providerId="LiveId" clId="{EC8F1756-5181-4294-A3F1-8CA034D185FB}" dt="2025-02-17T21:46:44.700" v="244" actId="165"/>
          <ac:grpSpMkLst>
            <pc:docMk/>
            <pc:sldMk cId="768188414" sldId="276"/>
            <ac:grpSpMk id="1247" creationId="{CCD7D815-0ED9-1E16-0E69-343E6BA9930A}"/>
          </ac:grpSpMkLst>
        </pc:grpChg>
        <pc:grpChg chg="mod">
          <ac:chgData name="Sven van Berkel" userId="8dd09b801751dbd5" providerId="LiveId" clId="{EC8F1756-5181-4294-A3F1-8CA034D185FB}" dt="2025-02-17T21:47:33.771" v="268" actId="164"/>
          <ac:grpSpMkLst>
            <pc:docMk/>
            <pc:sldMk cId="768188414" sldId="276"/>
            <ac:grpSpMk id="1248" creationId="{9C927F7F-A74D-E92F-C494-053C16A6A032}"/>
          </ac:grpSpMkLst>
        </pc:grpChg>
        <pc:grpChg chg="mod">
          <ac:chgData name="Sven van Berkel" userId="8dd09b801751dbd5" providerId="LiveId" clId="{EC8F1756-5181-4294-A3F1-8CA034D185FB}" dt="2025-02-17T21:47:33.771" v="268" actId="164"/>
          <ac:grpSpMkLst>
            <pc:docMk/>
            <pc:sldMk cId="768188414" sldId="276"/>
            <ac:grpSpMk id="1249" creationId="{23B31000-708C-10CC-9E42-46A0D5C4E508}"/>
          </ac:grpSpMkLst>
        </pc:grpChg>
        <pc:grpChg chg="mod">
          <ac:chgData name="Sven van Berkel" userId="8dd09b801751dbd5" providerId="LiveId" clId="{EC8F1756-5181-4294-A3F1-8CA034D185FB}" dt="2025-02-17T21:47:33.771" v="268" actId="164"/>
          <ac:grpSpMkLst>
            <pc:docMk/>
            <pc:sldMk cId="768188414" sldId="276"/>
            <ac:grpSpMk id="1278" creationId="{A1D2D98B-9415-3259-84B8-EB1D9280BC44}"/>
          </ac:grpSpMkLst>
        </pc:grpChg>
        <pc:grpChg chg="add mod">
          <ac:chgData name="Sven van Berkel" userId="8dd09b801751dbd5" providerId="LiveId" clId="{EC8F1756-5181-4294-A3F1-8CA034D185FB}" dt="2025-02-17T21:47:33.771" v="268" actId="164"/>
          <ac:grpSpMkLst>
            <pc:docMk/>
            <pc:sldMk cId="768188414" sldId="276"/>
            <ac:grpSpMk id="1307" creationId="{6FF6CCD5-FA86-7CA7-4146-DDA348F4DC95}"/>
          </ac:grpSpMkLst>
        </pc:grpChg>
        <pc:picChg chg="mod topLvl">
          <ac:chgData name="Sven van Berkel" userId="8dd09b801751dbd5" providerId="LiveId" clId="{EC8F1756-5181-4294-A3F1-8CA034D185FB}" dt="2025-02-17T21:47:00.316" v="256" actId="1038"/>
          <ac:picMkLst>
            <pc:docMk/>
            <pc:sldMk cId="768188414" sldId="276"/>
            <ac:picMk id="11" creationId="{89A9DD2D-4027-2281-FC4D-9ADD2B9A858C}"/>
          </ac:picMkLst>
        </pc:picChg>
        <pc:picChg chg="mod topLvl">
          <ac:chgData name="Sven van Berkel" userId="8dd09b801751dbd5" providerId="LiveId" clId="{EC8F1756-5181-4294-A3F1-8CA034D185FB}" dt="2025-02-17T21:46:20.433" v="230" actId="165"/>
          <ac:picMkLst>
            <pc:docMk/>
            <pc:sldMk cId="768188414" sldId="276"/>
            <ac:picMk id="15" creationId="{97E69F09-51E2-8976-1C73-B00C06578B98}"/>
          </ac:picMkLst>
        </pc:picChg>
        <pc:picChg chg="mod topLvl">
          <ac:chgData name="Sven van Berkel" userId="8dd09b801751dbd5" providerId="LiveId" clId="{EC8F1756-5181-4294-A3F1-8CA034D185FB}" dt="2025-02-17T21:46:20.433" v="230" actId="165"/>
          <ac:picMkLst>
            <pc:docMk/>
            <pc:sldMk cId="768188414" sldId="276"/>
            <ac:picMk id="18" creationId="{1CBDE45D-E9A1-9D4F-20A3-AAB61224FEB6}"/>
          </ac:picMkLst>
        </pc:picChg>
        <pc:picChg chg="mod topLvl">
          <ac:chgData name="Sven van Berkel" userId="8dd09b801751dbd5" providerId="LiveId" clId="{EC8F1756-5181-4294-A3F1-8CA034D185FB}" dt="2025-02-17T21:46:20.433" v="230" actId="165"/>
          <ac:picMkLst>
            <pc:docMk/>
            <pc:sldMk cId="768188414" sldId="276"/>
            <ac:picMk id="20" creationId="{55BABCF8-D6AD-0827-609D-559C4E30F0EB}"/>
          </ac:picMkLst>
        </pc:picChg>
        <pc:picChg chg="mod topLvl">
          <ac:chgData name="Sven van Berkel" userId="8dd09b801751dbd5" providerId="LiveId" clId="{EC8F1756-5181-4294-A3F1-8CA034D185FB}" dt="2025-02-17T21:46:20.433" v="230" actId="165"/>
          <ac:picMkLst>
            <pc:docMk/>
            <pc:sldMk cId="768188414" sldId="276"/>
            <ac:picMk id="22" creationId="{40EA0561-B8C7-5F01-76F3-A87BFA0CAE14}"/>
          </ac:picMkLst>
        </pc:picChg>
        <pc:picChg chg="mod topLvl">
          <ac:chgData name="Sven van Berkel" userId="8dd09b801751dbd5" providerId="LiveId" clId="{EC8F1756-5181-4294-A3F1-8CA034D185FB}" dt="2025-02-17T21:46:20.433" v="230" actId="165"/>
          <ac:picMkLst>
            <pc:docMk/>
            <pc:sldMk cId="768188414" sldId="276"/>
            <ac:picMk id="24" creationId="{024E3686-4AA6-291B-4001-1B9E71F80DA7}"/>
          </ac:picMkLst>
        </pc:picChg>
        <pc:picChg chg="mod topLvl">
          <ac:chgData name="Sven van Berkel" userId="8dd09b801751dbd5" providerId="LiveId" clId="{EC8F1756-5181-4294-A3F1-8CA034D185FB}" dt="2025-02-17T21:46:50.263" v="245" actId="1076"/>
          <ac:picMkLst>
            <pc:docMk/>
            <pc:sldMk cId="768188414" sldId="276"/>
            <ac:picMk id="26" creationId="{51AA7B88-4DDC-BDEC-A13F-138E9F7A849E}"/>
          </ac:picMkLst>
        </pc:picChg>
        <pc:picChg chg="mod topLvl">
          <ac:chgData name="Sven van Berkel" userId="8dd09b801751dbd5" providerId="LiveId" clId="{EC8F1756-5181-4294-A3F1-8CA034D185FB}" dt="2025-02-17T21:47:06.575" v="257" actId="1076"/>
          <ac:picMkLst>
            <pc:docMk/>
            <pc:sldMk cId="768188414" sldId="276"/>
            <ac:picMk id="28" creationId="{FBF6CFAA-1FA0-DE69-E3E3-A16A9D1D1785}"/>
          </ac:picMkLst>
        </pc:picChg>
        <pc:picChg chg="mod topLvl">
          <ac:chgData name="Sven van Berkel" userId="8dd09b801751dbd5" providerId="LiveId" clId="{EC8F1756-5181-4294-A3F1-8CA034D185FB}" dt="2025-02-17T21:47:06.575" v="257" actId="1076"/>
          <ac:picMkLst>
            <pc:docMk/>
            <pc:sldMk cId="768188414" sldId="276"/>
            <ac:picMk id="30" creationId="{8C7AD08F-92FC-99DD-3170-55CE12C8FC47}"/>
          </ac:picMkLst>
        </pc:picChg>
        <pc:picChg chg="mod">
          <ac:chgData name="Sven van Berkel" userId="8dd09b801751dbd5" providerId="LiveId" clId="{EC8F1756-5181-4294-A3F1-8CA034D185FB}" dt="2025-02-17T21:39:38.738" v="118"/>
          <ac:picMkLst>
            <pc:docMk/>
            <pc:sldMk cId="768188414" sldId="276"/>
            <ac:picMk id="37" creationId="{6A6A3045-D9D9-DAB0-E0BF-0061FCDE3887}"/>
          </ac:picMkLst>
        </pc:picChg>
        <pc:picChg chg="add mod ord topLvl">
          <ac:chgData name="Sven van Berkel" userId="8dd09b801751dbd5" providerId="LiveId" clId="{EC8F1756-5181-4294-A3F1-8CA034D185FB}" dt="2025-02-17T21:47:00.316" v="256" actId="1038"/>
          <ac:picMkLst>
            <pc:docMk/>
            <pc:sldMk cId="768188414" sldId="276"/>
            <ac:picMk id="1199" creationId="{065FE73D-B00E-F0ED-E69C-8AC79FE1F20F}"/>
          </ac:picMkLst>
        </pc:picChg>
        <pc:picChg chg="add mod ord topLvl">
          <ac:chgData name="Sven van Berkel" userId="8dd09b801751dbd5" providerId="LiveId" clId="{EC8F1756-5181-4294-A3F1-8CA034D185FB}" dt="2025-02-17T21:44:12.911" v="174" actId="1038"/>
          <ac:picMkLst>
            <pc:docMk/>
            <pc:sldMk cId="768188414" sldId="276"/>
            <ac:picMk id="1201" creationId="{AE739D51-23A8-9F8A-F0D4-027133233BF3}"/>
          </ac:picMkLst>
        </pc:picChg>
        <pc:picChg chg="add mod ord topLvl">
          <ac:chgData name="Sven van Berkel" userId="8dd09b801751dbd5" providerId="LiveId" clId="{EC8F1756-5181-4294-A3F1-8CA034D185FB}" dt="2025-02-17T21:44:22.841" v="181" actId="1036"/>
          <ac:picMkLst>
            <pc:docMk/>
            <pc:sldMk cId="768188414" sldId="276"/>
            <ac:picMk id="1203" creationId="{76E52099-989E-571A-C65E-BF7DDEDEF7E3}"/>
          </ac:picMkLst>
        </pc:picChg>
        <pc:picChg chg="add mod ord">
          <ac:chgData name="Sven van Berkel" userId="8dd09b801751dbd5" providerId="LiveId" clId="{EC8F1756-5181-4294-A3F1-8CA034D185FB}" dt="2025-02-17T21:46:05.649" v="223" actId="1036"/>
          <ac:picMkLst>
            <pc:docMk/>
            <pc:sldMk cId="768188414" sldId="276"/>
            <ac:picMk id="1209" creationId="{E474EA86-37EC-4110-30F3-F91EB2136DB3}"/>
          </ac:picMkLst>
        </pc:picChg>
        <pc:picChg chg="add mod ord">
          <ac:chgData name="Sven van Berkel" userId="8dd09b801751dbd5" providerId="LiveId" clId="{EC8F1756-5181-4294-A3F1-8CA034D185FB}" dt="2025-02-17T21:45:56.833" v="207" actId="1038"/>
          <ac:picMkLst>
            <pc:docMk/>
            <pc:sldMk cId="768188414" sldId="276"/>
            <ac:picMk id="1211" creationId="{1DD891F1-377E-7067-645B-F1DFE8B7068F}"/>
          </ac:picMkLst>
        </pc:picChg>
        <pc:picChg chg="add del mod">
          <ac:chgData name="Sven van Berkel" userId="8dd09b801751dbd5" providerId="LiveId" clId="{EC8F1756-5181-4294-A3F1-8CA034D185FB}" dt="2025-02-17T21:45:33.188" v="196" actId="478"/>
          <ac:picMkLst>
            <pc:docMk/>
            <pc:sldMk cId="768188414" sldId="276"/>
            <ac:picMk id="1213" creationId="{7E1FD551-630F-282B-EFF3-B5EFA8D193F3}"/>
          </ac:picMkLst>
        </pc:picChg>
        <pc:picChg chg="add del mod">
          <ac:chgData name="Sven van Berkel" userId="8dd09b801751dbd5" providerId="LiveId" clId="{EC8F1756-5181-4294-A3F1-8CA034D185FB}" dt="2025-02-17T21:45:35.252" v="197" actId="478"/>
          <ac:picMkLst>
            <pc:docMk/>
            <pc:sldMk cId="768188414" sldId="276"/>
            <ac:picMk id="1215" creationId="{3257823A-0B89-EB07-1220-8EFB3B7F088E}"/>
          </ac:picMkLst>
        </pc:picChg>
      </pc:sldChg>
      <pc:sldChg chg="addSp delSp modSp del mod">
        <pc:chgData name="Sven van Berkel" userId="8dd09b801751dbd5" providerId="LiveId" clId="{EC8F1756-5181-4294-A3F1-8CA034D185FB}" dt="2025-02-17T21:40:15.284" v="131" actId="47"/>
        <pc:sldMkLst>
          <pc:docMk/>
          <pc:sldMk cId="509497196" sldId="277"/>
        </pc:sldMkLst>
        <pc:grpChg chg="add del mod">
          <ac:chgData name="Sven van Berkel" userId="8dd09b801751dbd5" providerId="LiveId" clId="{EC8F1756-5181-4294-A3F1-8CA034D185FB}" dt="2025-02-17T21:37:43.263" v="54" actId="165"/>
          <ac:grpSpMkLst>
            <pc:docMk/>
            <pc:sldMk cId="509497196" sldId="277"/>
            <ac:grpSpMk id="31" creationId="{C9F0AA0D-A166-3EBB-6EE1-9C474BD0DD61}"/>
          </ac:grpSpMkLst>
        </pc:grpChg>
        <pc:grpChg chg="add del mod">
          <ac:chgData name="Sven van Berkel" userId="8dd09b801751dbd5" providerId="LiveId" clId="{EC8F1756-5181-4294-A3F1-8CA034D185FB}" dt="2025-02-17T21:37:43.644" v="66" actId="21"/>
          <ac:grpSpMkLst>
            <pc:docMk/>
            <pc:sldMk cId="509497196" sldId="277"/>
            <ac:grpSpMk id="32" creationId="{86649C5F-2990-F4B2-62D2-33025C2F3A96}"/>
          </ac:grpSpMkLst>
        </pc:grpChg>
        <pc:picChg chg="add del mod">
          <ac:chgData name="Sven van Berkel" userId="8dd09b801751dbd5" providerId="LiveId" clId="{EC8F1756-5181-4294-A3F1-8CA034D185FB}" dt="2025-02-17T21:35:21.896" v="7" actId="478"/>
          <ac:picMkLst>
            <pc:docMk/>
            <pc:sldMk cId="509497196" sldId="277"/>
            <ac:picMk id="3" creationId="{F3656FDA-3EC4-74AD-5E9E-63EF1ED96F6B}"/>
          </ac:picMkLst>
        </pc:picChg>
        <pc:picChg chg="del">
          <ac:chgData name="Sven van Berkel" userId="8dd09b801751dbd5" providerId="LiveId" clId="{EC8F1756-5181-4294-A3F1-8CA034D185FB}" dt="2025-02-17T21:33:34.284" v="0" actId="478"/>
          <ac:picMkLst>
            <pc:docMk/>
            <pc:sldMk cId="509497196" sldId="277"/>
            <ac:picMk id="4" creationId="{64C943D3-6052-6D6E-BD31-DD1FDAC61DF2}"/>
          </ac:picMkLst>
        </pc:picChg>
        <pc:picChg chg="del">
          <ac:chgData name="Sven van Berkel" userId="8dd09b801751dbd5" providerId="LiveId" clId="{EC8F1756-5181-4294-A3F1-8CA034D185FB}" dt="2025-02-17T21:33:36.265" v="1" actId="478"/>
          <ac:picMkLst>
            <pc:docMk/>
            <pc:sldMk cId="509497196" sldId="277"/>
            <ac:picMk id="6" creationId="{59922126-3D57-7B89-245D-38449DDB261A}"/>
          </ac:picMkLst>
        </pc:picChg>
        <pc:picChg chg="add del mod">
          <ac:chgData name="Sven van Berkel" userId="8dd09b801751dbd5" providerId="LiveId" clId="{EC8F1756-5181-4294-A3F1-8CA034D185FB}" dt="2025-02-17T21:35:21.896" v="7" actId="478"/>
          <ac:picMkLst>
            <pc:docMk/>
            <pc:sldMk cId="509497196" sldId="277"/>
            <ac:picMk id="7" creationId="{3673BFEE-1A94-B3B7-DAA3-0BE0A88EBEA2}"/>
          </ac:picMkLst>
        </pc:picChg>
        <pc:picChg chg="del">
          <ac:chgData name="Sven van Berkel" userId="8dd09b801751dbd5" providerId="LiveId" clId="{EC8F1756-5181-4294-A3F1-8CA034D185FB}" dt="2025-02-17T21:33:34.284" v="0" actId="478"/>
          <ac:picMkLst>
            <pc:docMk/>
            <pc:sldMk cId="509497196" sldId="277"/>
            <ac:picMk id="8" creationId="{86A75CFC-E317-3F79-6825-17E73D92A661}"/>
          </ac:picMkLst>
        </pc:picChg>
        <pc:picChg chg="del">
          <ac:chgData name="Sven van Berkel" userId="8dd09b801751dbd5" providerId="LiveId" clId="{EC8F1756-5181-4294-A3F1-8CA034D185FB}" dt="2025-02-17T21:33:34.284" v="0" actId="478"/>
          <ac:picMkLst>
            <pc:docMk/>
            <pc:sldMk cId="509497196" sldId="277"/>
            <ac:picMk id="10" creationId="{13DFF5D7-845D-D36C-B25F-8C3682147E83}"/>
          </ac:picMkLst>
        </pc:picChg>
        <pc:picChg chg="add mod topLvl">
          <ac:chgData name="Sven van Berkel" userId="8dd09b801751dbd5" providerId="LiveId" clId="{EC8F1756-5181-4294-A3F1-8CA034D185FB}" dt="2025-02-17T21:37:43.614" v="65" actId="164"/>
          <ac:picMkLst>
            <pc:docMk/>
            <pc:sldMk cId="509497196" sldId="277"/>
            <ac:picMk id="11" creationId="{89A9DD2D-4027-2281-FC4D-9ADD2B9A858C}"/>
          </ac:picMkLst>
        </pc:picChg>
        <pc:picChg chg="del">
          <ac:chgData name="Sven van Berkel" userId="8dd09b801751dbd5" providerId="LiveId" clId="{EC8F1756-5181-4294-A3F1-8CA034D185FB}" dt="2025-02-17T21:33:34.284" v="0" actId="478"/>
          <ac:picMkLst>
            <pc:docMk/>
            <pc:sldMk cId="509497196" sldId="277"/>
            <ac:picMk id="12" creationId="{5114506D-347F-1A96-E629-13A2E0141D12}"/>
          </ac:picMkLst>
        </pc:picChg>
        <pc:picChg chg="del">
          <ac:chgData name="Sven van Berkel" userId="8dd09b801751dbd5" providerId="LiveId" clId="{EC8F1756-5181-4294-A3F1-8CA034D185FB}" dt="2025-02-17T21:33:34.284" v="0" actId="478"/>
          <ac:picMkLst>
            <pc:docMk/>
            <pc:sldMk cId="509497196" sldId="277"/>
            <ac:picMk id="14" creationId="{A129E936-0C08-F883-8F69-EFEA67550920}"/>
          </ac:picMkLst>
        </pc:picChg>
        <pc:picChg chg="add mod topLvl">
          <ac:chgData name="Sven van Berkel" userId="8dd09b801751dbd5" providerId="LiveId" clId="{EC8F1756-5181-4294-A3F1-8CA034D185FB}" dt="2025-02-17T21:37:43.614" v="65" actId="164"/>
          <ac:picMkLst>
            <pc:docMk/>
            <pc:sldMk cId="509497196" sldId="277"/>
            <ac:picMk id="15" creationId="{97E69F09-51E2-8976-1C73-B00C06578B98}"/>
          </ac:picMkLst>
        </pc:picChg>
        <pc:picChg chg="del">
          <ac:chgData name="Sven van Berkel" userId="8dd09b801751dbd5" providerId="LiveId" clId="{EC8F1756-5181-4294-A3F1-8CA034D185FB}" dt="2025-02-17T21:33:34.284" v="0" actId="478"/>
          <ac:picMkLst>
            <pc:docMk/>
            <pc:sldMk cId="509497196" sldId="277"/>
            <ac:picMk id="16" creationId="{B860C366-907A-AE44-F35E-535FE18F34C2}"/>
          </ac:picMkLst>
        </pc:picChg>
        <pc:picChg chg="add mod topLvl">
          <ac:chgData name="Sven van Berkel" userId="8dd09b801751dbd5" providerId="LiveId" clId="{EC8F1756-5181-4294-A3F1-8CA034D185FB}" dt="2025-02-17T21:37:43.614" v="65" actId="164"/>
          <ac:picMkLst>
            <pc:docMk/>
            <pc:sldMk cId="509497196" sldId="277"/>
            <ac:picMk id="18" creationId="{1CBDE45D-E9A1-9D4F-20A3-AAB61224FEB6}"/>
          </ac:picMkLst>
        </pc:picChg>
        <pc:picChg chg="add mod topLvl">
          <ac:chgData name="Sven van Berkel" userId="8dd09b801751dbd5" providerId="LiveId" clId="{EC8F1756-5181-4294-A3F1-8CA034D185FB}" dt="2025-02-17T21:37:43.614" v="65" actId="164"/>
          <ac:picMkLst>
            <pc:docMk/>
            <pc:sldMk cId="509497196" sldId="277"/>
            <ac:picMk id="20" creationId="{55BABCF8-D6AD-0827-609D-559C4E30F0EB}"/>
          </ac:picMkLst>
        </pc:picChg>
        <pc:picChg chg="add mod topLvl">
          <ac:chgData name="Sven van Berkel" userId="8dd09b801751dbd5" providerId="LiveId" clId="{EC8F1756-5181-4294-A3F1-8CA034D185FB}" dt="2025-02-17T21:37:43.614" v="65" actId="164"/>
          <ac:picMkLst>
            <pc:docMk/>
            <pc:sldMk cId="509497196" sldId="277"/>
            <ac:picMk id="22" creationId="{40EA0561-B8C7-5F01-76F3-A87BFA0CAE14}"/>
          </ac:picMkLst>
        </pc:picChg>
        <pc:picChg chg="add mod topLvl">
          <ac:chgData name="Sven van Berkel" userId="8dd09b801751dbd5" providerId="LiveId" clId="{EC8F1756-5181-4294-A3F1-8CA034D185FB}" dt="2025-02-17T21:37:43.614" v="65" actId="164"/>
          <ac:picMkLst>
            <pc:docMk/>
            <pc:sldMk cId="509497196" sldId="277"/>
            <ac:picMk id="24" creationId="{024E3686-4AA6-291B-4001-1B9E71F80DA7}"/>
          </ac:picMkLst>
        </pc:picChg>
        <pc:picChg chg="add mod topLvl">
          <ac:chgData name="Sven van Berkel" userId="8dd09b801751dbd5" providerId="LiveId" clId="{EC8F1756-5181-4294-A3F1-8CA034D185FB}" dt="2025-02-17T21:37:43.614" v="65" actId="164"/>
          <ac:picMkLst>
            <pc:docMk/>
            <pc:sldMk cId="509497196" sldId="277"/>
            <ac:picMk id="26" creationId="{51AA7B88-4DDC-BDEC-A13F-138E9F7A849E}"/>
          </ac:picMkLst>
        </pc:picChg>
        <pc:picChg chg="add mod topLvl">
          <ac:chgData name="Sven van Berkel" userId="8dd09b801751dbd5" providerId="LiveId" clId="{EC8F1756-5181-4294-A3F1-8CA034D185FB}" dt="2025-02-17T21:37:43.614" v="65" actId="164"/>
          <ac:picMkLst>
            <pc:docMk/>
            <pc:sldMk cId="509497196" sldId="277"/>
            <ac:picMk id="28" creationId="{FBF6CFAA-1FA0-DE69-E3E3-A16A9D1D1785}"/>
          </ac:picMkLst>
        </pc:picChg>
        <pc:picChg chg="add mod topLvl">
          <ac:chgData name="Sven van Berkel" userId="8dd09b801751dbd5" providerId="LiveId" clId="{EC8F1756-5181-4294-A3F1-8CA034D185FB}" dt="2025-02-17T21:37:43.614" v="65" actId="164"/>
          <ac:picMkLst>
            <pc:docMk/>
            <pc:sldMk cId="509497196" sldId="277"/>
            <ac:picMk id="30" creationId="{8C7AD08F-92FC-99DD-3170-55CE12C8FC47}"/>
          </ac:picMkLst>
        </pc:picChg>
      </pc:sldChg>
    </pc:docChg>
  </pc:docChgLst>
  <pc:docChgLst>
    <pc:chgData name="Sven van Berkel" userId="8dd09b801751dbd5" providerId="LiveId" clId="{388CEFC8-BA4F-4DCE-B3A1-004B77C372E2}"/>
    <pc:docChg chg="undo custSel addSld delSld modSld sldOrd">
      <pc:chgData name="Sven van Berkel" userId="8dd09b801751dbd5" providerId="LiveId" clId="{388CEFC8-BA4F-4DCE-B3A1-004B77C372E2}" dt="2022-12-11T21:08:32.937" v="1268" actId="164"/>
      <pc:docMkLst>
        <pc:docMk/>
      </pc:docMkLst>
      <pc:sldChg chg="addSp delSp modSp mod">
        <pc:chgData name="Sven van Berkel" userId="8dd09b801751dbd5" providerId="LiveId" clId="{388CEFC8-BA4F-4DCE-B3A1-004B77C372E2}" dt="2022-12-11T02:15:37.178" v="424" actId="1076"/>
        <pc:sldMkLst>
          <pc:docMk/>
          <pc:sldMk cId="3725135107" sldId="256"/>
        </pc:sldMkLst>
      </pc:sldChg>
      <pc:sldChg chg="addSp delSp modSp add mod">
        <pc:chgData name="Sven van Berkel" userId="8dd09b801751dbd5" providerId="LiveId" clId="{388CEFC8-BA4F-4DCE-B3A1-004B77C372E2}" dt="2022-12-11T02:34:12.150" v="814"/>
        <pc:sldMkLst>
          <pc:docMk/>
          <pc:sldMk cId="3596076325" sldId="257"/>
        </pc:sldMkLst>
      </pc:sldChg>
      <pc:sldChg chg="addSp delSp modSp add mod">
        <pc:chgData name="Sven van Berkel" userId="8dd09b801751dbd5" providerId="LiveId" clId="{388CEFC8-BA4F-4DCE-B3A1-004B77C372E2}" dt="2022-12-09T05:00:07.425" v="50" actId="20577"/>
        <pc:sldMkLst>
          <pc:docMk/>
          <pc:sldMk cId="3907189385" sldId="258"/>
        </pc:sldMkLst>
      </pc:sldChg>
      <pc:sldChg chg="addSp delSp add">
        <pc:chgData name="Sven van Berkel" userId="8dd09b801751dbd5" providerId="LiveId" clId="{388CEFC8-BA4F-4DCE-B3A1-004B77C372E2}" dt="2022-12-09T05:00:20.197" v="52"/>
        <pc:sldMkLst>
          <pc:docMk/>
          <pc:sldMk cId="1949672624" sldId="259"/>
        </pc:sldMkLst>
      </pc:sldChg>
      <pc:sldChg chg="addSp delSp modSp add mod">
        <pc:chgData name="Sven van Berkel" userId="8dd09b801751dbd5" providerId="LiveId" clId="{388CEFC8-BA4F-4DCE-B3A1-004B77C372E2}" dt="2022-12-09T05:05:58.896" v="71" actId="20577"/>
        <pc:sldMkLst>
          <pc:docMk/>
          <pc:sldMk cId="1600788277" sldId="260"/>
        </pc:sldMkLst>
      </pc:sldChg>
      <pc:sldChg chg="addSp delSp modSp add mod">
        <pc:chgData name="Sven van Berkel" userId="8dd09b801751dbd5" providerId="LiveId" clId="{388CEFC8-BA4F-4DCE-B3A1-004B77C372E2}" dt="2022-12-09T05:06:26.066" v="91"/>
        <pc:sldMkLst>
          <pc:docMk/>
          <pc:sldMk cId="1304971888" sldId="261"/>
        </pc:sldMkLst>
      </pc:sldChg>
      <pc:sldChg chg="addSp delSp modSp add mod">
        <pc:chgData name="Sven van Berkel" userId="8dd09b801751dbd5" providerId="LiveId" clId="{388CEFC8-BA4F-4DCE-B3A1-004B77C372E2}" dt="2022-12-09T05:13:24.855" v="113"/>
        <pc:sldMkLst>
          <pc:docMk/>
          <pc:sldMk cId="289225223" sldId="262"/>
        </pc:sldMkLst>
      </pc:sldChg>
      <pc:sldChg chg="addSp delSp modSp add mod">
        <pc:chgData name="Sven van Berkel" userId="8dd09b801751dbd5" providerId="LiveId" clId="{388CEFC8-BA4F-4DCE-B3A1-004B77C372E2}" dt="2022-12-09T05:15:28.431" v="126"/>
        <pc:sldMkLst>
          <pc:docMk/>
          <pc:sldMk cId="3283587692" sldId="263"/>
        </pc:sldMkLst>
      </pc:sldChg>
      <pc:sldChg chg="addSp delSp modSp add mod">
        <pc:chgData name="Sven van Berkel" userId="8dd09b801751dbd5" providerId="LiveId" clId="{388CEFC8-BA4F-4DCE-B3A1-004B77C372E2}" dt="2022-12-09T05:22:21.681" v="153"/>
        <pc:sldMkLst>
          <pc:docMk/>
          <pc:sldMk cId="3530652112" sldId="264"/>
        </pc:sldMkLst>
      </pc:sldChg>
      <pc:sldChg chg="modSp add">
        <pc:chgData name="Sven van Berkel" userId="8dd09b801751dbd5" providerId="LiveId" clId="{388CEFC8-BA4F-4DCE-B3A1-004B77C372E2}" dt="2022-12-09T05:37:49.244" v="222" actId="1076"/>
        <pc:sldMkLst>
          <pc:docMk/>
          <pc:sldMk cId="2625551590" sldId="265"/>
        </pc:sldMkLst>
      </pc:sldChg>
      <pc:sldChg chg="addSp delSp modSp add mod ord">
        <pc:chgData name="Sven van Berkel" userId="8dd09b801751dbd5" providerId="LiveId" clId="{388CEFC8-BA4F-4DCE-B3A1-004B77C372E2}" dt="2022-12-11T02:38:59.240" v="942" actId="1076"/>
        <pc:sldMkLst>
          <pc:docMk/>
          <pc:sldMk cId="1263926521" sldId="266"/>
        </pc:sldMkLst>
      </pc:sldChg>
      <pc:sldChg chg="addSp delSp modSp add mod ord">
        <pc:chgData name="Sven van Berkel" userId="8dd09b801751dbd5" providerId="LiveId" clId="{388CEFC8-BA4F-4DCE-B3A1-004B77C372E2}" dt="2022-12-09T05:48:28.739" v="286"/>
        <pc:sldMkLst>
          <pc:docMk/>
          <pc:sldMk cId="2166317801" sldId="267"/>
        </pc:sldMkLst>
      </pc:sldChg>
      <pc:sldChg chg="addSp delSp modSp add mod ord">
        <pc:chgData name="Sven van Berkel" userId="8dd09b801751dbd5" providerId="LiveId" clId="{388CEFC8-BA4F-4DCE-B3A1-004B77C372E2}" dt="2022-12-09T05:47:05.139" v="284"/>
        <pc:sldMkLst>
          <pc:docMk/>
          <pc:sldMk cId="3448114556" sldId="268"/>
        </pc:sldMkLst>
      </pc:sldChg>
      <pc:sldChg chg="addSp delSp modSp add mod">
        <pc:chgData name="Sven van Berkel" userId="8dd09b801751dbd5" providerId="LiveId" clId="{388CEFC8-BA4F-4DCE-B3A1-004B77C372E2}" dt="2022-12-09T05:39:37.872" v="238" actId="20577"/>
        <pc:sldMkLst>
          <pc:docMk/>
          <pc:sldMk cId="2378084838" sldId="269"/>
        </pc:sldMkLst>
      </pc:sldChg>
      <pc:sldChg chg="addSp delSp modSp add mod">
        <pc:chgData name="Sven van Berkel" userId="8dd09b801751dbd5" providerId="LiveId" clId="{388CEFC8-BA4F-4DCE-B3A1-004B77C372E2}" dt="2022-12-09T05:42:04.062" v="267" actId="1076"/>
        <pc:sldMkLst>
          <pc:docMk/>
          <pc:sldMk cId="3320134780" sldId="270"/>
        </pc:sldMkLst>
      </pc:sldChg>
      <pc:sldChg chg="addSp delSp modSp add mod">
        <pc:chgData name="Sven van Berkel" userId="8dd09b801751dbd5" providerId="LiveId" clId="{388CEFC8-BA4F-4DCE-B3A1-004B77C372E2}" dt="2022-12-09T05:41:58.291" v="265" actId="1076"/>
        <pc:sldMkLst>
          <pc:docMk/>
          <pc:sldMk cId="2258540819" sldId="271"/>
        </pc:sldMkLst>
      </pc:sldChg>
      <pc:sldChg chg="addSp delSp modSp add mod ord">
        <pc:chgData name="Sven van Berkel" userId="8dd09b801751dbd5" providerId="LiveId" clId="{388CEFC8-BA4F-4DCE-B3A1-004B77C372E2}" dt="2022-12-11T02:11:06.484" v="371"/>
        <pc:sldMkLst>
          <pc:docMk/>
          <pc:sldMk cId="2852865825" sldId="272"/>
        </pc:sldMkLst>
      </pc:sldChg>
      <pc:sldChg chg="addSp delSp modSp add mod">
        <pc:chgData name="Sven van Berkel" userId="8dd09b801751dbd5" providerId="LiveId" clId="{388CEFC8-BA4F-4DCE-B3A1-004B77C372E2}" dt="2022-12-09T05:49:52.179" v="293" actId="20577"/>
        <pc:sldMkLst>
          <pc:docMk/>
          <pc:sldMk cId="1796245163" sldId="273"/>
        </pc:sldMkLst>
      </pc:sldChg>
      <pc:sldChg chg="add">
        <pc:chgData name="Sven van Berkel" userId="8dd09b801751dbd5" providerId="LiveId" clId="{388CEFC8-BA4F-4DCE-B3A1-004B77C372E2}" dt="2022-12-09T05:53:11.347" v="294" actId="2890"/>
        <pc:sldMkLst>
          <pc:docMk/>
          <pc:sldMk cId="869332331" sldId="274"/>
        </pc:sldMkLst>
      </pc:sldChg>
      <pc:sldChg chg="addSp modSp add">
        <pc:chgData name="Sven van Berkel" userId="8dd09b801751dbd5" providerId="LiveId" clId="{388CEFC8-BA4F-4DCE-B3A1-004B77C372E2}" dt="2022-12-11T02:39:33.789" v="965" actId="164"/>
        <pc:sldMkLst>
          <pc:docMk/>
          <pc:sldMk cId="3302297487" sldId="275"/>
        </pc:sldMkLst>
      </pc:sldChg>
      <pc:sldChg chg="addSp delSp modSp new mod ord">
        <pc:chgData name="Sven van Berkel" userId="8dd09b801751dbd5" providerId="LiveId" clId="{388CEFC8-BA4F-4DCE-B3A1-004B77C372E2}" dt="2022-12-11T21:08:32.937" v="1268" actId="164"/>
        <pc:sldMkLst>
          <pc:docMk/>
          <pc:sldMk cId="768188414" sldId="276"/>
        </pc:sldMkLst>
      </pc:sldChg>
      <pc:sldChg chg="add del">
        <pc:chgData name="Sven van Berkel" userId="8dd09b801751dbd5" providerId="LiveId" clId="{388CEFC8-BA4F-4DCE-B3A1-004B77C372E2}" dt="2022-12-11T02:34:02.364" v="812"/>
        <pc:sldMkLst>
          <pc:docMk/>
          <pc:sldMk cId="1412483412" sldId="277"/>
        </pc:sldMkLst>
      </pc:sldChg>
      <pc:sldChg chg="add del">
        <pc:chgData name="Sven van Berkel" userId="8dd09b801751dbd5" providerId="LiveId" clId="{388CEFC8-BA4F-4DCE-B3A1-004B77C372E2}" dt="2022-12-11T02:35:40.939" v="888" actId="2696"/>
        <pc:sldMkLst>
          <pc:docMk/>
          <pc:sldMk cId="3928332057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3408-5CF6-6432-1644-A34E3A3F0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F6298-CBD3-DEB9-6923-883C122FC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EC21-FE5B-FC37-D218-19B99EF7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3998-A457-B52C-0C08-C0EE4409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C67C-C2EE-9483-F16B-3B9F3679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59D3-316B-4A15-7766-AD80B82B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EFBB5-E696-5669-1A05-165AD65D9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7752-B921-C6C1-0FB6-FBE23062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4C4B-6778-3573-F32F-3DB6C7D8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8FD7A-9370-5680-E10A-E4386E0E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D7DE1-923A-94D5-AF78-48A1E08D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A5E38-98EF-A8AA-412B-00B7C8ACD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CB82-60C1-9384-435A-5EC2E97A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6C655-E4AB-C085-8248-CC1F8736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9D24-474C-6FFF-2952-EFE3331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D5FD-783A-DA48-3285-2E2ACF9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9D4D-62AA-0B1D-1915-A2ED001B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21EF-6D20-7EB5-2C13-DF5AD90F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E7AC-D326-3236-18C7-BD759E39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DD0F-FB8B-1624-FA18-704C7589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1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992C-1E42-FA16-4A96-887E2E9C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CBAD-F4D3-628F-98F7-B871E4A3E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6741-3718-EF1A-D1C9-8AA39895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0B8FA-1F23-3FF0-3DA7-7BEE567B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5188-5EC0-BFA4-964C-98646060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D64E-ECCE-942A-F417-88E9CE6E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C835-E5AE-EB70-194C-B18A1A768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7B92A-377A-8BE7-62F2-A7B6C7CF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4FCA8-91E9-D80A-A399-92B8C4E2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B6B6-17BA-68DB-6D3F-7400774B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35DD-7871-7FC7-7B7C-217E526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AF4B-F485-9A77-2734-D004BC9A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A5E19-05E1-8FD6-E481-2BD0D6BC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1811F-A8AF-A3F5-B451-6B888962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AB744-7F7B-A28C-5C38-5A380B332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EDB29-5A44-BDA5-1C34-D4A1FDC3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EFAB7-8380-ABBD-5224-2C33EA7A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2DE1D-8E82-E5FD-3D09-230CEEC6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8E99F-8D5A-2667-8FA0-983EC3A3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2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A130-94DF-7561-83BD-C0D711D2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E53DF-0EDE-C1F9-5102-CAECFB6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31E9-8B40-5054-24A4-04452926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E15E5-3E6A-3214-78D4-0959D397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6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77339-BC02-6654-130A-B817EFCD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ED58A-F97C-A427-327B-FEFA8811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1AF6E-D84F-C119-9649-AA77221B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7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793F-34EF-01F7-36DB-15BC3A01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C067-432B-96F7-C1CF-BBBC16AD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2B077-C77D-866C-05C2-1C80072B2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31825-5DB0-89F5-9A83-D5BA4D5F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008DE-74CE-294B-8AE9-0D0292AA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665AD-6A94-2F06-4B8F-4C41EEF1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E4AE-7AE6-044B-D68B-B2CD31A3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62C68-D633-75C5-1692-2CCAB8AA1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315CB-68DC-282C-2DD2-908B4E35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CF352-1B27-730A-86E0-A1A2005E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94D0-2036-0F91-8ABF-F603EA72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5018-94FD-397E-46AA-CABD3A92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106FE-ADF3-042E-3BB9-DCF5106A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786BC-A47C-E63A-F8CB-C7807F555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AF99F-242E-E45C-99D6-783C364C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74F9-4EAC-49D0-903E-8B3CFF6B825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D14B-7E47-C76F-D8E0-F682169D6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96655-CBDA-CFE4-8C07-09C3D07AA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560D-0E6F-41B3-AD53-B986A1C7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roup 1306">
            <a:extLst>
              <a:ext uri="{FF2B5EF4-FFF2-40B4-BE49-F238E27FC236}">
                <a16:creationId xmlns:a16="http://schemas.microsoft.com/office/drawing/2014/main" id="{6FF6CCD5-FA86-7CA7-4146-DDA348F4DC95}"/>
              </a:ext>
            </a:extLst>
          </p:cNvPr>
          <p:cNvGrpSpPr/>
          <p:nvPr/>
        </p:nvGrpSpPr>
        <p:grpSpPr>
          <a:xfrm>
            <a:off x="1748496" y="367219"/>
            <a:ext cx="5486400" cy="3657600"/>
            <a:chOff x="1748496" y="367219"/>
            <a:chExt cx="5486400" cy="3657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E1E6B1D-9DB1-ED5B-B6CF-694BBE02DEB0}"/>
                </a:ext>
              </a:extLst>
            </p:cNvPr>
            <p:cNvSpPr/>
            <p:nvPr/>
          </p:nvSpPr>
          <p:spPr>
            <a:xfrm>
              <a:off x="1748496" y="367219"/>
              <a:ext cx="5486400" cy="3657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8" name="Group 1247">
              <a:extLst>
                <a:ext uri="{FF2B5EF4-FFF2-40B4-BE49-F238E27FC236}">
                  <a16:creationId xmlns:a16="http://schemas.microsoft.com/office/drawing/2014/main" id="{9C927F7F-A74D-E92F-C494-053C16A6A032}"/>
                </a:ext>
              </a:extLst>
            </p:cNvPr>
            <p:cNvGrpSpPr/>
            <p:nvPr/>
          </p:nvGrpSpPr>
          <p:grpSpPr>
            <a:xfrm>
              <a:off x="1825642" y="547192"/>
              <a:ext cx="3644348" cy="978030"/>
              <a:chOff x="1825642" y="547192"/>
              <a:chExt cx="3644348" cy="978030"/>
            </a:xfrm>
          </p:grpSpPr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80043844-5D00-CDB3-44D9-1BDA67BC50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9076" y="106467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BB6CCC-AF2F-8535-939D-1DA52A21AF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21911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C0CAD9-8FA2-3FD2-E424-82657C9741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59849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9756B5-5105-CB1A-BE4B-AD88CE1B96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7787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EB8EE3-A095-CF79-1493-75926A9991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5725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510921-941A-1D15-5065-117F68C704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73663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89A9DD2D-4027-2281-FC4D-9ADD2B9A8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4312" y="1059915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97E69F09-51E2-8976-1C73-B00C06578B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14960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CBDE45D-E9A1-9D4F-20A3-AAB61224F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50710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55BABCF8-D6AD-0827-609D-559C4E30F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6461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40EA0561-B8C7-5F01-76F3-A87BFA0CA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22211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024E3686-4AA6-291B-4001-1B9E71F80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057962" y="547192"/>
                <a:ext cx="405678" cy="405678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186FB9-6C1C-585D-C46C-10610C0790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3659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3DCC9D-336E-4910-C24B-985A2601FD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04350" y="106603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F8E7EC-CD9A-E47F-C86E-980BF91836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45718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51AA7B88-4DDC-BDEC-A13F-138E9F7A8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986461" y="106127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FBF6CFAA-1FA0-DE69-E3E3-A16A9D1D1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825642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8C7AD08F-92FC-99DD-3170-55CE12C8F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361393" y="547192"/>
                <a:ext cx="405678" cy="405678"/>
              </a:xfrm>
              <a:prstGeom prst="rect">
                <a:avLst/>
              </a:prstGeom>
            </p:spPr>
          </p:pic>
          <p:sp>
            <p:nvSpPr>
              <p:cNvPr id="1205" name="Rectangle 1204">
                <a:extLst>
                  <a:ext uri="{FF2B5EF4-FFF2-40B4-BE49-F238E27FC236}">
                    <a16:creationId xmlns:a16="http://schemas.microsoft.com/office/drawing/2014/main" id="{99A90DFA-ADBA-0B8B-2879-16E2A8C0D7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4938" y="107547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6" name="Rectangle 1205">
                <a:extLst>
                  <a:ext uri="{FF2B5EF4-FFF2-40B4-BE49-F238E27FC236}">
                    <a16:creationId xmlns:a16="http://schemas.microsoft.com/office/drawing/2014/main" id="{55DC2279-4E75-763F-9B9F-A1A6D2A165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49835" y="10765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7" name="Rectangle 1206">
                <a:extLst>
                  <a:ext uri="{FF2B5EF4-FFF2-40B4-BE49-F238E27FC236}">
                    <a16:creationId xmlns:a16="http://schemas.microsoft.com/office/drawing/2014/main" id="{6804F415-5629-220F-2501-F483D67447D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3973" y="10711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99" name="Graphic 1198">
                <a:extLst>
                  <a:ext uri="{FF2B5EF4-FFF2-40B4-BE49-F238E27FC236}">
                    <a16:creationId xmlns:a16="http://schemas.microsoft.com/office/drawing/2014/main" id="{065FE73D-B00E-F0ED-E69C-8AC79FE1F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474090" y="1020226"/>
                <a:ext cx="504996" cy="504996"/>
              </a:xfrm>
              <a:prstGeom prst="rect">
                <a:avLst/>
              </a:prstGeom>
            </p:spPr>
          </p:pic>
          <p:pic>
            <p:nvPicPr>
              <p:cNvPr id="1201" name="Graphic 1200">
                <a:extLst>
                  <a:ext uri="{FF2B5EF4-FFF2-40B4-BE49-F238E27FC236}">
                    <a16:creationId xmlns:a16="http://schemas.microsoft.com/office/drawing/2014/main" id="{AE739D51-23A8-9F8A-F0D4-027133233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849835" y="1066244"/>
                <a:ext cx="406800" cy="406800"/>
              </a:xfrm>
              <a:prstGeom prst="rect">
                <a:avLst/>
              </a:prstGeom>
            </p:spPr>
          </p:pic>
          <p:pic>
            <p:nvPicPr>
              <p:cNvPr id="1203" name="Graphic 1202">
                <a:extLst>
                  <a:ext uri="{FF2B5EF4-FFF2-40B4-BE49-F238E27FC236}">
                    <a16:creationId xmlns:a16="http://schemas.microsoft.com/office/drawing/2014/main" id="{76E52099-989E-571A-C65E-BF7DDEDEF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372859" y="1070172"/>
                <a:ext cx="406800" cy="406800"/>
              </a:xfrm>
              <a:prstGeom prst="rect">
                <a:avLst/>
              </a:prstGeom>
            </p:spPr>
          </p:pic>
          <p:sp>
            <p:nvSpPr>
              <p:cNvPr id="1212" name="Rectangle 1211">
                <a:extLst>
                  <a:ext uri="{FF2B5EF4-FFF2-40B4-BE49-F238E27FC236}">
                    <a16:creationId xmlns:a16="http://schemas.microsoft.com/office/drawing/2014/main" id="{F527D041-EEAF-891B-15DA-FF91C982E41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21911" y="10711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4" name="Rectangle 1213">
                <a:extLst>
                  <a:ext uri="{FF2B5EF4-FFF2-40B4-BE49-F238E27FC236}">
                    <a16:creationId xmlns:a16="http://schemas.microsoft.com/office/drawing/2014/main" id="{A320256D-55DD-A7E5-970B-73CA6F34EB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9049" y="10657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9" name="Graphic 1208">
                <a:extLst>
                  <a:ext uri="{FF2B5EF4-FFF2-40B4-BE49-F238E27FC236}">
                    <a16:creationId xmlns:a16="http://schemas.microsoft.com/office/drawing/2014/main" id="{E474EA86-37EC-4110-30F3-F91EB2136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3448833" y="1061272"/>
                <a:ext cx="406800" cy="406800"/>
              </a:xfrm>
              <a:prstGeom prst="rect">
                <a:avLst/>
              </a:prstGeom>
            </p:spPr>
          </p:pic>
          <p:pic>
            <p:nvPicPr>
              <p:cNvPr id="1211" name="Graphic 1210">
                <a:extLst>
                  <a:ext uri="{FF2B5EF4-FFF2-40B4-BE49-F238E27FC236}">
                    <a16:creationId xmlns:a16="http://schemas.microsoft.com/office/drawing/2014/main" id="{1DD891F1-377E-7067-645B-F1DFE8B70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2925733" y="1067622"/>
                <a:ext cx="406800" cy="406800"/>
              </a:xfrm>
              <a:prstGeom prst="rect">
                <a:avLst/>
              </a:prstGeom>
            </p:spPr>
          </p:pic>
        </p:grpSp>
        <p:grpSp>
          <p:nvGrpSpPr>
            <p:cNvPr id="1249" name="Group 1248">
              <a:extLst>
                <a:ext uri="{FF2B5EF4-FFF2-40B4-BE49-F238E27FC236}">
                  <a16:creationId xmlns:a16="http://schemas.microsoft.com/office/drawing/2014/main" id="{23B31000-708C-10CC-9E42-46A0D5C4E508}"/>
                </a:ext>
              </a:extLst>
            </p:cNvPr>
            <p:cNvGrpSpPr/>
            <p:nvPr/>
          </p:nvGrpSpPr>
          <p:grpSpPr>
            <a:xfrm>
              <a:off x="1858707" y="1646768"/>
              <a:ext cx="4132858" cy="1109131"/>
              <a:chOff x="1825642" y="547192"/>
              <a:chExt cx="3644348" cy="978030"/>
            </a:xfrm>
          </p:grpSpPr>
          <p:sp>
            <p:nvSpPr>
              <p:cNvPr id="1250" name="Rectangle 1249">
                <a:extLst>
                  <a:ext uri="{FF2B5EF4-FFF2-40B4-BE49-F238E27FC236}">
                    <a16:creationId xmlns:a16="http://schemas.microsoft.com/office/drawing/2014/main" id="{0F12C4F8-76B2-3320-3B99-42F836471A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9076" y="106467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1" name="Rectangle 1250">
                <a:extLst>
                  <a:ext uri="{FF2B5EF4-FFF2-40B4-BE49-F238E27FC236}">
                    <a16:creationId xmlns:a16="http://schemas.microsoft.com/office/drawing/2014/main" id="{5742E144-174C-D760-1977-E57A0A6909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21911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FFFE5D41-5FD2-B20A-F167-9858FE5AD8E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59849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0701BECB-57DF-DFA8-71BD-F527D6C329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7787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08486897-5E93-B75A-C16C-47D8EC3AC2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5725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DDEF91E8-BFB7-4F66-039C-165128B083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73663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6" name="Graphic 1255">
                <a:extLst>
                  <a:ext uri="{FF2B5EF4-FFF2-40B4-BE49-F238E27FC236}">
                    <a16:creationId xmlns:a16="http://schemas.microsoft.com/office/drawing/2014/main" id="{430A237A-3385-6A18-A241-CCD72E001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4312" y="1059915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57" name="Graphic 1256">
                <a:extLst>
                  <a:ext uri="{FF2B5EF4-FFF2-40B4-BE49-F238E27FC236}">
                    <a16:creationId xmlns:a16="http://schemas.microsoft.com/office/drawing/2014/main" id="{B0C0CC33-804B-1D1E-2981-CDC7C4896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14960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58" name="Graphic 1257">
                <a:extLst>
                  <a:ext uri="{FF2B5EF4-FFF2-40B4-BE49-F238E27FC236}">
                    <a16:creationId xmlns:a16="http://schemas.microsoft.com/office/drawing/2014/main" id="{85837B84-4878-337B-78F8-A11AE1CE2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50710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59" name="Graphic 1258">
                <a:extLst>
                  <a:ext uri="{FF2B5EF4-FFF2-40B4-BE49-F238E27FC236}">
                    <a16:creationId xmlns:a16="http://schemas.microsoft.com/office/drawing/2014/main" id="{EFE404F2-DA78-4363-28CD-7CD839AD9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6461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60" name="Graphic 1259">
                <a:extLst>
                  <a:ext uri="{FF2B5EF4-FFF2-40B4-BE49-F238E27FC236}">
                    <a16:creationId xmlns:a16="http://schemas.microsoft.com/office/drawing/2014/main" id="{A8E4C743-5B52-B933-6C8C-802912053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22211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61" name="Graphic 1260">
                <a:extLst>
                  <a:ext uri="{FF2B5EF4-FFF2-40B4-BE49-F238E27FC236}">
                    <a16:creationId xmlns:a16="http://schemas.microsoft.com/office/drawing/2014/main" id="{B53EAD62-3516-3004-F9EA-D94FEB002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057962" y="547192"/>
                <a:ext cx="405678" cy="405678"/>
              </a:xfrm>
              <a:prstGeom prst="rect">
                <a:avLst/>
              </a:prstGeom>
            </p:spPr>
          </p:pic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1CED98E2-B0EE-58C3-2A59-335D4908F3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3659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3" name="Rectangle 1262">
                <a:extLst>
                  <a:ext uri="{FF2B5EF4-FFF2-40B4-BE49-F238E27FC236}">
                    <a16:creationId xmlns:a16="http://schemas.microsoft.com/office/drawing/2014/main" id="{A8118B05-DBAF-D090-5E3A-1E02A99A80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04350" y="106603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4" name="Rectangle 1263">
                <a:extLst>
                  <a:ext uri="{FF2B5EF4-FFF2-40B4-BE49-F238E27FC236}">
                    <a16:creationId xmlns:a16="http://schemas.microsoft.com/office/drawing/2014/main" id="{FF285293-D656-7B6D-A611-D8B8197CEC0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45718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65" name="Graphic 1264">
                <a:extLst>
                  <a:ext uri="{FF2B5EF4-FFF2-40B4-BE49-F238E27FC236}">
                    <a16:creationId xmlns:a16="http://schemas.microsoft.com/office/drawing/2014/main" id="{C2B789FC-AB2B-906E-BC49-88667AFA2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986461" y="106127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66" name="Graphic 1265">
                <a:extLst>
                  <a:ext uri="{FF2B5EF4-FFF2-40B4-BE49-F238E27FC236}">
                    <a16:creationId xmlns:a16="http://schemas.microsoft.com/office/drawing/2014/main" id="{10D6245A-3681-B842-E085-A02B48B74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825642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67" name="Graphic 1266">
                <a:extLst>
                  <a:ext uri="{FF2B5EF4-FFF2-40B4-BE49-F238E27FC236}">
                    <a16:creationId xmlns:a16="http://schemas.microsoft.com/office/drawing/2014/main" id="{7DA3A558-F5BB-8DD3-9453-89C089118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361393" y="547192"/>
                <a:ext cx="405678" cy="405678"/>
              </a:xfrm>
              <a:prstGeom prst="rect">
                <a:avLst/>
              </a:prstGeom>
            </p:spPr>
          </p:pic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BA57E289-C15A-69B2-2D1D-B432A58DAA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4938" y="107547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9" name="Rectangle 1268">
                <a:extLst>
                  <a:ext uri="{FF2B5EF4-FFF2-40B4-BE49-F238E27FC236}">
                    <a16:creationId xmlns:a16="http://schemas.microsoft.com/office/drawing/2014/main" id="{AEDA67ED-C1EB-6FCB-0C42-2B958FB899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49835" y="10765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0" name="Rectangle 1269">
                <a:extLst>
                  <a:ext uri="{FF2B5EF4-FFF2-40B4-BE49-F238E27FC236}">
                    <a16:creationId xmlns:a16="http://schemas.microsoft.com/office/drawing/2014/main" id="{9A6D75C3-03BE-3044-D460-513B346405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3973" y="10711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1" name="Graphic 1270">
                <a:extLst>
                  <a:ext uri="{FF2B5EF4-FFF2-40B4-BE49-F238E27FC236}">
                    <a16:creationId xmlns:a16="http://schemas.microsoft.com/office/drawing/2014/main" id="{5E5B6117-CBB2-E131-D7C5-FD489B31C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474090" y="1020226"/>
                <a:ext cx="504996" cy="504996"/>
              </a:xfrm>
              <a:prstGeom prst="rect">
                <a:avLst/>
              </a:prstGeom>
            </p:spPr>
          </p:pic>
          <p:pic>
            <p:nvPicPr>
              <p:cNvPr id="1272" name="Graphic 1271">
                <a:extLst>
                  <a:ext uri="{FF2B5EF4-FFF2-40B4-BE49-F238E27FC236}">
                    <a16:creationId xmlns:a16="http://schemas.microsoft.com/office/drawing/2014/main" id="{EF080D81-9D38-3F2D-9810-09236F447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849835" y="1066244"/>
                <a:ext cx="406800" cy="406800"/>
              </a:xfrm>
              <a:prstGeom prst="rect">
                <a:avLst/>
              </a:prstGeom>
            </p:spPr>
          </p:pic>
          <p:pic>
            <p:nvPicPr>
              <p:cNvPr id="1273" name="Graphic 1272">
                <a:extLst>
                  <a:ext uri="{FF2B5EF4-FFF2-40B4-BE49-F238E27FC236}">
                    <a16:creationId xmlns:a16="http://schemas.microsoft.com/office/drawing/2014/main" id="{4B52CB90-35CD-F016-1E10-6CC28EF35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372859" y="1070172"/>
                <a:ext cx="406800" cy="406800"/>
              </a:xfrm>
              <a:prstGeom prst="rect">
                <a:avLst/>
              </a:prstGeom>
            </p:spPr>
          </p:pic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2848EB5C-8EB9-5175-68F3-61C41DC430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21911" y="10711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5" name="Rectangle 1274">
                <a:extLst>
                  <a:ext uri="{FF2B5EF4-FFF2-40B4-BE49-F238E27FC236}">
                    <a16:creationId xmlns:a16="http://schemas.microsoft.com/office/drawing/2014/main" id="{55579155-0C9D-55F3-0734-0A37874748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9049" y="10657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6" name="Graphic 1275">
                <a:extLst>
                  <a:ext uri="{FF2B5EF4-FFF2-40B4-BE49-F238E27FC236}">
                    <a16:creationId xmlns:a16="http://schemas.microsoft.com/office/drawing/2014/main" id="{2F474EBA-722D-3965-087C-59B454622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3448833" y="1061272"/>
                <a:ext cx="406800" cy="406800"/>
              </a:xfrm>
              <a:prstGeom prst="rect">
                <a:avLst/>
              </a:prstGeom>
            </p:spPr>
          </p:pic>
          <p:pic>
            <p:nvPicPr>
              <p:cNvPr id="1277" name="Graphic 1276">
                <a:extLst>
                  <a:ext uri="{FF2B5EF4-FFF2-40B4-BE49-F238E27FC236}">
                    <a16:creationId xmlns:a16="http://schemas.microsoft.com/office/drawing/2014/main" id="{D3D2BB5D-8C3F-B962-526C-A863DCE05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2925733" y="1067622"/>
                <a:ext cx="406800" cy="406800"/>
              </a:xfrm>
              <a:prstGeom prst="rect">
                <a:avLst/>
              </a:prstGeom>
            </p:spPr>
          </p:pic>
        </p:grpSp>
        <p:grpSp>
          <p:nvGrpSpPr>
            <p:cNvPr id="1278" name="Group 1277">
              <a:extLst>
                <a:ext uri="{FF2B5EF4-FFF2-40B4-BE49-F238E27FC236}">
                  <a16:creationId xmlns:a16="http://schemas.microsoft.com/office/drawing/2014/main" id="{A1D2D98B-9415-3259-84B8-EB1D9280BC44}"/>
                </a:ext>
              </a:extLst>
            </p:cNvPr>
            <p:cNvGrpSpPr/>
            <p:nvPr/>
          </p:nvGrpSpPr>
          <p:grpSpPr>
            <a:xfrm>
              <a:off x="1883246" y="2961617"/>
              <a:ext cx="3265174" cy="876272"/>
              <a:chOff x="1825642" y="547192"/>
              <a:chExt cx="3644348" cy="978030"/>
            </a:xfrm>
          </p:grpSpPr>
          <p:sp>
            <p:nvSpPr>
              <p:cNvPr id="1279" name="Rectangle 1278">
                <a:extLst>
                  <a:ext uri="{FF2B5EF4-FFF2-40B4-BE49-F238E27FC236}">
                    <a16:creationId xmlns:a16="http://schemas.microsoft.com/office/drawing/2014/main" id="{8F81B6BD-63F6-BE10-E2B9-FBC3110F4B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9076" y="106467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" name="Rectangle 1279">
                <a:extLst>
                  <a:ext uri="{FF2B5EF4-FFF2-40B4-BE49-F238E27FC236}">
                    <a16:creationId xmlns:a16="http://schemas.microsoft.com/office/drawing/2014/main" id="{7800B1B9-357B-405D-F805-EBD949CE99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21911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1" name="Rectangle 1280">
                <a:extLst>
                  <a:ext uri="{FF2B5EF4-FFF2-40B4-BE49-F238E27FC236}">
                    <a16:creationId xmlns:a16="http://schemas.microsoft.com/office/drawing/2014/main" id="{DC639179-5566-012B-0D4A-7CBCB999C6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59849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Rectangle 1281">
                <a:extLst>
                  <a:ext uri="{FF2B5EF4-FFF2-40B4-BE49-F238E27FC236}">
                    <a16:creationId xmlns:a16="http://schemas.microsoft.com/office/drawing/2014/main" id="{406756F5-38FB-BFF8-4542-7D0B37E3E96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7787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3" name="Rectangle 1282">
                <a:extLst>
                  <a:ext uri="{FF2B5EF4-FFF2-40B4-BE49-F238E27FC236}">
                    <a16:creationId xmlns:a16="http://schemas.microsoft.com/office/drawing/2014/main" id="{B94A2769-4A2B-8D85-6FF9-39F93517E83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5725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Rectangle 1283">
                <a:extLst>
                  <a:ext uri="{FF2B5EF4-FFF2-40B4-BE49-F238E27FC236}">
                    <a16:creationId xmlns:a16="http://schemas.microsoft.com/office/drawing/2014/main" id="{FA3D7FE5-C5EA-271F-E541-26F446B346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73663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85" name="Graphic 1284">
                <a:extLst>
                  <a:ext uri="{FF2B5EF4-FFF2-40B4-BE49-F238E27FC236}">
                    <a16:creationId xmlns:a16="http://schemas.microsoft.com/office/drawing/2014/main" id="{637DAD77-2459-C695-CDE3-6087A38A8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4312" y="1059915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86" name="Graphic 1285">
                <a:extLst>
                  <a:ext uri="{FF2B5EF4-FFF2-40B4-BE49-F238E27FC236}">
                    <a16:creationId xmlns:a16="http://schemas.microsoft.com/office/drawing/2014/main" id="{6A820F1F-E2D4-80AC-BCDF-CC4FD708A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14960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87" name="Graphic 1286">
                <a:extLst>
                  <a:ext uri="{FF2B5EF4-FFF2-40B4-BE49-F238E27FC236}">
                    <a16:creationId xmlns:a16="http://schemas.microsoft.com/office/drawing/2014/main" id="{2108F705-837B-697B-4AB4-3AB139FC6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50710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88" name="Graphic 1287">
                <a:extLst>
                  <a:ext uri="{FF2B5EF4-FFF2-40B4-BE49-F238E27FC236}">
                    <a16:creationId xmlns:a16="http://schemas.microsoft.com/office/drawing/2014/main" id="{1470DAB4-14C3-DD3A-5C10-A4CA8B435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6461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89" name="Graphic 1288">
                <a:extLst>
                  <a:ext uri="{FF2B5EF4-FFF2-40B4-BE49-F238E27FC236}">
                    <a16:creationId xmlns:a16="http://schemas.microsoft.com/office/drawing/2014/main" id="{2601E628-D25A-F785-E4B2-3529F3F86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22211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90" name="Graphic 1289">
                <a:extLst>
                  <a:ext uri="{FF2B5EF4-FFF2-40B4-BE49-F238E27FC236}">
                    <a16:creationId xmlns:a16="http://schemas.microsoft.com/office/drawing/2014/main" id="{6BBDB7A1-9F46-F086-8852-B23BE1EF6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057962" y="547192"/>
                <a:ext cx="405678" cy="405678"/>
              </a:xfrm>
              <a:prstGeom prst="rect">
                <a:avLst/>
              </a:prstGeom>
            </p:spPr>
          </p:pic>
          <p:sp>
            <p:nvSpPr>
              <p:cNvPr id="1291" name="Rectangle 1290">
                <a:extLst>
                  <a:ext uri="{FF2B5EF4-FFF2-40B4-BE49-F238E27FC236}">
                    <a16:creationId xmlns:a16="http://schemas.microsoft.com/office/drawing/2014/main" id="{0F032F73-86E3-92D6-19A2-257722E2F3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3659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2" name="Rectangle 1291">
                <a:extLst>
                  <a:ext uri="{FF2B5EF4-FFF2-40B4-BE49-F238E27FC236}">
                    <a16:creationId xmlns:a16="http://schemas.microsoft.com/office/drawing/2014/main" id="{A990227F-9210-87F9-DEC0-E4168D3E59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04350" y="106603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3" name="Rectangle 1292">
                <a:extLst>
                  <a:ext uri="{FF2B5EF4-FFF2-40B4-BE49-F238E27FC236}">
                    <a16:creationId xmlns:a16="http://schemas.microsoft.com/office/drawing/2014/main" id="{9E5C0339-BB51-760D-421F-CED8E2F416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45718" y="551954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4" name="Graphic 1293">
                <a:extLst>
                  <a:ext uri="{FF2B5EF4-FFF2-40B4-BE49-F238E27FC236}">
                    <a16:creationId xmlns:a16="http://schemas.microsoft.com/office/drawing/2014/main" id="{74B591E8-3F7B-50E4-179A-2F7013B8C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986461" y="106127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95" name="Graphic 1294">
                <a:extLst>
                  <a:ext uri="{FF2B5EF4-FFF2-40B4-BE49-F238E27FC236}">
                    <a16:creationId xmlns:a16="http://schemas.microsoft.com/office/drawing/2014/main" id="{684B6F6E-3681-01B7-51F2-08B2521C5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825642" y="547192"/>
                <a:ext cx="405678" cy="405678"/>
              </a:xfrm>
              <a:prstGeom prst="rect">
                <a:avLst/>
              </a:prstGeom>
            </p:spPr>
          </p:pic>
          <p:pic>
            <p:nvPicPr>
              <p:cNvPr id="1296" name="Graphic 1295">
                <a:extLst>
                  <a:ext uri="{FF2B5EF4-FFF2-40B4-BE49-F238E27FC236}">
                    <a16:creationId xmlns:a16="http://schemas.microsoft.com/office/drawing/2014/main" id="{C90D77CB-6EAA-98B5-8B11-A83BF1CE0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361393" y="547192"/>
                <a:ext cx="405678" cy="405678"/>
              </a:xfrm>
              <a:prstGeom prst="rect">
                <a:avLst/>
              </a:prstGeom>
            </p:spPr>
          </p:pic>
          <p:sp>
            <p:nvSpPr>
              <p:cNvPr id="1297" name="Rectangle 1296">
                <a:extLst>
                  <a:ext uri="{FF2B5EF4-FFF2-40B4-BE49-F238E27FC236}">
                    <a16:creationId xmlns:a16="http://schemas.microsoft.com/office/drawing/2014/main" id="{AB21426B-9F79-7B24-C9E7-BD175E78936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4938" y="1075477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Rectangle 1297">
                <a:extLst>
                  <a:ext uri="{FF2B5EF4-FFF2-40B4-BE49-F238E27FC236}">
                    <a16:creationId xmlns:a16="http://schemas.microsoft.com/office/drawing/2014/main" id="{E6A1A96C-9306-EBDE-E8FD-6F90DA55EBC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49835" y="10765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9" name="Rectangle 1298">
                <a:extLst>
                  <a:ext uri="{FF2B5EF4-FFF2-40B4-BE49-F238E27FC236}">
                    <a16:creationId xmlns:a16="http://schemas.microsoft.com/office/drawing/2014/main" id="{0A5F2346-4DA7-D058-DC2B-4FE87559DE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3973" y="10711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00" name="Graphic 1299">
                <a:extLst>
                  <a:ext uri="{FF2B5EF4-FFF2-40B4-BE49-F238E27FC236}">
                    <a16:creationId xmlns:a16="http://schemas.microsoft.com/office/drawing/2014/main" id="{CD1C694E-FB74-A820-212A-370FC14645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474090" y="1020226"/>
                <a:ext cx="504996" cy="504996"/>
              </a:xfrm>
              <a:prstGeom prst="rect">
                <a:avLst/>
              </a:prstGeom>
            </p:spPr>
          </p:pic>
          <p:pic>
            <p:nvPicPr>
              <p:cNvPr id="1301" name="Graphic 1300">
                <a:extLst>
                  <a:ext uri="{FF2B5EF4-FFF2-40B4-BE49-F238E27FC236}">
                    <a16:creationId xmlns:a16="http://schemas.microsoft.com/office/drawing/2014/main" id="{F8743E73-D241-5533-DF1B-7726D69D2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849835" y="1066244"/>
                <a:ext cx="406800" cy="406800"/>
              </a:xfrm>
              <a:prstGeom prst="rect">
                <a:avLst/>
              </a:prstGeom>
            </p:spPr>
          </p:pic>
          <p:pic>
            <p:nvPicPr>
              <p:cNvPr id="1302" name="Graphic 1301">
                <a:extLst>
                  <a:ext uri="{FF2B5EF4-FFF2-40B4-BE49-F238E27FC236}">
                    <a16:creationId xmlns:a16="http://schemas.microsoft.com/office/drawing/2014/main" id="{99185502-5CC5-D576-8C2E-3F274EB26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372859" y="1070172"/>
                <a:ext cx="406800" cy="406800"/>
              </a:xfrm>
              <a:prstGeom prst="rect">
                <a:avLst/>
              </a:prstGeom>
            </p:spPr>
          </p:pic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EEF9D83C-E6E7-9EDB-68A7-F3730E7FB3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21911" y="10711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E87D3F47-4991-DF5D-B233-51D1D3A875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49049" y="1065722"/>
                <a:ext cx="396000" cy="39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05" name="Graphic 1304">
                <a:extLst>
                  <a:ext uri="{FF2B5EF4-FFF2-40B4-BE49-F238E27FC236}">
                    <a16:creationId xmlns:a16="http://schemas.microsoft.com/office/drawing/2014/main" id="{9DB0E6E2-4004-3D60-BD59-8469C7900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3448833" y="1061272"/>
                <a:ext cx="406800" cy="406800"/>
              </a:xfrm>
              <a:prstGeom prst="rect">
                <a:avLst/>
              </a:prstGeom>
            </p:spPr>
          </p:pic>
          <p:pic>
            <p:nvPicPr>
              <p:cNvPr id="1306" name="Graphic 1305">
                <a:extLst>
                  <a:ext uri="{FF2B5EF4-FFF2-40B4-BE49-F238E27FC236}">
                    <a16:creationId xmlns:a16="http://schemas.microsoft.com/office/drawing/2014/main" id="{ED65368B-7AA7-CA47-F342-DEBCC9AE0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2925733" y="1067622"/>
                <a:ext cx="406800" cy="4068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6818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Sven van Berkel</cp:lastModifiedBy>
  <cp:revision>1</cp:revision>
  <dcterms:created xsi:type="dcterms:W3CDTF">2022-12-09T04:45:29Z</dcterms:created>
  <dcterms:modified xsi:type="dcterms:W3CDTF">2025-02-17T21:47:39Z</dcterms:modified>
</cp:coreProperties>
</file>