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0B9DDB-6E49-4938-A6D2-EC3831D1445F}" v="27" dt="2025-02-03T02:43:10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3" autoAdjust="0"/>
    <p:restoredTop sz="94660"/>
  </p:normalViewPr>
  <p:slideViewPr>
    <p:cSldViewPr snapToGrid="0">
      <p:cViewPr>
        <p:scale>
          <a:sx n="150" d="100"/>
          <a:sy n="150" d="100"/>
        </p:scale>
        <p:origin x="108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van Berkel" userId="8dd09b801751dbd5" providerId="LiveId" clId="{3B0B9DDB-6E49-4938-A6D2-EC3831D1445F}"/>
    <pc:docChg chg="undo custSel addSld delSld modSld">
      <pc:chgData name="Sven van Berkel" userId="8dd09b801751dbd5" providerId="LiveId" clId="{3B0B9DDB-6E49-4938-A6D2-EC3831D1445F}" dt="2025-02-03T02:43:10.358" v="189" actId="164"/>
      <pc:docMkLst>
        <pc:docMk/>
      </pc:docMkLst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3725135107" sldId="256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3596076325" sldId="257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3907189385" sldId="258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1949672624" sldId="259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1600788277" sldId="260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1304971888" sldId="261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289225223" sldId="262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3283587692" sldId="263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3530652112" sldId="264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2625551590" sldId="265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1263926521" sldId="266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2166317801" sldId="267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3448114556" sldId="268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2378084838" sldId="269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3320134780" sldId="270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2258540819" sldId="271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2852865825" sldId="272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1796245163" sldId="273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869332331" sldId="274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3302297487" sldId="275"/>
        </pc:sldMkLst>
      </pc:sldChg>
      <pc:sldChg chg="addSp delSp modSp mod">
        <pc:chgData name="Sven van Berkel" userId="8dd09b801751dbd5" providerId="LiveId" clId="{3B0B9DDB-6E49-4938-A6D2-EC3831D1445F}" dt="2025-02-03T02:43:10.358" v="189" actId="164"/>
        <pc:sldMkLst>
          <pc:docMk/>
          <pc:sldMk cId="768188414" sldId="276"/>
        </pc:sldMkLst>
        <pc:spChg chg="mod topLvl">
          <ac:chgData name="Sven van Berkel" userId="8dd09b801751dbd5" providerId="LiveId" clId="{3B0B9DDB-6E49-4938-A6D2-EC3831D1445F}" dt="2025-02-03T02:43:10.358" v="189" actId="164"/>
          <ac:spMkLst>
            <pc:docMk/>
            <pc:sldMk cId="768188414" sldId="276"/>
            <ac:spMk id="2" creationId="{4E1E6B1D-9DB1-ED5B-B6CF-694BBE02DEB0}"/>
          </ac:spMkLst>
        </pc:spChg>
        <pc:spChg chg="mod">
          <ac:chgData name="Sven van Berkel" userId="8dd09b801751dbd5" providerId="LiveId" clId="{3B0B9DDB-6E49-4938-A6D2-EC3831D1445F}" dt="2025-02-03T02:35:19.828" v="1" actId="165"/>
          <ac:spMkLst>
            <pc:docMk/>
            <pc:sldMk cId="768188414" sldId="276"/>
            <ac:spMk id="40" creationId="{A6D4835C-D480-D462-7748-C9008E3A435A}"/>
          </ac:spMkLst>
        </pc:spChg>
        <pc:spChg chg="mod">
          <ac:chgData name="Sven van Berkel" userId="8dd09b801751dbd5" providerId="LiveId" clId="{3B0B9DDB-6E49-4938-A6D2-EC3831D1445F}" dt="2025-02-03T02:35:19.828" v="1" actId="165"/>
          <ac:spMkLst>
            <pc:docMk/>
            <pc:sldMk cId="768188414" sldId="276"/>
            <ac:spMk id="48" creationId="{F0E09353-DCE6-831D-57D9-6D2A0F311B88}"/>
          </ac:spMkLst>
        </pc:spChg>
        <pc:spChg chg="mod">
          <ac:chgData name="Sven van Berkel" userId="8dd09b801751dbd5" providerId="LiveId" clId="{3B0B9DDB-6E49-4938-A6D2-EC3831D1445F}" dt="2025-02-03T02:35:19.828" v="1" actId="165"/>
          <ac:spMkLst>
            <pc:docMk/>
            <pc:sldMk cId="768188414" sldId="276"/>
            <ac:spMk id="56" creationId="{BCF3F62D-C73C-A5CA-49E3-129BB1328980}"/>
          </ac:spMkLst>
        </pc:spChg>
        <pc:spChg chg="add mod">
          <ac:chgData name="Sven van Berkel" userId="8dd09b801751dbd5" providerId="LiveId" clId="{3B0B9DDB-6E49-4938-A6D2-EC3831D1445F}" dt="2025-02-03T02:41:33.958" v="135" actId="164"/>
          <ac:spMkLst>
            <pc:docMk/>
            <pc:sldMk cId="768188414" sldId="276"/>
            <ac:spMk id="58" creationId="{3271D5BC-6595-4D99-76C4-42E5486B0EF4}"/>
          </ac:spMkLst>
        </pc:spChg>
        <pc:spChg chg="add mod">
          <ac:chgData name="Sven van Berkel" userId="8dd09b801751dbd5" providerId="LiveId" clId="{3B0B9DDB-6E49-4938-A6D2-EC3831D1445F}" dt="2025-02-03T02:41:33.958" v="135" actId="164"/>
          <ac:spMkLst>
            <pc:docMk/>
            <pc:sldMk cId="768188414" sldId="276"/>
            <ac:spMk id="59" creationId="{07C32C29-2363-3A06-F35C-0BF92854212D}"/>
          </ac:spMkLst>
        </pc:spChg>
        <pc:spChg chg="add mod">
          <ac:chgData name="Sven van Berkel" userId="8dd09b801751dbd5" providerId="LiveId" clId="{3B0B9DDB-6E49-4938-A6D2-EC3831D1445F}" dt="2025-02-03T02:41:33.958" v="135" actId="164"/>
          <ac:spMkLst>
            <pc:docMk/>
            <pc:sldMk cId="768188414" sldId="276"/>
            <ac:spMk id="60" creationId="{F5307118-4CE4-9098-75FC-E0849ED7239B}"/>
          </ac:spMkLst>
        </pc:spChg>
        <pc:spChg chg="add mod">
          <ac:chgData name="Sven van Berkel" userId="8dd09b801751dbd5" providerId="LiveId" clId="{3B0B9DDB-6E49-4938-A6D2-EC3831D1445F}" dt="2025-02-03T02:41:33.958" v="135" actId="164"/>
          <ac:spMkLst>
            <pc:docMk/>
            <pc:sldMk cId="768188414" sldId="276"/>
            <ac:spMk id="61" creationId="{E2956025-0640-B2B0-6A92-D3B5115355DF}"/>
          </ac:spMkLst>
        </pc:spChg>
        <pc:spChg chg="add mod">
          <ac:chgData name="Sven van Berkel" userId="8dd09b801751dbd5" providerId="LiveId" clId="{3B0B9DDB-6E49-4938-A6D2-EC3831D1445F}" dt="2025-02-03T02:41:33.958" v="135" actId="164"/>
          <ac:spMkLst>
            <pc:docMk/>
            <pc:sldMk cId="768188414" sldId="276"/>
            <ac:spMk id="62" creationId="{8492C9AB-9B32-1168-32D9-134A109AF46C}"/>
          </ac:spMkLst>
        </pc:spChg>
        <pc:spChg chg="add mod">
          <ac:chgData name="Sven van Berkel" userId="8dd09b801751dbd5" providerId="LiveId" clId="{3B0B9DDB-6E49-4938-A6D2-EC3831D1445F}" dt="2025-02-03T02:41:33.958" v="135" actId="164"/>
          <ac:spMkLst>
            <pc:docMk/>
            <pc:sldMk cId="768188414" sldId="276"/>
            <ac:spMk id="63" creationId="{D87FAF8A-916C-3F6F-1CC2-4A8C8259D22B}"/>
          </ac:spMkLst>
        </pc:spChg>
        <pc:spChg chg="add mod">
          <ac:chgData name="Sven van Berkel" userId="8dd09b801751dbd5" providerId="LiveId" clId="{3B0B9DDB-6E49-4938-A6D2-EC3831D1445F}" dt="2025-02-03T02:41:33.958" v="135" actId="164"/>
          <ac:spMkLst>
            <pc:docMk/>
            <pc:sldMk cId="768188414" sldId="276"/>
            <ac:spMk id="1025" creationId="{080EA061-2A24-D6AC-A62C-FA13FC065614}"/>
          </ac:spMkLst>
        </pc:spChg>
        <pc:spChg chg="add mod">
          <ac:chgData name="Sven van Berkel" userId="8dd09b801751dbd5" providerId="LiveId" clId="{3B0B9DDB-6E49-4938-A6D2-EC3831D1445F}" dt="2025-02-03T02:41:33.958" v="135" actId="164"/>
          <ac:spMkLst>
            <pc:docMk/>
            <pc:sldMk cId="768188414" sldId="276"/>
            <ac:spMk id="1026" creationId="{700FBB28-DEED-6DB7-98FA-D09360603484}"/>
          </ac:spMkLst>
        </pc:spChg>
        <pc:spChg chg="mod">
          <ac:chgData name="Sven van Berkel" userId="8dd09b801751dbd5" providerId="LiveId" clId="{3B0B9DDB-6E49-4938-A6D2-EC3831D1445F}" dt="2025-02-03T02:35:19.828" v="1" actId="165"/>
          <ac:spMkLst>
            <pc:docMk/>
            <pc:sldMk cId="768188414" sldId="276"/>
            <ac:spMk id="1030" creationId="{C3C2D6B7-8DFD-46C8-C18B-D6C0C4DC38DE}"/>
          </ac:spMkLst>
        </pc:spChg>
        <pc:spChg chg="mod">
          <ac:chgData name="Sven van Berkel" userId="8dd09b801751dbd5" providerId="LiveId" clId="{3B0B9DDB-6E49-4938-A6D2-EC3831D1445F}" dt="2025-02-03T02:35:19.828" v="1" actId="165"/>
          <ac:spMkLst>
            <pc:docMk/>
            <pc:sldMk cId="768188414" sldId="276"/>
            <ac:spMk id="1033" creationId="{939C0F5E-56E5-2CEB-249A-10DD4E10D9B3}"/>
          </ac:spMkLst>
        </pc:spChg>
        <pc:spChg chg="mod">
          <ac:chgData name="Sven van Berkel" userId="8dd09b801751dbd5" providerId="LiveId" clId="{3B0B9DDB-6E49-4938-A6D2-EC3831D1445F}" dt="2025-02-03T02:35:19.828" v="1" actId="165"/>
          <ac:spMkLst>
            <pc:docMk/>
            <pc:sldMk cId="768188414" sldId="276"/>
            <ac:spMk id="1037" creationId="{285D9CF7-90BA-7E3B-1FE2-100CB3336A80}"/>
          </ac:spMkLst>
        </pc:spChg>
        <pc:spChg chg="mod">
          <ac:chgData name="Sven van Berkel" userId="8dd09b801751dbd5" providerId="LiveId" clId="{3B0B9DDB-6E49-4938-A6D2-EC3831D1445F}" dt="2025-02-03T02:35:19.828" v="1" actId="165"/>
          <ac:spMkLst>
            <pc:docMk/>
            <pc:sldMk cId="768188414" sldId="276"/>
            <ac:spMk id="1038" creationId="{704AA6AE-37FB-B13C-3B86-9E33C6C97565}"/>
          </ac:spMkLst>
        </pc:spChg>
        <pc:spChg chg="mod">
          <ac:chgData name="Sven van Berkel" userId="8dd09b801751dbd5" providerId="LiveId" clId="{3B0B9DDB-6E49-4938-A6D2-EC3831D1445F}" dt="2025-02-03T02:35:19.828" v="1" actId="165"/>
          <ac:spMkLst>
            <pc:docMk/>
            <pc:sldMk cId="768188414" sldId="276"/>
            <ac:spMk id="1040" creationId="{5310A6AE-14C6-F1A9-326E-F065DBAA6CC8}"/>
          </ac:spMkLst>
        </pc:spChg>
        <pc:spChg chg="mod">
          <ac:chgData name="Sven van Berkel" userId="8dd09b801751dbd5" providerId="LiveId" clId="{3B0B9DDB-6E49-4938-A6D2-EC3831D1445F}" dt="2025-02-03T02:35:19.828" v="1" actId="165"/>
          <ac:spMkLst>
            <pc:docMk/>
            <pc:sldMk cId="768188414" sldId="276"/>
            <ac:spMk id="1079" creationId="{753EA626-87C2-D311-C341-7B3851A26A39}"/>
          </ac:spMkLst>
        </pc:spChg>
        <pc:spChg chg="add mod">
          <ac:chgData name="Sven van Berkel" userId="8dd09b801751dbd5" providerId="LiveId" clId="{3B0B9DDB-6E49-4938-A6D2-EC3831D1445F}" dt="2025-02-03T02:40:54.597" v="110"/>
          <ac:spMkLst>
            <pc:docMk/>
            <pc:sldMk cId="768188414" sldId="276"/>
            <ac:spMk id="1089" creationId="{9BE56308-4C5B-A74A-8217-73C61D62033F}"/>
          </ac:spMkLst>
        </pc:spChg>
        <pc:spChg chg="mod">
          <ac:chgData name="Sven van Berkel" userId="8dd09b801751dbd5" providerId="LiveId" clId="{3B0B9DDB-6E49-4938-A6D2-EC3831D1445F}" dt="2025-02-03T02:41:34.536" v="136"/>
          <ac:spMkLst>
            <pc:docMk/>
            <pc:sldMk cId="768188414" sldId="276"/>
            <ac:spMk id="1095" creationId="{CD40015B-2C29-7D25-D251-C96EF693636A}"/>
          </ac:spMkLst>
        </pc:spChg>
        <pc:spChg chg="mod">
          <ac:chgData name="Sven van Berkel" userId="8dd09b801751dbd5" providerId="LiveId" clId="{3B0B9DDB-6E49-4938-A6D2-EC3831D1445F}" dt="2025-02-03T02:41:34.536" v="136"/>
          <ac:spMkLst>
            <pc:docMk/>
            <pc:sldMk cId="768188414" sldId="276"/>
            <ac:spMk id="1096" creationId="{407B6D76-E976-1323-A30E-6354F05770AE}"/>
          </ac:spMkLst>
        </pc:spChg>
        <pc:spChg chg="mod">
          <ac:chgData name="Sven van Berkel" userId="8dd09b801751dbd5" providerId="LiveId" clId="{3B0B9DDB-6E49-4938-A6D2-EC3831D1445F}" dt="2025-02-03T02:41:34.536" v="136"/>
          <ac:spMkLst>
            <pc:docMk/>
            <pc:sldMk cId="768188414" sldId="276"/>
            <ac:spMk id="1097" creationId="{2F531EC9-6003-85EF-A59C-78C5AB2A3060}"/>
          </ac:spMkLst>
        </pc:spChg>
        <pc:spChg chg="mod">
          <ac:chgData name="Sven van Berkel" userId="8dd09b801751dbd5" providerId="LiveId" clId="{3B0B9DDB-6E49-4938-A6D2-EC3831D1445F}" dt="2025-02-03T02:41:34.536" v="136"/>
          <ac:spMkLst>
            <pc:docMk/>
            <pc:sldMk cId="768188414" sldId="276"/>
            <ac:spMk id="1098" creationId="{57D84D36-21EF-C570-3483-0F4576A5D2AE}"/>
          </ac:spMkLst>
        </pc:spChg>
        <pc:spChg chg="mod">
          <ac:chgData name="Sven van Berkel" userId="8dd09b801751dbd5" providerId="LiveId" clId="{3B0B9DDB-6E49-4938-A6D2-EC3831D1445F}" dt="2025-02-03T02:41:34.536" v="136"/>
          <ac:spMkLst>
            <pc:docMk/>
            <pc:sldMk cId="768188414" sldId="276"/>
            <ac:spMk id="1099" creationId="{0A3429CE-3E01-EEAE-9157-2D46AEE88BC8}"/>
          </ac:spMkLst>
        </pc:spChg>
        <pc:spChg chg="mod">
          <ac:chgData name="Sven van Berkel" userId="8dd09b801751dbd5" providerId="LiveId" clId="{3B0B9DDB-6E49-4938-A6D2-EC3831D1445F}" dt="2025-02-03T02:41:34.536" v="136"/>
          <ac:spMkLst>
            <pc:docMk/>
            <pc:sldMk cId="768188414" sldId="276"/>
            <ac:spMk id="1100" creationId="{D897A23E-1786-7E70-63C4-BFE7F242684A}"/>
          </ac:spMkLst>
        </pc:spChg>
        <pc:spChg chg="mod">
          <ac:chgData name="Sven van Berkel" userId="8dd09b801751dbd5" providerId="LiveId" clId="{3B0B9DDB-6E49-4938-A6D2-EC3831D1445F}" dt="2025-02-03T02:41:34.536" v="136"/>
          <ac:spMkLst>
            <pc:docMk/>
            <pc:sldMk cId="768188414" sldId="276"/>
            <ac:spMk id="1101" creationId="{8A8603F4-0C4C-6711-9982-D76886393354}"/>
          </ac:spMkLst>
        </pc:spChg>
        <pc:spChg chg="mod">
          <ac:chgData name="Sven van Berkel" userId="8dd09b801751dbd5" providerId="LiveId" clId="{3B0B9DDB-6E49-4938-A6D2-EC3831D1445F}" dt="2025-02-03T02:41:34.536" v="136"/>
          <ac:spMkLst>
            <pc:docMk/>
            <pc:sldMk cId="768188414" sldId="276"/>
            <ac:spMk id="1102" creationId="{80043844-5D00-CDB3-44D9-1BDA67BC5037}"/>
          </ac:spMkLst>
        </pc:spChg>
        <pc:spChg chg="mod">
          <ac:chgData name="Sven van Berkel" userId="8dd09b801751dbd5" providerId="LiveId" clId="{3B0B9DDB-6E49-4938-A6D2-EC3831D1445F}" dt="2025-02-03T02:41:47.223" v="139"/>
          <ac:spMkLst>
            <pc:docMk/>
            <pc:sldMk cId="768188414" sldId="276"/>
            <ac:spMk id="1113" creationId="{3FD15D8C-69A9-433B-5325-8B61057D7F97}"/>
          </ac:spMkLst>
        </pc:spChg>
        <pc:spChg chg="mod">
          <ac:chgData name="Sven van Berkel" userId="8dd09b801751dbd5" providerId="LiveId" clId="{3B0B9DDB-6E49-4938-A6D2-EC3831D1445F}" dt="2025-02-03T02:41:47.223" v="139"/>
          <ac:spMkLst>
            <pc:docMk/>
            <pc:sldMk cId="768188414" sldId="276"/>
            <ac:spMk id="1114" creationId="{1D6764BB-FA05-B75D-0AE2-C4A7340E7A85}"/>
          </ac:spMkLst>
        </pc:spChg>
        <pc:spChg chg="mod">
          <ac:chgData name="Sven van Berkel" userId="8dd09b801751dbd5" providerId="LiveId" clId="{3B0B9DDB-6E49-4938-A6D2-EC3831D1445F}" dt="2025-02-03T02:41:47.223" v="139"/>
          <ac:spMkLst>
            <pc:docMk/>
            <pc:sldMk cId="768188414" sldId="276"/>
            <ac:spMk id="1115" creationId="{9CCD886A-5ED1-DB09-B8C9-F7BAB5F8D9B5}"/>
          </ac:spMkLst>
        </pc:spChg>
        <pc:spChg chg="mod">
          <ac:chgData name="Sven van Berkel" userId="8dd09b801751dbd5" providerId="LiveId" clId="{3B0B9DDB-6E49-4938-A6D2-EC3831D1445F}" dt="2025-02-03T02:41:47.223" v="139"/>
          <ac:spMkLst>
            <pc:docMk/>
            <pc:sldMk cId="768188414" sldId="276"/>
            <ac:spMk id="1116" creationId="{BD5ACDC9-448C-3FEC-4FA3-0B924E92809D}"/>
          </ac:spMkLst>
        </pc:spChg>
        <pc:spChg chg="mod">
          <ac:chgData name="Sven van Berkel" userId="8dd09b801751dbd5" providerId="LiveId" clId="{3B0B9DDB-6E49-4938-A6D2-EC3831D1445F}" dt="2025-02-03T02:41:47.223" v="139"/>
          <ac:spMkLst>
            <pc:docMk/>
            <pc:sldMk cId="768188414" sldId="276"/>
            <ac:spMk id="1131" creationId="{2ED2DDBA-73FD-60AA-C502-1A8FAB65E8A0}"/>
          </ac:spMkLst>
        </pc:spChg>
        <pc:spChg chg="mod">
          <ac:chgData name="Sven van Berkel" userId="8dd09b801751dbd5" providerId="LiveId" clId="{3B0B9DDB-6E49-4938-A6D2-EC3831D1445F}" dt="2025-02-03T02:41:47.223" v="139"/>
          <ac:spMkLst>
            <pc:docMk/>
            <pc:sldMk cId="768188414" sldId="276"/>
            <ac:spMk id="1132" creationId="{48178051-4C6F-8D23-08DD-C4C81CF6D270}"/>
          </ac:spMkLst>
        </pc:spChg>
        <pc:spChg chg="mod">
          <ac:chgData name="Sven van Berkel" userId="8dd09b801751dbd5" providerId="LiveId" clId="{3B0B9DDB-6E49-4938-A6D2-EC3831D1445F}" dt="2025-02-03T02:41:47.223" v="139"/>
          <ac:spMkLst>
            <pc:docMk/>
            <pc:sldMk cId="768188414" sldId="276"/>
            <ac:spMk id="1133" creationId="{BE8539B0-0E0D-1DBA-0207-005D9AF3CAE3}"/>
          </ac:spMkLst>
        </pc:spChg>
        <pc:spChg chg="mod">
          <ac:chgData name="Sven van Berkel" userId="8dd09b801751dbd5" providerId="LiveId" clId="{3B0B9DDB-6E49-4938-A6D2-EC3831D1445F}" dt="2025-02-03T02:41:47.223" v="139"/>
          <ac:spMkLst>
            <pc:docMk/>
            <pc:sldMk cId="768188414" sldId="276"/>
            <ac:spMk id="1134" creationId="{83ACD2F2-0762-1D8C-93ED-03B9E092CC07}"/>
          </ac:spMkLst>
        </pc:spChg>
        <pc:spChg chg="mod">
          <ac:chgData name="Sven van Berkel" userId="8dd09b801751dbd5" providerId="LiveId" clId="{3B0B9DDB-6E49-4938-A6D2-EC3831D1445F}" dt="2025-02-03T02:41:47.223" v="139"/>
          <ac:spMkLst>
            <pc:docMk/>
            <pc:sldMk cId="768188414" sldId="276"/>
            <ac:spMk id="1135" creationId="{726193C3-B3D1-DD0B-CC39-9BFEA26CDD7A}"/>
          </ac:spMkLst>
        </pc:spChg>
        <pc:spChg chg="mod">
          <ac:chgData name="Sven van Berkel" userId="8dd09b801751dbd5" providerId="LiveId" clId="{3B0B9DDB-6E49-4938-A6D2-EC3831D1445F}" dt="2025-02-03T02:41:47.223" v="139"/>
          <ac:spMkLst>
            <pc:docMk/>
            <pc:sldMk cId="768188414" sldId="276"/>
            <ac:spMk id="1138" creationId="{855A39FF-74E1-E399-3959-D98729A205D5}"/>
          </ac:spMkLst>
        </pc:spChg>
        <pc:spChg chg="mod">
          <ac:chgData name="Sven van Berkel" userId="8dd09b801751dbd5" providerId="LiveId" clId="{3B0B9DDB-6E49-4938-A6D2-EC3831D1445F}" dt="2025-02-03T02:42:20.214" v="164"/>
          <ac:spMkLst>
            <pc:docMk/>
            <pc:sldMk cId="768188414" sldId="276"/>
            <ac:spMk id="1150" creationId="{0B7B49DD-597C-8AD5-EB43-6FA97FBC6604}"/>
          </ac:spMkLst>
        </pc:spChg>
        <pc:spChg chg="mod">
          <ac:chgData name="Sven van Berkel" userId="8dd09b801751dbd5" providerId="LiveId" clId="{3B0B9DDB-6E49-4938-A6D2-EC3831D1445F}" dt="2025-02-03T02:42:20.214" v="164"/>
          <ac:spMkLst>
            <pc:docMk/>
            <pc:sldMk cId="768188414" sldId="276"/>
            <ac:spMk id="1152" creationId="{0AF4EB02-4353-9B3E-A397-2BC88AF977A6}"/>
          </ac:spMkLst>
        </pc:spChg>
        <pc:spChg chg="mod">
          <ac:chgData name="Sven van Berkel" userId="8dd09b801751dbd5" providerId="LiveId" clId="{3B0B9DDB-6E49-4938-A6D2-EC3831D1445F}" dt="2025-02-03T02:42:20.214" v="164"/>
          <ac:spMkLst>
            <pc:docMk/>
            <pc:sldMk cId="768188414" sldId="276"/>
            <ac:spMk id="1153" creationId="{A6FAC3A6-7E50-2777-7F15-ACD3D3834C23}"/>
          </ac:spMkLst>
        </pc:spChg>
        <pc:spChg chg="mod">
          <ac:chgData name="Sven van Berkel" userId="8dd09b801751dbd5" providerId="LiveId" clId="{3B0B9DDB-6E49-4938-A6D2-EC3831D1445F}" dt="2025-02-03T02:42:20.214" v="164"/>
          <ac:spMkLst>
            <pc:docMk/>
            <pc:sldMk cId="768188414" sldId="276"/>
            <ac:spMk id="1154" creationId="{83818E5C-BD18-26D9-F29B-C799C9455286}"/>
          </ac:spMkLst>
        </pc:spChg>
        <pc:spChg chg="mod">
          <ac:chgData name="Sven van Berkel" userId="8dd09b801751dbd5" providerId="LiveId" clId="{3B0B9DDB-6E49-4938-A6D2-EC3831D1445F}" dt="2025-02-03T02:42:20.214" v="164"/>
          <ac:spMkLst>
            <pc:docMk/>
            <pc:sldMk cId="768188414" sldId="276"/>
            <ac:spMk id="1157" creationId="{7A93C1F2-C047-78AF-CEA5-72B6FA82A021}"/>
          </ac:spMkLst>
        </pc:spChg>
        <pc:spChg chg="mod">
          <ac:chgData name="Sven van Berkel" userId="8dd09b801751dbd5" providerId="LiveId" clId="{3B0B9DDB-6E49-4938-A6D2-EC3831D1445F}" dt="2025-02-03T02:42:20.214" v="164"/>
          <ac:spMkLst>
            <pc:docMk/>
            <pc:sldMk cId="768188414" sldId="276"/>
            <ac:spMk id="1170" creationId="{BF9DF0CF-9E3A-1245-7B11-675F5BD9EC0B}"/>
          </ac:spMkLst>
        </pc:spChg>
        <pc:spChg chg="mod">
          <ac:chgData name="Sven van Berkel" userId="8dd09b801751dbd5" providerId="LiveId" clId="{3B0B9DDB-6E49-4938-A6D2-EC3831D1445F}" dt="2025-02-03T02:42:20.214" v="164"/>
          <ac:spMkLst>
            <pc:docMk/>
            <pc:sldMk cId="768188414" sldId="276"/>
            <ac:spMk id="1171" creationId="{3A0CFA28-68CE-FCE2-F901-B70E1BB764BC}"/>
          </ac:spMkLst>
        </pc:spChg>
        <pc:spChg chg="mod">
          <ac:chgData name="Sven van Berkel" userId="8dd09b801751dbd5" providerId="LiveId" clId="{3B0B9DDB-6E49-4938-A6D2-EC3831D1445F}" dt="2025-02-03T02:42:20.214" v="164"/>
          <ac:spMkLst>
            <pc:docMk/>
            <pc:sldMk cId="768188414" sldId="276"/>
            <ac:spMk id="1173" creationId="{F86984B4-7FED-F19A-2A16-4C0755ACFD0A}"/>
          </ac:spMkLst>
        </pc:spChg>
        <pc:spChg chg="mod">
          <ac:chgData name="Sven van Berkel" userId="8dd09b801751dbd5" providerId="LiveId" clId="{3B0B9DDB-6E49-4938-A6D2-EC3831D1445F}" dt="2025-02-03T02:42:20.214" v="164"/>
          <ac:spMkLst>
            <pc:docMk/>
            <pc:sldMk cId="768188414" sldId="276"/>
            <ac:spMk id="1174" creationId="{89DF4035-561D-8121-8BAF-33D1D42A6096}"/>
          </ac:spMkLst>
        </pc:spChg>
        <pc:spChg chg="mod">
          <ac:chgData name="Sven van Berkel" userId="8dd09b801751dbd5" providerId="LiveId" clId="{3B0B9DDB-6E49-4938-A6D2-EC3831D1445F}" dt="2025-02-03T02:42:20.214" v="164"/>
          <ac:spMkLst>
            <pc:docMk/>
            <pc:sldMk cId="768188414" sldId="276"/>
            <ac:spMk id="1175" creationId="{27CF16E9-0340-35E7-765A-542743807FF2}"/>
          </ac:spMkLst>
        </pc:spChg>
        <pc:grpChg chg="del">
          <ac:chgData name="Sven van Berkel" userId="8dd09b801751dbd5" providerId="LiveId" clId="{3B0B9DDB-6E49-4938-A6D2-EC3831D1445F}" dt="2025-02-03T02:35:22.015" v="2" actId="478"/>
          <ac:grpSpMkLst>
            <pc:docMk/>
            <pc:sldMk cId="768188414" sldId="276"/>
            <ac:grpSpMk id="3" creationId="{C5CAEB0B-C2ED-1156-BA22-69613BA0ACBE}"/>
          </ac:grpSpMkLst>
        </pc:grpChg>
        <pc:grpChg chg="add del">
          <ac:chgData name="Sven van Berkel" userId="8dd09b801751dbd5" providerId="LiveId" clId="{3B0B9DDB-6E49-4938-A6D2-EC3831D1445F}" dt="2025-02-03T02:36:52.450" v="18" actId="478"/>
          <ac:grpSpMkLst>
            <pc:docMk/>
            <pc:sldMk cId="768188414" sldId="276"/>
            <ac:grpSpMk id="1082" creationId="{124AA161-3DDE-CBC0-70DD-43CA820BEA2A}"/>
          </ac:grpSpMkLst>
        </pc:grpChg>
        <pc:grpChg chg="mod">
          <ac:chgData name="Sven van Berkel" userId="8dd09b801751dbd5" providerId="LiveId" clId="{3B0B9DDB-6E49-4938-A6D2-EC3831D1445F}" dt="2025-02-03T02:43:10.358" v="189" actId="164"/>
          <ac:grpSpMkLst>
            <pc:docMk/>
            <pc:sldMk cId="768188414" sldId="276"/>
            <ac:grpSpMk id="1093" creationId="{90C0C43D-C526-1137-C46A-7FB151BF2C2A}"/>
          </ac:grpSpMkLst>
        </pc:grpChg>
        <pc:grpChg chg="mod">
          <ac:chgData name="Sven van Berkel" userId="8dd09b801751dbd5" providerId="LiveId" clId="{3B0B9DDB-6E49-4938-A6D2-EC3831D1445F}" dt="2025-02-03T02:43:10.358" v="189" actId="164"/>
          <ac:grpSpMkLst>
            <pc:docMk/>
            <pc:sldMk cId="768188414" sldId="276"/>
            <ac:grpSpMk id="1094" creationId="{1D4483EE-8EF1-5B59-5826-3F2700BDF19D}"/>
          </ac:grpSpMkLst>
        </pc:grpChg>
        <pc:grpChg chg="mod">
          <ac:chgData name="Sven van Berkel" userId="8dd09b801751dbd5" providerId="LiveId" clId="{3B0B9DDB-6E49-4938-A6D2-EC3831D1445F}" dt="2025-02-03T02:41:49.794" v="141" actId="164"/>
          <ac:grpSpMkLst>
            <pc:docMk/>
            <pc:sldMk cId="768188414" sldId="276"/>
            <ac:grpSpMk id="1112" creationId="{38678713-9911-F6C7-CB69-BCAB9C1AE731}"/>
          </ac:grpSpMkLst>
        </pc:grpChg>
        <pc:grpChg chg="mod">
          <ac:chgData name="Sven van Berkel" userId="8dd09b801751dbd5" providerId="LiveId" clId="{3B0B9DDB-6E49-4938-A6D2-EC3831D1445F}" dt="2025-02-03T02:41:49.794" v="141" actId="164"/>
          <ac:grpSpMkLst>
            <pc:docMk/>
            <pc:sldMk cId="768188414" sldId="276"/>
            <ac:grpSpMk id="1130" creationId="{30E930C1-E1EE-4F36-4912-2DA0F93C1F06}"/>
          </ac:grpSpMkLst>
        </pc:grpChg>
        <pc:grpChg chg="add mod">
          <ac:chgData name="Sven van Berkel" userId="8dd09b801751dbd5" providerId="LiveId" clId="{3B0B9DDB-6E49-4938-A6D2-EC3831D1445F}" dt="2025-02-03T02:43:10.358" v="189" actId="164"/>
          <ac:grpSpMkLst>
            <pc:docMk/>
            <pc:sldMk cId="768188414" sldId="276"/>
            <ac:grpSpMk id="1148" creationId="{11F1639A-50F0-F1CE-56E4-131109440E0A}"/>
          </ac:grpSpMkLst>
        </pc:grpChg>
        <pc:grpChg chg="mod">
          <ac:chgData name="Sven van Berkel" userId="8dd09b801751dbd5" providerId="LiveId" clId="{3B0B9DDB-6E49-4938-A6D2-EC3831D1445F}" dt="2025-02-03T02:43:10.358" v="189" actId="164"/>
          <ac:grpSpMkLst>
            <pc:docMk/>
            <pc:sldMk cId="768188414" sldId="276"/>
            <ac:grpSpMk id="1149" creationId="{BE8599C6-0BEC-14AF-C299-A545451D17E1}"/>
          </ac:grpSpMkLst>
        </pc:grpChg>
        <pc:grpChg chg="mod">
          <ac:chgData name="Sven van Berkel" userId="8dd09b801751dbd5" providerId="LiveId" clId="{3B0B9DDB-6E49-4938-A6D2-EC3831D1445F}" dt="2025-02-03T02:43:10.358" v="189" actId="164"/>
          <ac:grpSpMkLst>
            <pc:docMk/>
            <pc:sldMk cId="768188414" sldId="276"/>
            <ac:grpSpMk id="1167" creationId="{D060149D-1759-AF24-8B01-869B52593A3C}"/>
          </ac:grpSpMkLst>
        </pc:grpChg>
        <pc:grpChg chg="add mod">
          <ac:chgData name="Sven van Berkel" userId="8dd09b801751dbd5" providerId="LiveId" clId="{3B0B9DDB-6E49-4938-A6D2-EC3831D1445F}" dt="2025-02-03T02:43:10.358" v="189" actId="164"/>
          <ac:grpSpMkLst>
            <pc:docMk/>
            <pc:sldMk cId="768188414" sldId="276"/>
            <ac:grpSpMk id="1185" creationId="{004F7EFC-70CE-D989-80AB-589BE2B3588E}"/>
          </ac:grpSpMkLst>
        </pc:grpChg>
        <pc:picChg chg="add mod">
          <ac:chgData name="Sven van Berkel" userId="8dd09b801751dbd5" providerId="LiveId" clId="{3B0B9DDB-6E49-4938-A6D2-EC3831D1445F}" dt="2025-02-03T02:40:20.953" v="85" actId="1035"/>
          <ac:picMkLst>
            <pc:docMk/>
            <pc:sldMk cId="768188414" sldId="276"/>
            <ac:picMk id="1075" creationId="{FEF1193C-D6B5-8699-E60F-F26DC44CA949}"/>
          </ac:picMkLst>
        </pc:picChg>
        <pc:picChg chg="add mod">
          <ac:chgData name="Sven van Berkel" userId="8dd09b801751dbd5" providerId="LiveId" clId="{3B0B9DDB-6E49-4938-A6D2-EC3831D1445F}" dt="2025-02-03T02:39:30.585" v="64" actId="1076"/>
          <ac:picMkLst>
            <pc:docMk/>
            <pc:sldMk cId="768188414" sldId="276"/>
            <ac:picMk id="1076" creationId="{95B3A3C8-6C99-0F8B-9096-F284E72FF4D4}"/>
          </ac:picMkLst>
        </pc:picChg>
        <pc:picChg chg="add mod">
          <ac:chgData name="Sven van Berkel" userId="8dd09b801751dbd5" providerId="LiveId" clId="{3B0B9DDB-6E49-4938-A6D2-EC3831D1445F}" dt="2025-02-03T02:41:33.958" v="135" actId="164"/>
          <ac:picMkLst>
            <pc:docMk/>
            <pc:sldMk cId="768188414" sldId="276"/>
            <ac:picMk id="1077" creationId="{B92E5076-1E16-C559-57D9-082767056D65}"/>
          </ac:picMkLst>
        </pc:picChg>
        <pc:picChg chg="add mod">
          <ac:chgData name="Sven van Berkel" userId="8dd09b801751dbd5" providerId="LiveId" clId="{3B0B9DDB-6E49-4938-A6D2-EC3831D1445F}" dt="2025-02-03T02:39:46.184" v="70" actId="1076"/>
          <ac:picMkLst>
            <pc:docMk/>
            <pc:sldMk cId="768188414" sldId="276"/>
            <ac:picMk id="1083" creationId="{9A21FBE7-29A2-84E1-0424-9CBF49AFF252}"/>
          </ac:picMkLst>
        </pc:picChg>
        <pc:picChg chg="add mod">
          <ac:chgData name="Sven van Berkel" userId="8dd09b801751dbd5" providerId="LiveId" clId="{3B0B9DDB-6E49-4938-A6D2-EC3831D1445F}" dt="2025-02-03T02:41:33.958" v="135" actId="164"/>
          <ac:picMkLst>
            <pc:docMk/>
            <pc:sldMk cId="768188414" sldId="276"/>
            <ac:picMk id="1084" creationId="{CB0F3B19-2451-5D10-8820-BCBB8BD858DD}"/>
          </ac:picMkLst>
        </pc:picChg>
        <pc:picChg chg="add mod">
          <ac:chgData name="Sven van Berkel" userId="8dd09b801751dbd5" providerId="LiveId" clId="{3B0B9DDB-6E49-4938-A6D2-EC3831D1445F}" dt="2025-02-03T02:39:07.682" v="55" actId="1076"/>
          <ac:picMkLst>
            <pc:docMk/>
            <pc:sldMk cId="768188414" sldId="276"/>
            <ac:picMk id="1085" creationId="{6D5493A0-A1EC-7172-8FFC-4DC2B5C974C2}"/>
          </ac:picMkLst>
        </pc:picChg>
        <pc:picChg chg="add mod">
          <ac:chgData name="Sven van Berkel" userId="8dd09b801751dbd5" providerId="LiveId" clId="{3B0B9DDB-6E49-4938-A6D2-EC3831D1445F}" dt="2025-02-03T02:40:51.440" v="108" actId="1038"/>
          <ac:picMkLst>
            <pc:docMk/>
            <pc:sldMk cId="768188414" sldId="276"/>
            <ac:picMk id="1086" creationId="{9CE96870-B6C1-59CE-DADE-818AAD181FB0}"/>
          </ac:picMkLst>
        </pc:picChg>
        <pc:picChg chg="add mod">
          <ac:chgData name="Sven van Berkel" userId="8dd09b801751dbd5" providerId="LiveId" clId="{3B0B9DDB-6E49-4938-A6D2-EC3831D1445F}" dt="2025-02-03T02:40:45.546" v="105"/>
          <ac:picMkLst>
            <pc:docMk/>
            <pc:sldMk cId="768188414" sldId="276"/>
            <ac:picMk id="1087" creationId="{8B0CCBFC-4992-96AF-AB35-0715B6DF1BC1}"/>
          </ac:picMkLst>
        </pc:picChg>
        <pc:picChg chg="add mod">
          <ac:chgData name="Sven van Berkel" userId="8dd09b801751dbd5" providerId="LiveId" clId="{3B0B9DDB-6E49-4938-A6D2-EC3831D1445F}" dt="2025-02-03T02:40:45.546" v="105"/>
          <ac:picMkLst>
            <pc:docMk/>
            <pc:sldMk cId="768188414" sldId="276"/>
            <ac:picMk id="1088" creationId="{86A1472D-662B-8839-B36C-3D49CD486379}"/>
          </ac:picMkLst>
        </pc:picChg>
        <pc:picChg chg="add mod">
          <ac:chgData name="Sven van Berkel" userId="8dd09b801751dbd5" providerId="LiveId" clId="{3B0B9DDB-6E49-4938-A6D2-EC3831D1445F}" dt="2025-02-03T02:40:54.597" v="110"/>
          <ac:picMkLst>
            <pc:docMk/>
            <pc:sldMk cId="768188414" sldId="276"/>
            <ac:picMk id="1090" creationId="{0257BC18-780C-6240-3DBC-F06B94A81364}"/>
          </ac:picMkLst>
        </pc:picChg>
        <pc:picChg chg="add mod">
          <ac:chgData name="Sven van Berkel" userId="8dd09b801751dbd5" providerId="LiveId" clId="{3B0B9DDB-6E49-4938-A6D2-EC3831D1445F}" dt="2025-02-03T02:41:24.600" v="131" actId="1037"/>
          <ac:picMkLst>
            <pc:docMk/>
            <pc:sldMk cId="768188414" sldId="276"/>
            <ac:picMk id="1091" creationId="{7CDA4B91-F8FB-11CF-DC0C-A2FFAAFE5CEC}"/>
          </ac:picMkLst>
        </pc:picChg>
        <pc:picChg chg="add mod">
          <ac:chgData name="Sven van Berkel" userId="8dd09b801751dbd5" providerId="LiveId" clId="{3B0B9DDB-6E49-4938-A6D2-EC3831D1445F}" dt="2025-02-03T02:41:28.863" v="134" actId="1035"/>
          <ac:picMkLst>
            <pc:docMk/>
            <pc:sldMk cId="768188414" sldId="276"/>
            <ac:picMk id="1092" creationId="{38E0B748-5F78-48FB-FD69-52F2467275DA}"/>
          </ac:picMkLst>
        </pc:picChg>
        <pc:picChg chg="mod">
          <ac:chgData name="Sven van Berkel" userId="8dd09b801751dbd5" providerId="LiveId" clId="{3B0B9DDB-6E49-4938-A6D2-EC3831D1445F}" dt="2025-02-03T02:41:34.536" v="136"/>
          <ac:picMkLst>
            <pc:docMk/>
            <pc:sldMk cId="768188414" sldId="276"/>
            <ac:picMk id="1106" creationId="{8C96630E-676B-CE9F-CBBA-34E5138365D2}"/>
          </ac:picMkLst>
        </pc:picChg>
        <pc:picChg chg="mod">
          <ac:chgData name="Sven van Berkel" userId="8dd09b801751dbd5" providerId="LiveId" clId="{3B0B9DDB-6E49-4938-A6D2-EC3831D1445F}" dt="2025-02-03T02:41:34.536" v="136"/>
          <ac:picMkLst>
            <pc:docMk/>
            <pc:sldMk cId="768188414" sldId="276"/>
            <ac:picMk id="1111" creationId="{D637DEE8-FE74-7CBF-0201-1117177ED603}"/>
          </ac:picMkLst>
        </pc:picChg>
      </pc:sldChg>
      <pc:sldChg chg="addSp delSp modSp add mod">
        <pc:chgData name="Sven van Berkel" userId="8dd09b801751dbd5" providerId="LiveId" clId="{3B0B9DDB-6E49-4938-A6D2-EC3831D1445F}" dt="2025-02-03T02:36:25.401" v="15" actId="1076"/>
        <pc:sldMkLst>
          <pc:docMk/>
          <pc:sldMk cId="509497196" sldId="277"/>
        </pc:sldMkLst>
        <pc:spChg chg="del">
          <ac:chgData name="Sven van Berkel" userId="8dd09b801751dbd5" providerId="LiveId" clId="{3B0B9DDB-6E49-4938-A6D2-EC3831D1445F}" dt="2025-02-03T02:35:29.323" v="4" actId="478"/>
          <ac:spMkLst>
            <pc:docMk/>
            <pc:sldMk cId="509497196" sldId="277"/>
            <ac:spMk id="2" creationId="{F450D8E7-5EE7-0D6C-8524-AA7EC3574C86}"/>
          </ac:spMkLst>
        </pc:spChg>
        <pc:grpChg chg="del">
          <ac:chgData name="Sven van Berkel" userId="8dd09b801751dbd5" providerId="LiveId" clId="{3B0B9DDB-6E49-4938-A6D2-EC3831D1445F}" dt="2025-02-03T02:35:29.323" v="4" actId="478"/>
          <ac:grpSpMkLst>
            <pc:docMk/>
            <pc:sldMk cId="509497196" sldId="277"/>
            <ac:grpSpMk id="1082" creationId="{2890D7EB-A867-BA49-8079-661DFB2C8F5E}"/>
          </ac:grpSpMkLst>
        </pc:grpChg>
        <pc:picChg chg="add mod">
          <ac:chgData name="Sven van Berkel" userId="8dd09b801751dbd5" providerId="LiveId" clId="{3B0B9DDB-6E49-4938-A6D2-EC3831D1445F}" dt="2025-02-03T02:36:25.401" v="15" actId="1076"/>
          <ac:picMkLst>
            <pc:docMk/>
            <pc:sldMk cId="509497196" sldId="277"/>
            <ac:picMk id="4" creationId="{64C943D3-6052-6D6E-BD31-DD1FDAC61DF2}"/>
          </ac:picMkLst>
        </pc:picChg>
        <pc:picChg chg="add mod">
          <ac:chgData name="Sven van Berkel" userId="8dd09b801751dbd5" providerId="LiveId" clId="{3B0B9DDB-6E49-4938-A6D2-EC3831D1445F}" dt="2025-02-03T02:36:24.523" v="14" actId="1076"/>
          <ac:picMkLst>
            <pc:docMk/>
            <pc:sldMk cId="509497196" sldId="277"/>
            <ac:picMk id="6" creationId="{59922126-3D57-7B89-245D-38449DDB261A}"/>
          </ac:picMkLst>
        </pc:picChg>
        <pc:picChg chg="add mod">
          <ac:chgData name="Sven van Berkel" userId="8dd09b801751dbd5" providerId="LiveId" clId="{3B0B9DDB-6E49-4938-A6D2-EC3831D1445F}" dt="2025-02-03T02:36:23.650" v="13" actId="1076"/>
          <ac:picMkLst>
            <pc:docMk/>
            <pc:sldMk cId="509497196" sldId="277"/>
            <ac:picMk id="8" creationId="{86A75CFC-E317-3F79-6825-17E73D92A661}"/>
          </ac:picMkLst>
        </pc:picChg>
        <pc:picChg chg="add mod">
          <ac:chgData name="Sven van Berkel" userId="8dd09b801751dbd5" providerId="LiveId" clId="{3B0B9DDB-6E49-4938-A6D2-EC3831D1445F}" dt="2025-02-03T02:36:22.644" v="12" actId="1076"/>
          <ac:picMkLst>
            <pc:docMk/>
            <pc:sldMk cId="509497196" sldId="277"/>
            <ac:picMk id="10" creationId="{13DFF5D7-845D-D36C-B25F-8C3682147E83}"/>
          </ac:picMkLst>
        </pc:picChg>
        <pc:picChg chg="add mod">
          <ac:chgData name="Sven van Berkel" userId="8dd09b801751dbd5" providerId="LiveId" clId="{3B0B9DDB-6E49-4938-A6D2-EC3831D1445F}" dt="2025-02-03T02:36:18.697" v="10" actId="1076"/>
          <ac:picMkLst>
            <pc:docMk/>
            <pc:sldMk cId="509497196" sldId="277"/>
            <ac:picMk id="12" creationId="{5114506D-347F-1A96-E629-13A2E0141D12}"/>
          </ac:picMkLst>
        </pc:picChg>
        <pc:picChg chg="add mod">
          <ac:chgData name="Sven van Berkel" userId="8dd09b801751dbd5" providerId="LiveId" clId="{3B0B9DDB-6E49-4938-A6D2-EC3831D1445F}" dt="2025-02-03T02:36:20.995" v="11" actId="1076"/>
          <ac:picMkLst>
            <pc:docMk/>
            <pc:sldMk cId="509497196" sldId="277"/>
            <ac:picMk id="14" creationId="{A129E936-0C08-F883-8F69-EFEA67550920}"/>
          </ac:picMkLst>
        </pc:picChg>
        <pc:picChg chg="add mod">
          <ac:chgData name="Sven van Berkel" userId="8dd09b801751dbd5" providerId="LiveId" clId="{3B0B9DDB-6E49-4938-A6D2-EC3831D1445F}" dt="2025-02-03T02:36:16.491" v="9" actId="1076"/>
          <ac:picMkLst>
            <pc:docMk/>
            <pc:sldMk cId="509497196" sldId="277"/>
            <ac:picMk id="16" creationId="{B860C366-907A-AE44-F35E-535FE18F34C2}"/>
          </ac:picMkLst>
        </pc:picChg>
      </pc:sldChg>
    </pc:docChg>
  </pc:docChgLst>
  <pc:docChgLst>
    <pc:chgData name="Sven van Berkel" userId="8dd09b801751dbd5" providerId="LiveId" clId="{388CEFC8-BA4F-4DCE-B3A1-004B77C372E2}"/>
    <pc:docChg chg="undo custSel addSld delSld modSld sldOrd">
      <pc:chgData name="Sven van Berkel" userId="8dd09b801751dbd5" providerId="LiveId" clId="{388CEFC8-BA4F-4DCE-B3A1-004B77C372E2}" dt="2022-12-11T21:08:32.937" v="1268" actId="164"/>
      <pc:docMkLst>
        <pc:docMk/>
      </pc:docMkLst>
      <pc:sldChg chg="addSp delSp modSp mod">
        <pc:chgData name="Sven van Berkel" userId="8dd09b801751dbd5" providerId="LiveId" clId="{388CEFC8-BA4F-4DCE-B3A1-004B77C372E2}" dt="2022-12-11T02:15:37.178" v="424" actId="1076"/>
        <pc:sldMkLst>
          <pc:docMk/>
          <pc:sldMk cId="3725135107" sldId="256"/>
        </pc:sldMkLst>
      </pc:sldChg>
      <pc:sldChg chg="addSp delSp modSp add mod">
        <pc:chgData name="Sven van Berkel" userId="8dd09b801751dbd5" providerId="LiveId" clId="{388CEFC8-BA4F-4DCE-B3A1-004B77C372E2}" dt="2022-12-11T02:34:12.150" v="814"/>
        <pc:sldMkLst>
          <pc:docMk/>
          <pc:sldMk cId="3596076325" sldId="257"/>
        </pc:sldMkLst>
      </pc:sldChg>
      <pc:sldChg chg="addSp delSp modSp add mod">
        <pc:chgData name="Sven van Berkel" userId="8dd09b801751dbd5" providerId="LiveId" clId="{388CEFC8-BA4F-4DCE-B3A1-004B77C372E2}" dt="2022-12-09T05:00:07.425" v="50" actId="20577"/>
        <pc:sldMkLst>
          <pc:docMk/>
          <pc:sldMk cId="3907189385" sldId="258"/>
        </pc:sldMkLst>
      </pc:sldChg>
      <pc:sldChg chg="addSp delSp add">
        <pc:chgData name="Sven van Berkel" userId="8dd09b801751dbd5" providerId="LiveId" clId="{388CEFC8-BA4F-4DCE-B3A1-004B77C372E2}" dt="2022-12-09T05:00:20.197" v="52"/>
        <pc:sldMkLst>
          <pc:docMk/>
          <pc:sldMk cId="1949672624" sldId="259"/>
        </pc:sldMkLst>
      </pc:sldChg>
      <pc:sldChg chg="addSp delSp modSp add mod">
        <pc:chgData name="Sven van Berkel" userId="8dd09b801751dbd5" providerId="LiveId" clId="{388CEFC8-BA4F-4DCE-B3A1-004B77C372E2}" dt="2022-12-09T05:05:58.896" v="71" actId="20577"/>
        <pc:sldMkLst>
          <pc:docMk/>
          <pc:sldMk cId="1600788277" sldId="260"/>
        </pc:sldMkLst>
      </pc:sldChg>
      <pc:sldChg chg="addSp delSp modSp add mod">
        <pc:chgData name="Sven van Berkel" userId="8dd09b801751dbd5" providerId="LiveId" clId="{388CEFC8-BA4F-4DCE-B3A1-004B77C372E2}" dt="2022-12-09T05:06:26.066" v="91"/>
        <pc:sldMkLst>
          <pc:docMk/>
          <pc:sldMk cId="1304971888" sldId="261"/>
        </pc:sldMkLst>
      </pc:sldChg>
      <pc:sldChg chg="addSp delSp modSp add mod">
        <pc:chgData name="Sven van Berkel" userId="8dd09b801751dbd5" providerId="LiveId" clId="{388CEFC8-BA4F-4DCE-B3A1-004B77C372E2}" dt="2022-12-09T05:13:24.855" v="113"/>
        <pc:sldMkLst>
          <pc:docMk/>
          <pc:sldMk cId="289225223" sldId="262"/>
        </pc:sldMkLst>
      </pc:sldChg>
      <pc:sldChg chg="addSp delSp modSp add mod">
        <pc:chgData name="Sven van Berkel" userId="8dd09b801751dbd5" providerId="LiveId" clId="{388CEFC8-BA4F-4DCE-B3A1-004B77C372E2}" dt="2022-12-09T05:15:28.431" v="126"/>
        <pc:sldMkLst>
          <pc:docMk/>
          <pc:sldMk cId="3283587692" sldId="263"/>
        </pc:sldMkLst>
      </pc:sldChg>
      <pc:sldChg chg="addSp delSp modSp add mod">
        <pc:chgData name="Sven van Berkel" userId="8dd09b801751dbd5" providerId="LiveId" clId="{388CEFC8-BA4F-4DCE-B3A1-004B77C372E2}" dt="2022-12-09T05:22:21.681" v="153"/>
        <pc:sldMkLst>
          <pc:docMk/>
          <pc:sldMk cId="3530652112" sldId="264"/>
        </pc:sldMkLst>
      </pc:sldChg>
      <pc:sldChg chg="modSp add">
        <pc:chgData name="Sven van Berkel" userId="8dd09b801751dbd5" providerId="LiveId" clId="{388CEFC8-BA4F-4DCE-B3A1-004B77C372E2}" dt="2022-12-09T05:37:49.244" v="222" actId="1076"/>
        <pc:sldMkLst>
          <pc:docMk/>
          <pc:sldMk cId="2625551590" sldId="265"/>
        </pc:sldMkLst>
      </pc:sldChg>
      <pc:sldChg chg="addSp delSp modSp add mod ord">
        <pc:chgData name="Sven van Berkel" userId="8dd09b801751dbd5" providerId="LiveId" clId="{388CEFC8-BA4F-4DCE-B3A1-004B77C372E2}" dt="2022-12-11T02:38:59.240" v="942" actId="1076"/>
        <pc:sldMkLst>
          <pc:docMk/>
          <pc:sldMk cId="1263926521" sldId="266"/>
        </pc:sldMkLst>
      </pc:sldChg>
      <pc:sldChg chg="addSp delSp modSp add mod ord">
        <pc:chgData name="Sven van Berkel" userId="8dd09b801751dbd5" providerId="LiveId" clId="{388CEFC8-BA4F-4DCE-B3A1-004B77C372E2}" dt="2022-12-09T05:48:28.739" v="286"/>
        <pc:sldMkLst>
          <pc:docMk/>
          <pc:sldMk cId="2166317801" sldId="267"/>
        </pc:sldMkLst>
      </pc:sldChg>
      <pc:sldChg chg="addSp delSp modSp add mod ord">
        <pc:chgData name="Sven van Berkel" userId="8dd09b801751dbd5" providerId="LiveId" clId="{388CEFC8-BA4F-4DCE-B3A1-004B77C372E2}" dt="2022-12-09T05:47:05.139" v="284"/>
        <pc:sldMkLst>
          <pc:docMk/>
          <pc:sldMk cId="3448114556" sldId="268"/>
        </pc:sldMkLst>
      </pc:sldChg>
      <pc:sldChg chg="addSp delSp modSp add mod">
        <pc:chgData name="Sven van Berkel" userId="8dd09b801751dbd5" providerId="LiveId" clId="{388CEFC8-BA4F-4DCE-B3A1-004B77C372E2}" dt="2022-12-09T05:39:37.872" v="238" actId="20577"/>
        <pc:sldMkLst>
          <pc:docMk/>
          <pc:sldMk cId="2378084838" sldId="269"/>
        </pc:sldMkLst>
      </pc:sldChg>
      <pc:sldChg chg="addSp delSp modSp add mod">
        <pc:chgData name="Sven van Berkel" userId="8dd09b801751dbd5" providerId="LiveId" clId="{388CEFC8-BA4F-4DCE-B3A1-004B77C372E2}" dt="2022-12-09T05:42:04.062" v="267" actId="1076"/>
        <pc:sldMkLst>
          <pc:docMk/>
          <pc:sldMk cId="3320134780" sldId="270"/>
        </pc:sldMkLst>
      </pc:sldChg>
      <pc:sldChg chg="addSp delSp modSp add mod">
        <pc:chgData name="Sven van Berkel" userId="8dd09b801751dbd5" providerId="LiveId" clId="{388CEFC8-BA4F-4DCE-B3A1-004B77C372E2}" dt="2022-12-09T05:41:58.291" v="265" actId="1076"/>
        <pc:sldMkLst>
          <pc:docMk/>
          <pc:sldMk cId="2258540819" sldId="271"/>
        </pc:sldMkLst>
      </pc:sldChg>
      <pc:sldChg chg="addSp delSp modSp add mod ord">
        <pc:chgData name="Sven van Berkel" userId="8dd09b801751dbd5" providerId="LiveId" clId="{388CEFC8-BA4F-4DCE-B3A1-004B77C372E2}" dt="2022-12-11T02:11:06.484" v="371"/>
        <pc:sldMkLst>
          <pc:docMk/>
          <pc:sldMk cId="2852865825" sldId="272"/>
        </pc:sldMkLst>
      </pc:sldChg>
      <pc:sldChg chg="addSp delSp modSp add mod">
        <pc:chgData name="Sven van Berkel" userId="8dd09b801751dbd5" providerId="LiveId" clId="{388CEFC8-BA4F-4DCE-B3A1-004B77C372E2}" dt="2022-12-09T05:49:52.179" v="293" actId="20577"/>
        <pc:sldMkLst>
          <pc:docMk/>
          <pc:sldMk cId="1796245163" sldId="273"/>
        </pc:sldMkLst>
      </pc:sldChg>
      <pc:sldChg chg="add">
        <pc:chgData name="Sven van Berkel" userId="8dd09b801751dbd5" providerId="LiveId" clId="{388CEFC8-BA4F-4DCE-B3A1-004B77C372E2}" dt="2022-12-09T05:53:11.347" v="294" actId="2890"/>
        <pc:sldMkLst>
          <pc:docMk/>
          <pc:sldMk cId="869332331" sldId="274"/>
        </pc:sldMkLst>
      </pc:sldChg>
      <pc:sldChg chg="addSp modSp add">
        <pc:chgData name="Sven van Berkel" userId="8dd09b801751dbd5" providerId="LiveId" clId="{388CEFC8-BA4F-4DCE-B3A1-004B77C372E2}" dt="2022-12-11T02:39:33.789" v="965" actId="164"/>
        <pc:sldMkLst>
          <pc:docMk/>
          <pc:sldMk cId="3302297487" sldId="275"/>
        </pc:sldMkLst>
      </pc:sldChg>
      <pc:sldChg chg="addSp delSp modSp new mod ord">
        <pc:chgData name="Sven van Berkel" userId="8dd09b801751dbd5" providerId="LiveId" clId="{388CEFC8-BA4F-4DCE-B3A1-004B77C372E2}" dt="2022-12-11T21:08:32.937" v="1268" actId="164"/>
        <pc:sldMkLst>
          <pc:docMk/>
          <pc:sldMk cId="768188414" sldId="276"/>
        </pc:sldMkLst>
      </pc:sldChg>
      <pc:sldChg chg="add del">
        <pc:chgData name="Sven van Berkel" userId="8dd09b801751dbd5" providerId="LiveId" clId="{388CEFC8-BA4F-4DCE-B3A1-004B77C372E2}" dt="2022-12-11T02:34:02.364" v="812"/>
        <pc:sldMkLst>
          <pc:docMk/>
          <pc:sldMk cId="1412483412" sldId="277"/>
        </pc:sldMkLst>
      </pc:sldChg>
      <pc:sldChg chg="add del">
        <pc:chgData name="Sven van Berkel" userId="8dd09b801751dbd5" providerId="LiveId" clId="{388CEFC8-BA4F-4DCE-B3A1-004B77C372E2}" dt="2022-12-11T02:35:40.939" v="888" actId="2696"/>
        <pc:sldMkLst>
          <pc:docMk/>
          <pc:sldMk cId="3928332057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3408-5CF6-6432-1644-A34E3A3F0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F6298-CBD3-DEB9-6923-883C122FC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CEC21-FE5B-FC37-D218-19B99EF7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74F9-4EAC-49D0-903E-8B3CFF6B8256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53998-A457-B52C-0C08-C0EE4409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EC67C-C2EE-9483-F16B-3B9F3679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60D-0E6F-41B3-AD53-B986A1C7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59D3-316B-4A15-7766-AD80B82B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EFBB5-E696-5669-1A05-165AD65D9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67752-B921-C6C1-0FB6-FBE23062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74F9-4EAC-49D0-903E-8B3CFF6B8256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44C4B-6778-3573-F32F-3DB6C7D8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8FD7A-9370-5680-E10A-E4386E0E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60D-0E6F-41B3-AD53-B986A1C7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9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D7DE1-923A-94D5-AF78-48A1E08D0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A5E38-98EF-A8AA-412B-00B7C8ACD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CB82-60C1-9384-435A-5EC2E97A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74F9-4EAC-49D0-903E-8B3CFF6B8256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6C655-E4AB-C085-8248-CC1F8736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19D24-474C-6FFF-2952-EFE33310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60D-0E6F-41B3-AD53-B986A1C7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D5FD-783A-DA48-3285-2E2ACF95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9D4D-62AA-0B1D-1915-A2ED001B8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721EF-6D20-7EB5-2C13-DF5AD90F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74F9-4EAC-49D0-903E-8B3CFF6B8256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E7AC-D326-3236-18C7-BD759E39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ADD0F-FB8B-1624-FA18-704C7589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60D-0E6F-41B3-AD53-B986A1C7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1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992C-1E42-FA16-4A96-887E2E9C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4CBAD-F4D3-628F-98F7-B871E4A3E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56741-3718-EF1A-D1C9-8AA39895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74F9-4EAC-49D0-903E-8B3CFF6B8256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0B8FA-1F23-3FF0-3DA7-7BEE567B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B5188-5EC0-BFA4-964C-98646060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60D-0E6F-41B3-AD53-B986A1C7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8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D64E-ECCE-942A-F417-88E9CE6E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6C835-E5AE-EB70-194C-B18A1A768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7B92A-377A-8BE7-62F2-A7B6C7CF2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4FCA8-91E9-D80A-A399-92B8C4E2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74F9-4EAC-49D0-903E-8B3CFF6B8256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8B6B6-17BA-68DB-6D3F-7400774B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535DD-7871-7FC7-7B7C-217E5262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60D-0E6F-41B3-AD53-B986A1C7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8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AF4B-F485-9A77-2734-D004BC9A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A5E19-05E1-8FD6-E481-2BD0D6BC4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1811F-A8AF-A3F5-B451-6B8889625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AB744-7F7B-A28C-5C38-5A380B332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EDB29-5A44-BDA5-1C34-D4A1FDC3E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EFAB7-8380-ABBD-5224-2C33EA7A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74F9-4EAC-49D0-903E-8B3CFF6B8256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D2DE1D-8E82-E5FD-3D09-230CEEC6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8E99F-8D5A-2667-8FA0-983EC3A3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60D-0E6F-41B3-AD53-B986A1C7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2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A130-94DF-7561-83BD-C0D711D2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E53DF-0EDE-C1F9-5102-CAECFB6E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74F9-4EAC-49D0-903E-8B3CFF6B8256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831E9-8B40-5054-24A4-04452926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E15E5-3E6A-3214-78D4-0959D397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60D-0E6F-41B3-AD53-B986A1C7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6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77339-BC02-6654-130A-B817EFCD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74F9-4EAC-49D0-903E-8B3CFF6B8256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ED58A-F97C-A427-327B-FEFA8811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1AF6E-D84F-C119-9649-AA77221B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60D-0E6F-41B3-AD53-B986A1C7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7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793F-34EF-01F7-36DB-15BC3A01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4C067-432B-96F7-C1CF-BBBC16ADE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2B077-C77D-866C-05C2-1C80072B2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31825-5DB0-89F5-9A83-D5BA4D5F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74F9-4EAC-49D0-903E-8B3CFF6B8256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008DE-74CE-294B-8AE9-0D0292AA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665AD-6A94-2F06-4B8F-4C41EEF1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60D-0E6F-41B3-AD53-B986A1C7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3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E4AE-7AE6-044B-D68B-B2CD31A3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62C68-D633-75C5-1692-2CCAB8AA1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315CB-68DC-282C-2DD2-908B4E35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CF352-1B27-730A-86E0-A1A2005E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74F9-4EAC-49D0-903E-8B3CFF6B8256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094D0-2036-0F91-8ABF-F603EA72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05018-94FD-397E-46AA-CABD3A92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60D-0E6F-41B3-AD53-B986A1C7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2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106FE-ADF3-042E-3BB9-DCF5106A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786BC-A47C-E63A-F8CB-C7807F555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AF99F-242E-E45C-99D6-783C364CE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774F9-4EAC-49D0-903E-8B3CFF6B8256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AD14B-7E47-C76F-D8E0-F682169D6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96655-CBDA-CFE4-8C07-09C3D07AA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9560D-0E6F-41B3-AD53-B986A1C7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5" name="Group 1184">
            <a:extLst>
              <a:ext uri="{FF2B5EF4-FFF2-40B4-BE49-F238E27FC236}">
                <a16:creationId xmlns:a16="http://schemas.microsoft.com/office/drawing/2014/main" id="{004F7EFC-70CE-D989-80AB-589BE2B3588E}"/>
              </a:ext>
            </a:extLst>
          </p:cNvPr>
          <p:cNvGrpSpPr/>
          <p:nvPr/>
        </p:nvGrpSpPr>
        <p:grpSpPr>
          <a:xfrm>
            <a:off x="1755427" y="356489"/>
            <a:ext cx="5486400" cy="3657600"/>
            <a:chOff x="1755427" y="356489"/>
            <a:chExt cx="5486400" cy="36576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E1E6B1D-9DB1-ED5B-B6CF-694BBE02DEB0}"/>
                </a:ext>
              </a:extLst>
            </p:cNvPr>
            <p:cNvSpPr/>
            <p:nvPr/>
          </p:nvSpPr>
          <p:spPr>
            <a:xfrm>
              <a:off x="1755427" y="356489"/>
              <a:ext cx="5486400" cy="3657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93" name="Group 1092">
              <a:extLst>
                <a:ext uri="{FF2B5EF4-FFF2-40B4-BE49-F238E27FC236}">
                  <a16:creationId xmlns:a16="http://schemas.microsoft.com/office/drawing/2014/main" id="{90C0C43D-C526-1137-C46A-7FB151BF2C2A}"/>
                </a:ext>
              </a:extLst>
            </p:cNvPr>
            <p:cNvGrpSpPr/>
            <p:nvPr/>
          </p:nvGrpSpPr>
          <p:grpSpPr>
            <a:xfrm>
              <a:off x="2107757" y="607587"/>
              <a:ext cx="4382518" cy="415052"/>
              <a:chOff x="2294447" y="1037165"/>
              <a:chExt cx="4382518" cy="41505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271D5BC-6595-4D99-76C4-42E5486B0EF4}"/>
                  </a:ext>
                </a:extLst>
              </p:cNvPr>
              <p:cNvSpPr/>
              <p:nvPr/>
            </p:nvSpPr>
            <p:spPr>
              <a:xfrm>
                <a:off x="2341531" y="105058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7C32C29-2363-3A06-F35C-0BF92854212D}"/>
                  </a:ext>
                </a:extLst>
              </p:cNvPr>
              <p:cNvSpPr/>
              <p:nvPr/>
            </p:nvSpPr>
            <p:spPr>
              <a:xfrm>
                <a:off x="2902493" y="105058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5307118-4CE4-9098-75FC-E0849ED7239B}"/>
                  </a:ext>
                </a:extLst>
              </p:cNvPr>
              <p:cNvSpPr/>
              <p:nvPr/>
            </p:nvSpPr>
            <p:spPr>
              <a:xfrm>
                <a:off x="3463455" y="105058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2956025-0640-B2B0-6A92-D3B5115355DF}"/>
                  </a:ext>
                </a:extLst>
              </p:cNvPr>
              <p:cNvSpPr/>
              <p:nvPr/>
            </p:nvSpPr>
            <p:spPr>
              <a:xfrm>
                <a:off x="4024417" y="105058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492C9AB-9B32-1168-32D9-134A109AF46C}"/>
                  </a:ext>
                </a:extLst>
              </p:cNvPr>
              <p:cNvSpPr/>
              <p:nvPr/>
            </p:nvSpPr>
            <p:spPr>
              <a:xfrm>
                <a:off x="4585379" y="105058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87FAF8A-916C-3F6F-1CC2-4A8C8259D22B}"/>
                  </a:ext>
                </a:extLst>
              </p:cNvPr>
              <p:cNvSpPr/>
              <p:nvPr/>
            </p:nvSpPr>
            <p:spPr>
              <a:xfrm>
                <a:off x="5146341" y="105058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080EA061-2A24-D6AC-A62C-FA13FC065614}"/>
                  </a:ext>
                </a:extLst>
              </p:cNvPr>
              <p:cNvSpPr/>
              <p:nvPr/>
            </p:nvSpPr>
            <p:spPr>
              <a:xfrm>
                <a:off x="5707303" y="105058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6" name="Rectangle 1025">
                <a:extLst>
                  <a:ext uri="{FF2B5EF4-FFF2-40B4-BE49-F238E27FC236}">
                    <a16:creationId xmlns:a16="http://schemas.microsoft.com/office/drawing/2014/main" id="{700FBB28-DEED-6DB7-98FA-D09360603484}"/>
                  </a:ext>
                </a:extLst>
              </p:cNvPr>
              <p:cNvSpPr/>
              <p:nvPr/>
            </p:nvSpPr>
            <p:spPr>
              <a:xfrm>
                <a:off x="6280965" y="105058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75" name="Graphic 1074">
                <a:extLst>
                  <a:ext uri="{FF2B5EF4-FFF2-40B4-BE49-F238E27FC236}">
                    <a16:creationId xmlns:a16="http://schemas.microsoft.com/office/drawing/2014/main" id="{FEF1193C-D6B5-8699-E60F-F26DC44CA9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69318" y="1051687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1076" name="Graphic 1075">
                <a:extLst>
                  <a:ext uri="{FF2B5EF4-FFF2-40B4-BE49-F238E27FC236}">
                    <a16:creationId xmlns:a16="http://schemas.microsoft.com/office/drawing/2014/main" id="{95B3A3C8-6C99-0F8B-9096-F284E72FF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65014" y="1050587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1077" name="Graphic 1076">
                <a:extLst>
                  <a:ext uri="{FF2B5EF4-FFF2-40B4-BE49-F238E27FC236}">
                    <a16:creationId xmlns:a16="http://schemas.microsoft.com/office/drawing/2014/main" id="{B92E5076-1E16-C559-57D9-082767056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043090" y="1048597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1083" name="Graphic 1082">
                <a:extLst>
                  <a:ext uri="{FF2B5EF4-FFF2-40B4-BE49-F238E27FC236}">
                    <a16:creationId xmlns:a16="http://schemas.microsoft.com/office/drawing/2014/main" id="{9A21FBE7-29A2-84E1-0424-9CBF49AFF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586822" y="1050587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1084" name="Graphic 1083">
                <a:extLst>
                  <a:ext uri="{FF2B5EF4-FFF2-40B4-BE49-F238E27FC236}">
                    <a16:creationId xmlns:a16="http://schemas.microsoft.com/office/drawing/2014/main" id="{CB0F3B19-2451-5D10-8820-BCBB8BD85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699999" y="1050587"/>
                <a:ext cx="396001" cy="396001"/>
              </a:xfrm>
              <a:prstGeom prst="rect">
                <a:avLst/>
              </a:prstGeom>
            </p:spPr>
          </p:pic>
          <p:pic>
            <p:nvPicPr>
              <p:cNvPr id="1085" name="Graphic 1084">
                <a:extLst>
                  <a:ext uri="{FF2B5EF4-FFF2-40B4-BE49-F238E27FC236}">
                    <a16:creationId xmlns:a16="http://schemas.microsoft.com/office/drawing/2014/main" id="{6D5493A0-A1EC-7172-8FFC-4DC2B5C974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280042" y="1050587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1086" name="Graphic 1085">
                <a:extLst>
                  <a:ext uri="{FF2B5EF4-FFF2-40B4-BE49-F238E27FC236}">
                    <a16:creationId xmlns:a16="http://schemas.microsoft.com/office/drawing/2014/main" id="{9CE96870-B6C1-59CE-DADE-818AAD181F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911473" y="1056217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1091" name="Graphic 1090">
                <a:extLst>
                  <a:ext uri="{FF2B5EF4-FFF2-40B4-BE49-F238E27FC236}">
                    <a16:creationId xmlns:a16="http://schemas.microsoft.com/office/drawing/2014/main" id="{7CDA4B91-F8FB-11CF-DC0C-A2FFAAFE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56764" y="1162512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1092" name="Graphic 1091">
                <a:extLst>
                  <a:ext uri="{FF2B5EF4-FFF2-40B4-BE49-F238E27FC236}">
                    <a16:creationId xmlns:a16="http://schemas.microsoft.com/office/drawing/2014/main" id="{38E0B748-5F78-48FB-FD69-52F2467275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294447" y="1037165"/>
                <a:ext cx="288000" cy="288000"/>
              </a:xfrm>
              <a:prstGeom prst="rect">
                <a:avLst/>
              </a:prstGeom>
            </p:spPr>
          </p:pic>
        </p:grpSp>
        <p:grpSp>
          <p:nvGrpSpPr>
            <p:cNvPr id="1094" name="Group 1093">
              <a:extLst>
                <a:ext uri="{FF2B5EF4-FFF2-40B4-BE49-F238E27FC236}">
                  <a16:creationId xmlns:a16="http://schemas.microsoft.com/office/drawing/2014/main" id="{1D4483EE-8EF1-5B59-5826-3F2700BDF19D}"/>
                </a:ext>
              </a:extLst>
            </p:cNvPr>
            <p:cNvGrpSpPr/>
            <p:nvPr/>
          </p:nvGrpSpPr>
          <p:grpSpPr>
            <a:xfrm>
              <a:off x="2099752" y="1180263"/>
              <a:ext cx="4382518" cy="415052"/>
              <a:chOff x="2294447" y="1037165"/>
              <a:chExt cx="4382518" cy="415052"/>
            </a:xfrm>
          </p:grpSpPr>
          <p:sp>
            <p:nvSpPr>
              <p:cNvPr id="1095" name="Rectangle 1094">
                <a:extLst>
                  <a:ext uri="{FF2B5EF4-FFF2-40B4-BE49-F238E27FC236}">
                    <a16:creationId xmlns:a16="http://schemas.microsoft.com/office/drawing/2014/main" id="{CD40015B-2C29-7D25-D251-C96EF693636A}"/>
                  </a:ext>
                </a:extLst>
              </p:cNvPr>
              <p:cNvSpPr/>
              <p:nvPr/>
            </p:nvSpPr>
            <p:spPr>
              <a:xfrm>
                <a:off x="2341531" y="105058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6" name="Rectangle 1095">
                <a:extLst>
                  <a:ext uri="{FF2B5EF4-FFF2-40B4-BE49-F238E27FC236}">
                    <a16:creationId xmlns:a16="http://schemas.microsoft.com/office/drawing/2014/main" id="{407B6D76-E976-1323-A30E-6354F05770AE}"/>
                  </a:ext>
                </a:extLst>
              </p:cNvPr>
              <p:cNvSpPr/>
              <p:nvPr/>
            </p:nvSpPr>
            <p:spPr>
              <a:xfrm>
                <a:off x="2902493" y="105058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7" name="Rectangle 1096">
                <a:extLst>
                  <a:ext uri="{FF2B5EF4-FFF2-40B4-BE49-F238E27FC236}">
                    <a16:creationId xmlns:a16="http://schemas.microsoft.com/office/drawing/2014/main" id="{2F531EC9-6003-85EF-A59C-78C5AB2A3060}"/>
                  </a:ext>
                </a:extLst>
              </p:cNvPr>
              <p:cNvSpPr/>
              <p:nvPr/>
            </p:nvSpPr>
            <p:spPr>
              <a:xfrm>
                <a:off x="3463455" y="105058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8" name="Rectangle 1097">
                <a:extLst>
                  <a:ext uri="{FF2B5EF4-FFF2-40B4-BE49-F238E27FC236}">
                    <a16:creationId xmlns:a16="http://schemas.microsoft.com/office/drawing/2014/main" id="{57D84D36-21EF-C570-3483-0F4576A5D2AE}"/>
                  </a:ext>
                </a:extLst>
              </p:cNvPr>
              <p:cNvSpPr/>
              <p:nvPr/>
            </p:nvSpPr>
            <p:spPr>
              <a:xfrm>
                <a:off x="4024417" y="105058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9" name="Rectangle 1098">
                <a:extLst>
                  <a:ext uri="{FF2B5EF4-FFF2-40B4-BE49-F238E27FC236}">
                    <a16:creationId xmlns:a16="http://schemas.microsoft.com/office/drawing/2014/main" id="{0A3429CE-3E01-EEAE-9157-2D46AEE88BC8}"/>
                  </a:ext>
                </a:extLst>
              </p:cNvPr>
              <p:cNvSpPr/>
              <p:nvPr/>
            </p:nvSpPr>
            <p:spPr>
              <a:xfrm>
                <a:off x="4585379" y="105058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0" name="Rectangle 1099">
                <a:extLst>
                  <a:ext uri="{FF2B5EF4-FFF2-40B4-BE49-F238E27FC236}">
                    <a16:creationId xmlns:a16="http://schemas.microsoft.com/office/drawing/2014/main" id="{D897A23E-1786-7E70-63C4-BFE7F242684A}"/>
                  </a:ext>
                </a:extLst>
              </p:cNvPr>
              <p:cNvSpPr/>
              <p:nvPr/>
            </p:nvSpPr>
            <p:spPr>
              <a:xfrm>
                <a:off x="5146341" y="105058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1" name="Rectangle 1100">
                <a:extLst>
                  <a:ext uri="{FF2B5EF4-FFF2-40B4-BE49-F238E27FC236}">
                    <a16:creationId xmlns:a16="http://schemas.microsoft.com/office/drawing/2014/main" id="{8A8603F4-0C4C-6711-9982-D76886393354}"/>
                  </a:ext>
                </a:extLst>
              </p:cNvPr>
              <p:cNvSpPr/>
              <p:nvPr/>
            </p:nvSpPr>
            <p:spPr>
              <a:xfrm>
                <a:off x="5707303" y="105058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2" name="Rectangle 1101">
                <a:extLst>
                  <a:ext uri="{FF2B5EF4-FFF2-40B4-BE49-F238E27FC236}">
                    <a16:creationId xmlns:a16="http://schemas.microsoft.com/office/drawing/2014/main" id="{80043844-5D00-CDB3-44D9-1BDA67BC5037}"/>
                  </a:ext>
                </a:extLst>
              </p:cNvPr>
              <p:cNvSpPr/>
              <p:nvPr/>
            </p:nvSpPr>
            <p:spPr>
              <a:xfrm>
                <a:off x="6280965" y="105058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03" name="Graphic 1102">
                <a:extLst>
                  <a:ext uri="{FF2B5EF4-FFF2-40B4-BE49-F238E27FC236}">
                    <a16:creationId xmlns:a16="http://schemas.microsoft.com/office/drawing/2014/main" id="{206FB5DB-6FE2-4D79-F090-7E0030C2F5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69318" y="1051687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1104" name="Graphic 1103">
                <a:extLst>
                  <a:ext uri="{FF2B5EF4-FFF2-40B4-BE49-F238E27FC236}">
                    <a16:creationId xmlns:a16="http://schemas.microsoft.com/office/drawing/2014/main" id="{6800D311-88EC-2CE9-CD80-F7185046C1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65014" y="1050587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1105" name="Graphic 1104">
                <a:extLst>
                  <a:ext uri="{FF2B5EF4-FFF2-40B4-BE49-F238E27FC236}">
                    <a16:creationId xmlns:a16="http://schemas.microsoft.com/office/drawing/2014/main" id="{5997A4BD-DE47-6660-33C5-E57F9C4E75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043090" y="1048597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1106" name="Graphic 1105">
                <a:extLst>
                  <a:ext uri="{FF2B5EF4-FFF2-40B4-BE49-F238E27FC236}">
                    <a16:creationId xmlns:a16="http://schemas.microsoft.com/office/drawing/2014/main" id="{8C96630E-676B-CE9F-CBBA-34E513836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586822" y="1050587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1107" name="Graphic 1106">
                <a:extLst>
                  <a:ext uri="{FF2B5EF4-FFF2-40B4-BE49-F238E27FC236}">
                    <a16:creationId xmlns:a16="http://schemas.microsoft.com/office/drawing/2014/main" id="{5BF7A1C9-C719-2494-F660-90706136FE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699999" y="1050587"/>
                <a:ext cx="396001" cy="396001"/>
              </a:xfrm>
              <a:prstGeom prst="rect">
                <a:avLst/>
              </a:prstGeom>
            </p:spPr>
          </p:pic>
          <p:pic>
            <p:nvPicPr>
              <p:cNvPr id="1108" name="Graphic 1107">
                <a:extLst>
                  <a:ext uri="{FF2B5EF4-FFF2-40B4-BE49-F238E27FC236}">
                    <a16:creationId xmlns:a16="http://schemas.microsoft.com/office/drawing/2014/main" id="{6E33611E-9141-6BD9-0E83-26AC77A45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280042" y="1050587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1109" name="Graphic 1108">
                <a:extLst>
                  <a:ext uri="{FF2B5EF4-FFF2-40B4-BE49-F238E27FC236}">
                    <a16:creationId xmlns:a16="http://schemas.microsoft.com/office/drawing/2014/main" id="{5F8CA3E1-5D37-1DCB-80A7-958E684E8E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911473" y="1056217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1110" name="Graphic 1109">
                <a:extLst>
                  <a:ext uri="{FF2B5EF4-FFF2-40B4-BE49-F238E27FC236}">
                    <a16:creationId xmlns:a16="http://schemas.microsoft.com/office/drawing/2014/main" id="{4CD6D9DC-86E9-BBB7-09B6-E238ABECA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56764" y="1162512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1111" name="Graphic 1110">
                <a:extLst>
                  <a:ext uri="{FF2B5EF4-FFF2-40B4-BE49-F238E27FC236}">
                    <a16:creationId xmlns:a16="http://schemas.microsoft.com/office/drawing/2014/main" id="{D637DEE8-FE74-7CBF-0201-1117177ED6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294447" y="1037165"/>
                <a:ext cx="288000" cy="288000"/>
              </a:xfrm>
              <a:prstGeom prst="rect">
                <a:avLst/>
              </a:prstGeom>
            </p:spPr>
          </p:pic>
        </p:grpSp>
        <p:grpSp>
          <p:nvGrpSpPr>
            <p:cNvPr id="1148" name="Group 1147">
              <a:extLst>
                <a:ext uri="{FF2B5EF4-FFF2-40B4-BE49-F238E27FC236}">
                  <a16:creationId xmlns:a16="http://schemas.microsoft.com/office/drawing/2014/main" id="{11F1639A-50F0-F1CE-56E4-131109440E0A}"/>
                </a:ext>
              </a:extLst>
            </p:cNvPr>
            <p:cNvGrpSpPr/>
            <p:nvPr/>
          </p:nvGrpSpPr>
          <p:grpSpPr>
            <a:xfrm>
              <a:off x="2080700" y="1724521"/>
              <a:ext cx="4765300" cy="1072041"/>
              <a:chOff x="2233102" y="1791152"/>
              <a:chExt cx="4390523" cy="987728"/>
            </a:xfrm>
          </p:grpSpPr>
          <p:grpSp>
            <p:nvGrpSpPr>
              <p:cNvPr id="1112" name="Group 1111">
                <a:extLst>
                  <a:ext uri="{FF2B5EF4-FFF2-40B4-BE49-F238E27FC236}">
                    <a16:creationId xmlns:a16="http://schemas.microsoft.com/office/drawing/2014/main" id="{38678713-9911-F6C7-CB69-BCAB9C1AE731}"/>
                  </a:ext>
                </a:extLst>
              </p:cNvPr>
              <p:cNvGrpSpPr/>
              <p:nvPr/>
            </p:nvGrpSpPr>
            <p:grpSpPr>
              <a:xfrm>
                <a:off x="2241107" y="1791152"/>
                <a:ext cx="4382518" cy="415052"/>
                <a:chOff x="2294447" y="1037165"/>
                <a:chExt cx="4382518" cy="415052"/>
              </a:xfrm>
            </p:grpSpPr>
            <p:sp>
              <p:nvSpPr>
                <p:cNvPr id="1113" name="Rectangle 1112">
                  <a:extLst>
                    <a:ext uri="{FF2B5EF4-FFF2-40B4-BE49-F238E27FC236}">
                      <a16:creationId xmlns:a16="http://schemas.microsoft.com/office/drawing/2014/main" id="{3FD15D8C-69A9-433B-5325-8B61057D7F97}"/>
                    </a:ext>
                  </a:extLst>
                </p:cNvPr>
                <p:cNvSpPr/>
                <p:nvPr/>
              </p:nvSpPr>
              <p:spPr>
                <a:xfrm>
                  <a:off x="2341531" y="1050587"/>
                  <a:ext cx="396000" cy="39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4" name="Rectangle 1113">
                  <a:extLst>
                    <a:ext uri="{FF2B5EF4-FFF2-40B4-BE49-F238E27FC236}">
                      <a16:creationId xmlns:a16="http://schemas.microsoft.com/office/drawing/2014/main" id="{1D6764BB-FA05-B75D-0AE2-C4A7340E7A85}"/>
                    </a:ext>
                  </a:extLst>
                </p:cNvPr>
                <p:cNvSpPr/>
                <p:nvPr/>
              </p:nvSpPr>
              <p:spPr>
                <a:xfrm>
                  <a:off x="2902493" y="1050587"/>
                  <a:ext cx="396000" cy="39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5" name="Rectangle 1114">
                  <a:extLst>
                    <a:ext uri="{FF2B5EF4-FFF2-40B4-BE49-F238E27FC236}">
                      <a16:creationId xmlns:a16="http://schemas.microsoft.com/office/drawing/2014/main" id="{9CCD886A-5ED1-DB09-B8C9-F7BAB5F8D9B5}"/>
                    </a:ext>
                  </a:extLst>
                </p:cNvPr>
                <p:cNvSpPr/>
                <p:nvPr/>
              </p:nvSpPr>
              <p:spPr>
                <a:xfrm>
                  <a:off x="3463455" y="1050587"/>
                  <a:ext cx="396000" cy="39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6" name="Rectangle 1115">
                  <a:extLst>
                    <a:ext uri="{FF2B5EF4-FFF2-40B4-BE49-F238E27FC236}">
                      <a16:creationId xmlns:a16="http://schemas.microsoft.com/office/drawing/2014/main" id="{BD5ACDC9-448C-3FEC-4FA3-0B924E92809D}"/>
                    </a:ext>
                  </a:extLst>
                </p:cNvPr>
                <p:cNvSpPr/>
                <p:nvPr/>
              </p:nvSpPr>
              <p:spPr>
                <a:xfrm>
                  <a:off x="4024417" y="1050587"/>
                  <a:ext cx="396000" cy="39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7" name="Rectangle 1116">
                  <a:extLst>
                    <a:ext uri="{FF2B5EF4-FFF2-40B4-BE49-F238E27FC236}">
                      <a16:creationId xmlns:a16="http://schemas.microsoft.com/office/drawing/2014/main" id="{24E7767A-2175-CD5B-D82A-6D20706E9423}"/>
                    </a:ext>
                  </a:extLst>
                </p:cNvPr>
                <p:cNvSpPr/>
                <p:nvPr/>
              </p:nvSpPr>
              <p:spPr>
                <a:xfrm>
                  <a:off x="4585379" y="1050587"/>
                  <a:ext cx="396000" cy="39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8" name="Rectangle 1117">
                  <a:extLst>
                    <a:ext uri="{FF2B5EF4-FFF2-40B4-BE49-F238E27FC236}">
                      <a16:creationId xmlns:a16="http://schemas.microsoft.com/office/drawing/2014/main" id="{577194B9-380B-15AD-82CC-08D8A8182D29}"/>
                    </a:ext>
                  </a:extLst>
                </p:cNvPr>
                <p:cNvSpPr/>
                <p:nvPr/>
              </p:nvSpPr>
              <p:spPr>
                <a:xfrm>
                  <a:off x="5146341" y="1050587"/>
                  <a:ext cx="396000" cy="39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9" name="Rectangle 1118">
                  <a:extLst>
                    <a:ext uri="{FF2B5EF4-FFF2-40B4-BE49-F238E27FC236}">
                      <a16:creationId xmlns:a16="http://schemas.microsoft.com/office/drawing/2014/main" id="{27AAB7F8-4CE5-8689-0172-51317E86AF2C}"/>
                    </a:ext>
                  </a:extLst>
                </p:cNvPr>
                <p:cNvSpPr/>
                <p:nvPr/>
              </p:nvSpPr>
              <p:spPr>
                <a:xfrm>
                  <a:off x="5707303" y="1050587"/>
                  <a:ext cx="396000" cy="39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0" name="Rectangle 1119">
                  <a:extLst>
                    <a:ext uri="{FF2B5EF4-FFF2-40B4-BE49-F238E27FC236}">
                      <a16:creationId xmlns:a16="http://schemas.microsoft.com/office/drawing/2014/main" id="{375A558B-E994-2453-9504-9AF95B5DACA6}"/>
                    </a:ext>
                  </a:extLst>
                </p:cNvPr>
                <p:cNvSpPr/>
                <p:nvPr/>
              </p:nvSpPr>
              <p:spPr>
                <a:xfrm>
                  <a:off x="6280965" y="1050587"/>
                  <a:ext cx="396000" cy="39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121" name="Graphic 1120">
                  <a:extLst>
                    <a:ext uri="{FF2B5EF4-FFF2-40B4-BE49-F238E27FC236}">
                      <a16:creationId xmlns:a16="http://schemas.microsoft.com/office/drawing/2014/main" id="{C6F0B283-E82A-E477-7641-F60311F69F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69318" y="1051687"/>
                  <a:ext cx="396000" cy="396000"/>
                </a:xfrm>
                <a:prstGeom prst="rect">
                  <a:avLst/>
                </a:prstGeom>
              </p:spPr>
            </p:pic>
            <p:pic>
              <p:nvPicPr>
                <p:cNvPr id="1122" name="Graphic 1121">
                  <a:extLst>
                    <a:ext uri="{FF2B5EF4-FFF2-40B4-BE49-F238E27FC236}">
                      <a16:creationId xmlns:a16="http://schemas.microsoft.com/office/drawing/2014/main" id="{598D1DCC-597D-7A5B-E8CB-E5D870FF5F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65014" y="1050587"/>
                  <a:ext cx="396000" cy="396000"/>
                </a:xfrm>
                <a:prstGeom prst="rect">
                  <a:avLst/>
                </a:prstGeom>
              </p:spPr>
            </p:pic>
            <p:pic>
              <p:nvPicPr>
                <p:cNvPr id="1123" name="Graphic 1122">
                  <a:extLst>
                    <a:ext uri="{FF2B5EF4-FFF2-40B4-BE49-F238E27FC236}">
                      <a16:creationId xmlns:a16="http://schemas.microsoft.com/office/drawing/2014/main" id="{625BC7CC-74FF-FEAA-603F-0D66AFBCC6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43090" y="1048597"/>
                  <a:ext cx="396000" cy="396000"/>
                </a:xfrm>
                <a:prstGeom prst="rect">
                  <a:avLst/>
                </a:prstGeom>
              </p:spPr>
            </p:pic>
            <p:pic>
              <p:nvPicPr>
                <p:cNvPr id="1124" name="Graphic 1123">
                  <a:extLst>
                    <a:ext uri="{FF2B5EF4-FFF2-40B4-BE49-F238E27FC236}">
                      <a16:creationId xmlns:a16="http://schemas.microsoft.com/office/drawing/2014/main" id="{9DF5D665-ABA6-59F2-C65B-668059A770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6822" y="1050587"/>
                  <a:ext cx="396000" cy="396000"/>
                </a:xfrm>
                <a:prstGeom prst="rect">
                  <a:avLst/>
                </a:prstGeom>
              </p:spPr>
            </p:pic>
            <p:pic>
              <p:nvPicPr>
                <p:cNvPr id="1125" name="Graphic 1124">
                  <a:extLst>
                    <a:ext uri="{FF2B5EF4-FFF2-40B4-BE49-F238E27FC236}">
                      <a16:creationId xmlns:a16="http://schemas.microsoft.com/office/drawing/2014/main" id="{31EC6E05-B45E-3144-1330-978D3A8D59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9999" y="1050587"/>
                  <a:ext cx="396001" cy="396001"/>
                </a:xfrm>
                <a:prstGeom prst="rect">
                  <a:avLst/>
                </a:prstGeom>
              </p:spPr>
            </p:pic>
            <p:pic>
              <p:nvPicPr>
                <p:cNvPr id="1126" name="Graphic 1125">
                  <a:extLst>
                    <a:ext uri="{FF2B5EF4-FFF2-40B4-BE49-F238E27FC236}">
                      <a16:creationId xmlns:a16="http://schemas.microsoft.com/office/drawing/2014/main" id="{36C2CADF-4A2F-0BAD-1946-3CE12C0858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80042" y="1050587"/>
                  <a:ext cx="396000" cy="396000"/>
                </a:xfrm>
                <a:prstGeom prst="rect">
                  <a:avLst/>
                </a:prstGeom>
              </p:spPr>
            </p:pic>
            <p:pic>
              <p:nvPicPr>
                <p:cNvPr id="1127" name="Graphic 1126">
                  <a:extLst>
                    <a:ext uri="{FF2B5EF4-FFF2-40B4-BE49-F238E27FC236}">
                      <a16:creationId xmlns:a16="http://schemas.microsoft.com/office/drawing/2014/main" id="{5987EEA9-4649-6F4F-1877-DCF0778BB3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11473" y="1056217"/>
                  <a:ext cx="396000" cy="396000"/>
                </a:xfrm>
                <a:prstGeom prst="rect">
                  <a:avLst/>
                </a:prstGeom>
              </p:spPr>
            </p:pic>
            <p:pic>
              <p:nvPicPr>
                <p:cNvPr id="1128" name="Graphic 1127">
                  <a:extLst>
                    <a:ext uri="{FF2B5EF4-FFF2-40B4-BE49-F238E27FC236}">
                      <a16:creationId xmlns:a16="http://schemas.microsoft.com/office/drawing/2014/main" id="{9444F161-A8A8-0D22-F110-FA6FF11BD7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56764" y="1162512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1129" name="Graphic 1128">
                  <a:extLst>
                    <a:ext uri="{FF2B5EF4-FFF2-40B4-BE49-F238E27FC236}">
                      <a16:creationId xmlns:a16="http://schemas.microsoft.com/office/drawing/2014/main" id="{0B2D5DBC-7BC1-355D-2450-75A12B6BFC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94447" y="1037165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1130" name="Group 1129">
                <a:extLst>
                  <a:ext uri="{FF2B5EF4-FFF2-40B4-BE49-F238E27FC236}">
                    <a16:creationId xmlns:a16="http://schemas.microsoft.com/office/drawing/2014/main" id="{30E930C1-E1EE-4F36-4912-2DA0F93C1F06}"/>
                  </a:ext>
                </a:extLst>
              </p:cNvPr>
              <p:cNvGrpSpPr/>
              <p:nvPr/>
            </p:nvGrpSpPr>
            <p:grpSpPr>
              <a:xfrm>
                <a:off x="2233102" y="2363828"/>
                <a:ext cx="4382518" cy="415052"/>
                <a:chOff x="2294447" y="1037165"/>
                <a:chExt cx="4382518" cy="415052"/>
              </a:xfrm>
            </p:grpSpPr>
            <p:sp>
              <p:nvSpPr>
                <p:cNvPr id="1131" name="Rectangle 1130">
                  <a:extLst>
                    <a:ext uri="{FF2B5EF4-FFF2-40B4-BE49-F238E27FC236}">
                      <a16:creationId xmlns:a16="http://schemas.microsoft.com/office/drawing/2014/main" id="{2ED2DDBA-73FD-60AA-C502-1A8FAB65E8A0}"/>
                    </a:ext>
                  </a:extLst>
                </p:cNvPr>
                <p:cNvSpPr/>
                <p:nvPr/>
              </p:nvSpPr>
              <p:spPr>
                <a:xfrm>
                  <a:off x="2341531" y="1050587"/>
                  <a:ext cx="396000" cy="39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2" name="Rectangle 1131">
                  <a:extLst>
                    <a:ext uri="{FF2B5EF4-FFF2-40B4-BE49-F238E27FC236}">
                      <a16:creationId xmlns:a16="http://schemas.microsoft.com/office/drawing/2014/main" id="{48178051-4C6F-8D23-08DD-C4C81CF6D270}"/>
                    </a:ext>
                  </a:extLst>
                </p:cNvPr>
                <p:cNvSpPr/>
                <p:nvPr/>
              </p:nvSpPr>
              <p:spPr>
                <a:xfrm>
                  <a:off x="2902493" y="1050587"/>
                  <a:ext cx="396000" cy="39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3" name="Rectangle 1132">
                  <a:extLst>
                    <a:ext uri="{FF2B5EF4-FFF2-40B4-BE49-F238E27FC236}">
                      <a16:creationId xmlns:a16="http://schemas.microsoft.com/office/drawing/2014/main" id="{BE8539B0-0E0D-1DBA-0207-005D9AF3CAE3}"/>
                    </a:ext>
                  </a:extLst>
                </p:cNvPr>
                <p:cNvSpPr/>
                <p:nvPr/>
              </p:nvSpPr>
              <p:spPr>
                <a:xfrm>
                  <a:off x="3463455" y="1050587"/>
                  <a:ext cx="396000" cy="39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4" name="Rectangle 1133">
                  <a:extLst>
                    <a:ext uri="{FF2B5EF4-FFF2-40B4-BE49-F238E27FC236}">
                      <a16:creationId xmlns:a16="http://schemas.microsoft.com/office/drawing/2014/main" id="{83ACD2F2-0762-1D8C-93ED-03B9E092CC07}"/>
                    </a:ext>
                  </a:extLst>
                </p:cNvPr>
                <p:cNvSpPr/>
                <p:nvPr/>
              </p:nvSpPr>
              <p:spPr>
                <a:xfrm>
                  <a:off x="4024417" y="1050587"/>
                  <a:ext cx="396000" cy="39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5" name="Rectangle 1134">
                  <a:extLst>
                    <a:ext uri="{FF2B5EF4-FFF2-40B4-BE49-F238E27FC236}">
                      <a16:creationId xmlns:a16="http://schemas.microsoft.com/office/drawing/2014/main" id="{726193C3-B3D1-DD0B-CC39-9BFEA26CDD7A}"/>
                    </a:ext>
                  </a:extLst>
                </p:cNvPr>
                <p:cNvSpPr/>
                <p:nvPr/>
              </p:nvSpPr>
              <p:spPr>
                <a:xfrm>
                  <a:off x="4585379" y="1050587"/>
                  <a:ext cx="396000" cy="39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6" name="Rectangle 1135">
                  <a:extLst>
                    <a:ext uri="{FF2B5EF4-FFF2-40B4-BE49-F238E27FC236}">
                      <a16:creationId xmlns:a16="http://schemas.microsoft.com/office/drawing/2014/main" id="{59AC1235-CEB2-2B15-690A-735A543F9B4C}"/>
                    </a:ext>
                  </a:extLst>
                </p:cNvPr>
                <p:cNvSpPr/>
                <p:nvPr/>
              </p:nvSpPr>
              <p:spPr>
                <a:xfrm>
                  <a:off x="5146341" y="1050587"/>
                  <a:ext cx="396000" cy="39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7" name="Rectangle 1136">
                  <a:extLst>
                    <a:ext uri="{FF2B5EF4-FFF2-40B4-BE49-F238E27FC236}">
                      <a16:creationId xmlns:a16="http://schemas.microsoft.com/office/drawing/2014/main" id="{FBFA87CC-9C5B-31D6-E0D0-DFC7A84CA377}"/>
                    </a:ext>
                  </a:extLst>
                </p:cNvPr>
                <p:cNvSpPr/>
                <p:nvPr/>
              </p:nvSpPr>
              <p:spPr>
                <a:xfrm>
                  <a:off x="5707303" y="1050587"/>
                  <a:ext cx="396000" cy="39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8" name="Rectangle 1137">
                  <a:extLst>
                    <a:ext uri="{FF2B5EF4-FFF2-40B4-BE49-F238E27FC236}">
                      <a16:creationId xmlns:a16="http://schemas.microsoft.com/office/drawing/2014/main" id="{855A39FF-74E1-E399-3959-D98729A205D5}"/>
                    </a:ext>
                  </a:extLst>
                </p:cNvPr>
                <p:cNvSpPr/>
                <p:nvPr/>
              </p:nvSpPr>
              <p:spPr>
                <a:xfrm>
                  <a:off x="6280965" y="1050587"/>
                  <a:ext cx="396000" cy="39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139" name="Graphic 1138">
                  <a:extLst>
                    <a:ext uri="{FF2B5EF4-FFF2-40B4-BE49-F238E27FC236}">
                      <a16:creationId xmlns:a16="http://schemas.microsoft.com/office/drawing/2014/main" id="{3513B219-E824-2ED5-C13A-920931CB91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69318" y="1051687"/>
                  <a:ext cx="396000" cy="396000"/>
                </a:xfrm>
                <a:prstGeom prst="rect">
                  <a:avLst/>
                </a:prstGeom>
              </p:spPr>
            </p:pic>
            <p:pic>
              <p:nvPicPr>
                <p:cNvPr id="1140" name="Graphic 1139">
                  <a:extLst>
                    <a:ext uri="{FF2B5EF4-FFF2-40B4-BE49-F238E27FC236}">
                      <a16:creationId xmlns:a16="http://schemas.microsoft.com/office/drawing/2014/main" id="{2515A571-293B-02EC-4BC3-3594F2C073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65014" y="1050587"/>
                  <a:ext cx="396000" cy="396000"/>
                </a:xfrm>
                <a:prstGeom prst="rect">
                  <a:avLst/>
                </a:prstGeom>
              </p:spPr>
            </p:pic>
            <p:pic>
              <p:nvPicPr>
                <p:cNvPr id="1141" name="Graphic 1140">
                  <a:extLst>
                    <a:ext uri="{FF2B5EF4-FFF2-40B4-BE49-F238E27FC236}">
                      <a16:creationId xmlns:a16="http://schemas.microsoft.com/office/drawing/2014/main" id="{4B834D36-690C-EAE8-C8A0-9D1844EB5D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43090" y="1048597"/>
                  <a:ext cx="396000" cy="396000"/>
                </a:xfrm>
                <a:prstGeom prst="rect">
                  <a:avLst/>
                </a:prstGeom>
              </p:spPr>
            </p:pic>
            <p:pic>
              <p:nvPicPr>
                <p:cNvPr id="1142" name="Graphic 1141">
                  <a:extLst>
                    <a:ext uri="{FF2B5EF4-FFF2-40B4-BE49-F238E27FC236}">
                      <a16:creationId xmlns:a16="http://schemas.microsoft.com/office/drawing/2014/main" id="{CEB3B9DD-3974-B8BB-55F7-1BA968C752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6822" y="1050587"/>
                  <a:ext cx="396000" cy="396000"/>
                </a:xfrm>
                <a:prstGeom prst="rect">
                  <a:avLst/>
                </a:prstGeom>
              </p:spPr>
            </p:pic>
            <p:pic>
              <p:nvPicPr>
                <p:cNvPr id="1143" name="Graphic 1142">
                  <a:extLst>
                    <a:ext uri="{FF2B5EF4-FFF2-40B4-BE49-F238E27FC236}">
                      <a16:creationId xmlns:a16="http://schemas.microsoft.com/office/drawing/2014/main" id="{041DA101-7851-5D2E-6AA9-64ED099709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9999" y="1050587"/>
                  <a:ext cx="396001" cy="396001"/>
                </a:xfrm>
                <a:prstGeom prst="rect">
                  <a:avLst/>
                </a:prstGeom>
              </p:spPr>
            </p:pic>
            <p:pic>
              <p:nvPicPr>
                <p:cNvPr id="1144" name="Graphic 1143">
                  <a:extLst>
                    <a:ext uri="{FF2B5EF4-FFF2-40B4-BE49-F238E27FC236}">
                      <a16:creationId xmlns:a16="http://schemas.microsoft.com/office/drawing/2014/main" id="{63ED9130-1462-B698-2C3A-8CB65E72B0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80042" y="1050587"/>
                  <a:ext cx="396000" cy="396000"/>
                </a:xfrm>
                <a:prstGeom prst="rect">
                  <a:avLst/>
                </a:prstGeom>
              </p:spPr>
            </p:pic>
            <p:pic>
              <p:nvPicPr>
                <p:cNvPr id="1145" name="Graphic 1144">
                  <a:extLst>
                    <a:ext uri="{FF2B5EF4-FFF2-40B4-BE49-F238E27FC236}">
                      <a16:creationId xmlns:a16="http://schemas.microsoft.com/office/drawing/2014/main" id="{5A25E38D-1CEF-AE9D-5BFC-457DF40EDA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11473" y="1056217"/>
                  <a:ext cx="396000" cy="396000"/>
                </a:xfrm>
                <a:prstGeom prst="rect">
                  <a:avLst/>
                </a:prstGeom>
              </p:spPr>
            </p:pic>
            <p:pic>
              <p:nvPicPr>
                <p:cNvPr id="1146" name="Graphic 1145">
                  <a:extLst>
                    <a:ext uri="{FF2B5EF4-FFF2-40B4-BE49-F238E27FC236}">
                      <a16:creationId xmlns:a16="http://schemas.microsoft.com/office/drawing/2014/main" id="{DE79EAB0-B39B-889D-437F-9B83509B10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56764" y="1162512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1147" name="Graphic 1146">
                  <a:extLst>
                    <a:ext uri="{FF2B5EF4-FFF2-40B4-BE49-F238E27FC236}">
                      <a16:creationId xmlns:a16="http://schemas.microsoft.com/office/drawing/2014/main" id="{56BAB6EF-0AD7-D885-38E3-A21FA18758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94447" y="1037165"/>
                  <a:ext cx="288000" cy="288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49" name="Group 1148">
              <a:extLst>
                <a:ext uri="{FF2B5EF4-FFF2-40B4-BE49-F238E27FC236}">
                  <a16:creationId xmlns:a16="http://schemas.microsoft.com/office/drawing/2014/main" id="{BE8599C6-0BEC-14AF-C299-A545451D17E1}"/>
                </a:ext>
              </a:extLst>
            </p:cNvPr>
            <p:cNvGrpSpPr/>
            <p:nvPr/>
          </p:nvGrpSpPr>
          <p:grpSpPr>
            <a:xfrm>
              <a:off x="2097393" y="2915893"/>
              <a:ext cx="4053739" cy="383915"/>
              <a:chOff x="2294447" y="1037165"/>
              <a:chExt cx="4382518" cy="415052"/>
            </a:xfrm>
          </p:grpSpPr>
          <p:sp>
            <p:nvSpPr>
              <p:cNvPr id="1150" name="Rectangle 1149">
                <a:extLst>
                  <a:ext uri="{FF2B5EF4-FFF2-40B4-BE49-F238E27FC236}">
                    <a16:creationId xmlns:a16="http://schemas.microsoft.com/office/drawing/2014/main" id="{0B7B49DD-597C-8AD5-EB43-6FA97FBC6604}"/>
                  </a:ext>
                </a:extLst>
              </p:cNvPr>
              <p:cNvSpPr/>
              <p:nvPr/>
            </p:nvSpPr>
            <p:spPr>
              <a:xfrm>
                <a:off x="2341531" y="105058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1" name="Rectangle 1150">
                <a:extLst>
                  <a:ext uri="{FF2B5EF4-FFF2-40B4-BE49-F238E27FC236}">
                    <a16:creationId xmlns:a16="http://schemas.microsoft.com/office/drawing/2014/main" id="{41B761E9-8564-3869-8D3F-C965671878F0}"/>
                  </a:ext>
                </a:extLst>
              </p:cNvPr>
              <p:cNvSpPr/>
              <p:nvPr/>
            </p:nvSpPr>
            <p:spPr>
              <a:xfrm>
                <a:off x="2902493" y="105058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2" name="Rectangle 1151">
                <a:extLst>
                  <a:ext uri="{FF2B5EF4-FFF2-40B4-BE49-F238E27FC236}">
                    <a16:creationId xmlns:a16="http://schemas.microsoft.com/office/drawing/2014/main" id="{0AF4EB02-4353-9B3E-A397-2BC88AF977A6}"/>
                  </a:ext>
                </a:extLst>
              </p:cNvPr>
              <p:cNvSpPr/>
              <p:nvPr/>
            </p:nvSpPr>
            <p:spPr>
              <a:xfrm>
                <a:off x="3463455" y="105058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3" name="Rectangle 1152">
                <a:extLst>
                  <a:ext uri="{FF2B5EF4-FFF2-40B4-BE49-F238E27FC236}">
                    <a16:creationId xmlns:a16="http://schemas.microsoft.com/office/drawing/2014/main" id="{A6FAC3A6-7E50-2777-7F15-ACD3D3834C23}"/>
                  </a:ext>
                </a:extLst>
              </p:cNvPr>
              <p:cNvSpPr/>
              <p:nvPr/>
            </p:nvSpPr>
            <p:spPr>
              <a:xfrm>
                <a:off x="4024417" y="105058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4" name="Rectangle 1153">
                <a:extLst>
                  <a:ext uri="{FF2B5EF4-FFF2-40B4-BE49-F238E27FC236}">
                    <a16:creationId xmlns:a16="http://schemas.microsoft.com/office/drawing/2014/main" id="{83818E5C-BD18-26D9-F29B-C799C9455286}"/>
                  </a:ext>
                </a:extLst>
              </p:cNvPr>
              <p:cNvSpPr/>
              <p:nvPr/>
            </p:nvSpPr>
            <p:spPr>
              <a:xfrm>
                <a:off x="4585379" y="105058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5" name="Rectangle 1154">
                <a:extLst>
                  <a:ext uri="{FF2B5EF4-FFF2-40B4-BE49-F238E27FC236}">
                    <a16:creationId xmlns:a16="http://schemas.microsoft.com/office/drawing/2014/main" id="{97744AA1-5760-1350-CA9F-8D445F907016}"/>
                  </a:ext>
                </a:extLst>
              </p:cNvPr>
              <p:cNvSpPr/>
              <p:nvPr/>
            </p:nvSpPr>
            <p:spPr>
              <a:xfrm>
                <a:off x="5146341" y="105058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6" name="Rectangle 1155">
                <a:extLst>
                  <a:ext uri="{FF2B5EF4-FFF2-40B4-BE49-F238E27FC236}">
                    <a16:creationId xmlns:a16="http://schemas.microsoft.com/office/drawing/2014/main" id="{148D1C33-991A-9A40-93D0-3A1810EB1553}"/>
                  </a:ext>
                </a:extLst>
              </p:cNvPr>
              <p:cNvSpPr/>
              <p:nvPr/>
            </p:nvSpPr>
            <p:spPr>
              <a:xfrm>
                <a:off x="5707303" y="105058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7" name="Rectangle 1156">
                <a:extLst>
                  <a:ext uri="{FF2B5EF4-FFF2-40B4-BE49-F238E27FC236}">
                    <a16:creationId xmlns:a16="http://schemas.microsoft.com/office/drawing/2014/main" id="{7A93C1F2-C047-78AF-CEA5-72B6FA82A021}"/>
                  </a:ext>
                </a:extLst>
              </p:cNvPr>
              <p:cNvSpPr/>
              <p:nvPr/>
            </p:nvSpPr>
            <p:spPr>
              <a:xfrm>
                <a:off x="6280965" y="105058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58" name="Graphic 1157">
                <a:extLst>
                  <a:ext uri="{FF2B5EF4-FFF2-40B4-BE49-F238E27FC236}">
                    <a16:creationId xmlns:a16="http://schemas.microsoft.com/office/drawing/2014/main" id="{62D2CE8B-D1AC-174A-1B18-CCF614929F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69318" y="1051687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1159" name="Graphic 1158">
                <a:extLst>
                  <a:ext uri="{FF2B5EF4-FFF2-40B4-BE49-F238E27FC236}">
                    <a16:creationId xmlns:a16="http://schemas.microsoft.com/office/drawing/2014/main" id="{E9BEAFA5-0467-AA21-3765-0256052352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65014" y="1050587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1160" name="Graphic 1159">
                <a:extLst>
                  <a:ext uri="{FF2B5EF4-FFF2-40B4-BE49-F238E27FC236}">
                    <a16:creationId xmlns:a16="http://schemas.microsoft.com/office/drawing/2014/main" id="{C5BB593F-E645-E033-BCD2-70EAF88E4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043090" y="1048597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1161" name="Graphic 1160">
                <a:extLst>
                  <a:ext uri="{FF2B5EF4-FFF2-40B4-BE49-F238E27FC236}">
                    <a16:creationId xmlns:a16="http://schemas.microsoft.com/office/drawing/2014/main" id="{E082CCF6-A6B2-5290-06E6-E46CA1FCD0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586822" y="1050587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1162" name="Graphic 1161">
                <a:extLst>
                  <a:ext uri="{FF2B5EF4-FFF2-40B4-BE49-F238E27FC236}">
                    <a16:creationId xmlns:a16="http://schemas.microsoft.com/office/drawing/2014/main" id="{11DB3F2E-D71B-7723-5AF7-195D4731C1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699999" y="1050587"/>
                <a:ext cx="396001" cy="396001"/>
              </a:xfrm>
              <a:prstGeom prst="rect">
                <a:avLst/>
              </a:prstGeom>
            </p:spPr>
          </p:pic>
          <p:pic>
            <p:nvPicPr>
              <p:cNvPr id="1163" name="Graphic 1162">
                <a:extLst>
                  <a:ext uri="{FF2B5EF4-FFF2-40B4-BE49-F238E27FC236}">
                    <a16:creationId xmlns:a16="http://schemas.microsoft.com/office/drawing/2014/main" id="{7D1B5C51-CD57-8065-57AE-59DEDD08CD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280042" y="1050587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1164" name="Graphic 1163">
                <a:extLst>
                  <a:ext uri="{FF2B5EF4-FFF2-40B4-BE49-F238E27FC236}">
                    <a16:creationId xmlns:a16="http://schemas.microsoft.com/office/drawing/2014/main" id="{8FE88AA7-7EE4-5156-5165-0BF1D8DA8B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911473" y="1056217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1165" name="Graphic 1164">
                <a:extLst>
                  <a:ext uri="{FF2B5EF4-FFF2-40B4-BE49-F238E27FC236}">
                    <a16:creationId xmlns:a16="http://schemas.microsoft.com/office/drawing/2014/main" id="{040F78B7-B7F0-4FF8-0D82-610C292A96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56764" y="1162512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1166" name="Graphic 1165">
                <a:extLst>
                  <a:ext uri="{FF2B5EF4-FFF2-40B4-BE49-F238E27FC236}">
                    <a16:creationId xmlns:a16="http://schemas.microsoft.com/office/drawing/2014/main" id="{E1D244F3-EF22-4475-93B5-FB30F8BD94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294447" y="1037165"/>
                <a:ext cx="288000" cy="288000"/>
              </a:xfrm>
              <a:prstGeom prst="rect">
                <a:avLst/>
              </a:prstGeom>
            </p:spPr>
          </p:pic>
        </p:grpSp>
        <p:grpSp>
          <p:nvGrpSpPr>
            <p:cNvPr id="1167" name="Group 1166">
              <a:extLst>
                <a:ext uri="{FF2B5EF4-FFF2-40B4-BE49-F238E27FC236}">
                  <a16:creationId xmlns:a16="http://schemas.microsoft.com/office/drawing/2014/main" id="{D060149D-1759-AF24-8B01-869B52593A3C}"/>
                </a:ext>
              </a:extLst>
            </p:cNvPr>
            <p:cNvGrpSpPr/>
            <p:nvPr/>
          </p:nvGrpSpPr>
          <p:grpSpPr>
            <a:xfrm>
              <a:off x="2089388" y="3488569"/>
              <a:ext cx="4053739" cy="383915"/>
              <a:chOff x="2294447" y="1037165"/>
              <a:chExt cx="4382518" cy="415052"/>
            </a:xfrm>
          </p:grpSpPr>
          <p:sp>
            <p:nvSpPr>
              <p:cNvPr id="1168" name="Rectangle 1167">
                <a:extLst>
                  <a:ext uri="{FF2B5EF4-FFF2-40B4-BE49-F238E27FC236}">
                    <a16:creationId xmlns:a16="http://schemas.microsoft.com/office/drawing/2014/main" id="{DD81EA22-2805-5828-C2F9-94D8B97E93FF}"/>
                  </a:ext>
                </a:extLst>
              </p:cNvPr>
              <p:cNvSpPr/>
              <p:nvPr/>
            </p:nvSpPr>
            <p:spPr>
              <a:xfrm>
                <a:off x="2341531" y="105058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9" name="Rectangle 1168">
                <a:extLst>
                  <a:ext uri="{FF2B5EF4-FFF2-40B4-BE49-F238E27FC236}">
                    <a16:creationId xmlns:a16="http://schemas.microsoft.com/office/drawing/2014/main" id="{DEA40A63-8EE0-2384-A587-F7103665CCEA}"/>
                  </a:ext>
                </a:extLst>
              </p:cNvPr>
              <p:cNvSpPr/>
              <p:nvPr/>
            </p:nvSpPr>
            <p:spPr>
              <a:xfrm>
                <a:off x="2902493" y="105058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0" name="Rectangle 1169">
                <a:extLst>
                  <a:ext uri="{FF2B5EF4-FFF2-40B4-BE49-F238E27FC236}">
                    <a16:creationId xmlns:a16="http://schemas.microsoft.com/office/drawing/2014/main" id="{BF9DF0CF-9E3A-1245-7B11-675F5BD9EC0B}"/>
                  </a:ext>
                </a:extLst>
              </p:cNvPr>
              <p:cNvSpPr/>
              <p:nvPr/>
            </p:nvSpPr>
            <p:spPr>
              <a:xfrm>
                <a:off x="3463455" y="105058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1" name="Rectangle 1170">
                <a:extLst>
                  <a:ext uri="{FF2B5EF4-FFF2-40B4-BE49-F238E27FC236}">
                    <a16:creationId xmlns:a16="http://schemas.microsoft.com/office/drawing/2014/main" id="{3A0CFA28-68CE-FCE2-F901-B70E1BB764BC}"/>
                  </a:ext>
                </a:extLst>
              </p:cNvPr>
              <p:cNvSpPr/>
              <p:nvPr/>
            </p:nvSpPr>
            <p:spPr>
              <a:xfrm>
                <a:off x="4024417" y="105058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2" name="Rectangle 1171">
                <a:extLst>
                  <a:ext uri="{FF2B5EF4-FFF2-40B4-BE49-F238E27FC236}">
                    <a16:creationId xmlns:a16="http://schemas.microsoft.com/office/drawing/2014/main" id="{21321524-D3AE-C6DB-61C1-5C9B10697EA6}"/>
                  </a:ext>
                </a:extLst>
              </p:cNvPr>
              <p:cNvSpPr/>
              <p:nvPr/>
            </p:nvSpPr>
            <p:spPr>
              <a:xfrm>
                <a:off x="4585379" y="105058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3" name="Rectangle 1172">
                <a:extLst>
                  <a:ext uri="{FF2B5EF4-FFF2-40B4-BE49-F238E27FC236}">
                    <a16:creationId xmlns:a16="http://schemas.microsoft.com/office/drawing/2014/main" id="{F86984B4-7FED-F19A-2A16-4C0755ACFD0A}"/>
                  </a:ext>
                </a:extLst>
              </p:cNvPr>
              <p:cNvSpPr/>
              <p:nvPr/>
            </p:nvSpPr>
            <p:spPr>
              <a:xfrm>
                <a:off x="5146341" y="105058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4" name="Rectangle 1173">
                <a:extLst>
                  <a:ext uri="{FF2B5EF4-FFF2-40B4-BE49-F238E27FC236}">
                    <a16:creationId xmlns:a16="http://schemas.microsoft.com/office/drawing/2014/main" id="{89DF4035-561D-8121-8BAF-33D1D42A6096}"/>
                  </a:ext>
                </a:extLst>
              </p:cNvPr>
              <p:cNvSpPr/>
              <p:nvPr/>
            </p:nvSpPr>
            <p:spPr>
              <a:xfrm>
                <a:off x="5707303" y="105058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5" name="Rectangle 1174">
                <a:extLst>
                  <a:ext uri="{FF2B5EF4-FFF2-40B4-BE49-F238E27FC236}">
                    <a16:creationId xmlns:a16="http://schemas.microsoft.com/office/drawing/2014/main" id="{27CF16E9-0340-35E7-765A-542743807FF2}"/>
                  </a:ext>
                </a:extLst>
              </p:cNvPr>
              <p:cNvSpPr/>
              <p:nvPr/>
            </p:nvSpPr>
            <p:spPr>
              <a:xfrm>
                <a:off x="6280965" y="105058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76" name="Graphic 1175">
                <a:extLst>
                  <a:ext uri="{FF2B5EF4-FFF2-40B4-BE49-F238E27FC236}">
                    <a16:creationId xmlns:a16="http://schemas.microsoft.com/office/drawing/2014/main" id="{9E0DF963-4A95-5BD6-FC7A-5AB9EAA497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69318" y="1051687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1177" name="Graphic 1176">
                <a:extLst>
                  <a:ext uri="{FF2B5EF4-FFF2-40B4-BE49-F238E27FC236}">
                    <a16:creationId xmlns:a16="http://schemas.microsoft.com/office/drawing/2014/main" id="{34A62022-2C36-311F-56CE-F562428D5C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65014" y="1050587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1178" name="Graphic 1177">
                <a:extLst>
                  <a:ext uri="{FF2B5EF4-FFF2-40B4-BE49-F238E27FC236}">
                    <a16:creationId xmlns:a16="http://schemas.microsoft.com/office/drawing/2014/main" id="{4D4D73B4-3461-5A96-ADDD-2327D1A931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043090" y="1048597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1179" name="Graphic 1178">
                <a:extLst>
                  <a:ext uri="{FF2B5EF4-FFF2-40B4-BE49-F238E27FC236}">
                    <a16:creationId xmlns:a16="http://schemas.microsoft.com/office/drawing/2014/main" id="{CA147131-F187-AFE3-58AE-48E2BD45E3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586822" y="1050587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1180" name="Graphic 1179">
                <a:extLst>
                  <a:ext uri="{FF2B5EF4-FFF2-40B4-BE49-F238E27FC236}">
                    <a16:creationId xmlns:a16="http://schemas.microsoft.com/office/drawing/2014/main" id="{A72A0D87-9D02-6EDD-2ECB-9D2F805D46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699999" y="1050587"/>
                <a:ext cx="396001" cy="396001"/>
              </a:xfrm>
              <a:prstGeom prst="rect">
                <a:avLst/>
              </a:prstGeom>
            </p:spPr>
          </p:pic>
          <p:pic>
            <p:nvPicPr>
              <p:cNvPr id="1181" name="Graphic 1180">
                <a:extLst>
                  <a:ext uri="{FF2B5EF4-FFF2-40B4-BE49-F238E27FC236}">
                    <a16:creationId xmlns:a16="http://schemas.microsoft.com/office/drawing/2014/main" id="{4AD3E639-4265-DC4F-50F6-AD51332CE8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280042" y="1050587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1182" name="Graphic 1181">
                <a:extLst>
                  <a:ext uri="{FF2B5EF4-FFF2-40B4-BE49-F238E27FC236}">
                    <a16:creationId xmlns:a16="http://schemas.microsoft.com/office/drawing/2014/main" id="{549D4DE3-B1B7-E99C-7163-52DEFC3B7B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911473" y="1056217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1183" name="Graphic 1182">
                <a:extLst>
                  <a:ext uri="{FF2B5EF4-FFF2-40B4-BE49-F238E27FC236}">
                    <a16:creationId xmlns:a16="http://schemas.microsoft.com/office/drawing/2014/main" id="{7140B923-1ED2-F884-70C0-1B15767EEA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56764" y="1162512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1184" name="Graphic 1183">
                <a:extLst>
                  <a:ext uri="{FF2B5EF4-FFF2-40B4-BE49-F238E27FC236}">
                    <a16:creationId xmlns:a16="http://schemas.microsoft.com/office/drawing/2014/main" id="{0B708316-90F5-520A-8627-49D82554D4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294447" y="1037165"/>
                <a:ext cx="288000" cy="28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6818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A6182-D101-0502-837F-9F7DA4E5E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64C943D3-6052-6D6E-BD31-DD1FDAC61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3904" y="989789"/>
            <a:ext cx="1420079" cy="142007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9922126-3D57-7B89-245D-38449DDB2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3443" y="659127"/>
            <a:ext cx="1420079" cy="142007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6A75CFC-E317-3F79-6825-17E73D92A6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96659" y="3539245"/>
            <a:ext cx="1420079" cy="142007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3DFF5D7-845D-D36C-B25F-8C3682147E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37499" y="3539246"/>
            <a:ext cx="1420079" cy="142007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114506D-347F-1A96-E629-13A2E0141D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56303" y="2119167"/>
            <a:ext cx="1420079" cy="142007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129E936-0C08-F883-8F69-EFEA675509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88378" y="3739601"/>
            <a:ext cx="1420079" cy="142007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B860C366-907A-AE44-F35E-535FE18F34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34423" y="2119167"/>
            <a:ext cx="1420079" cy="142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9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0</Words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2022-12-09T04:45:29Z</dcterms:created>
  <dcterms:modified xsi:type="dcterms:W3CDTF">2025-02-03T02:43:19Z</dcterms:modified>
</cp:coreProperties>
</file>