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9"/>
  </p:notesMasterIdLst>
  <p:handoutMasterIdLst>
    <p:handoutMasterId r:id="rId10"/>
  </p:handoutMasterIdLst>
  <p:sldIdLst>
    <p:sldId id="312" r:id="rId5"/>
    <p:sldId id="314" r:id="rId6"/>
    <p:sldId id="315" r:id="rId7"/>
    <p:sldId id="316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88" autoAdjust="0"/>
  </p:normalViewPr>
  <p:slideViewPr>
    <p:cSldViewPr snapToGrid="0" snapToObjects="1">
      <p:cViewPr varScale="1">
        <p:scale>
          <a:sx n="71" d="100"/>
          <a:sy n="71" d="100"/>
        </p:scale>
        <p:origin x="696" y="5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2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Practice</a:t>
            </a:r>
            <a:br>
              <a:rPr lang="en-US" dirty="0"/>
            </a:br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88632" y="971240"/>
            <a:ext cx="8106143" cy="459668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AutoNum type="arabicPeriod"/>
            </a:pPr>
            <a:r>
              <a:rPr lang="en-US" dirty="0"/>
              <a:t>Write a program that prints your name 100 times.</a:t>
            </a:r>
          </a:p>
          <a:p>
            <a:pPr marL="457200" indent="-457200">
              <a:lnSpc>
                <a:spcPct val="170000"/>
              </a:lnSpc>
              <a:buClr>
                <a:srgbClr val="FF0000"/>
              </a:buClr>
              <a:buAutoNum type="arabicPeriod"/>
            </a:pPr>
            <a:r>
              <a:rPr lang="en-US" dirty="0"/>
              <a:t>Write a program that outputs 100 lines, numbered 1 to 100, each with your name on it. The output should look like the output below.</a:t>
            </a:r>
          </a:p>
          <a:p>
            <a:pPr>
              <a:lnSpc>
                <a:spcPct val="150000"/>
              </a:lnSpc>
            </a:pPr>
            <a:r>
              <a:rPr lang="en-US" dirty="0"/>
              <a:t>	1 Your name</a:t>
            </a:r>
          </a:p>
          <a:p>
            <a:pPr>
              <a:lnSpc>
                <a:spcPct val="150000"/>
              </a:lnSpc>
            </a:pPr>
            <a:r>
              <a:rPr lang="en-US" dirty="0"/>
              <a:t>	2 Your name</a:t>
            </a:r>
          </a:p>
          <a:p>
            <a:pPr>
              <a:lnSpc>
                <a:spcPct val="150000"/>
              </a:lnSpc>
            </a:pPr>
            <a:r>
              <a:rPr lang="en-US" dirty="0"/>
              <a:t>	3 Your name</a:t>
            </a:r>
          </a:p>
          <a:p>
            <a:pPr>
              <a:lnSpc>
                <a:spcPct val="150000"/>
              </a:lnSpc>
            </a:pPr>
            <a:r>
              <a:rPr lang="en-US" dirty="0"/>
              <a:t>	4 Your name</a:t>
            </a:r>
          </a:p>
          <a:p>
            <a:pPr>
              <a:lnSpc>
                <a:spcPct val="150000"/>
              </a:lnSpc>
            </a:pPr>
            <a:r>
              <a:rPr lang="en-US" dirty="0"/>
              <a:t>	...</a:t>
            </a:r>
          </a:p>
          <a:p>
            <a:pPr>
              <a:lnSpc>
                <a:spcPct val="150000"/>
              </a:lnSpc>
            </a:pPr>
            <a:r>
              <a:rPr lang="en-US" dirty="0"/>
              <a:t>	100 Your name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AEB29-8EE8-CAE1-2F59-EAF1AE7DE0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07416" y="-3403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5B1E2-1DB3-D0E2-E5C0-28C888AFCA0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17259" y="437450"/>
            <a:ext cx="8323729" cy="4958731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900" dirty="0">
                <a:solidFill>
                  <a:srgbClr val="FF0000"/>
                </a:solidFill>
              </a:rPr>
              <a:t>3. </a:t>
            </a:r>
            <a:r>
              <a:rPr lang="en-US" sz="1900" dirty="0"/>
              <a:t>Write a program that prints out a list of the integers from 1 to 20 and their squares. The output should look like this:</a:t>
            </a:r>
          </a:p>
          <a:p>
            <a:pPr>
              <a:lnSpc>
                <a:spcPct val="160000"/>
              </a:lnSpc>
            </a:pPr>
            <a:r>
              <a:rPr lang="en-US" sz="1900" dirty="0"/>
              <a:t>	1 --- 1</a:t>
            </a:r>
          </a:p>
          <a:p>
            <a:pPr>
              <a:lnSpc>
                <a:spcPct val="160000"/>
              </a:lnSpc>
            </a:pPr>
            <a:r>
              <a:rPr lang="en-US" sz="1900" dirty="0"/>
              <a:t>	2 --- 4</a:t>
            </a:r>
          </a:p>
          <a:p>
            <a:pPr>
              <a:lnSpc>
                <a:spcPct val="160000"/>
              </a:lnSpc>
            </a:pPr>
            <a:r>
              <a:rPr lang="en-US" sz="1900" dirty="0"/>
              <a:t>	3 --- 9</a:t>
            </a:r>
          </a:p>
          <a:p>
            <a:pPr>
              <a:lnSpc>
                <a:spcPct val="160000"/>
              </a:lnSpc>
            </a:pPr>
            <a:r>
              <a:rPr lang="en-US" sz="1900" dirty="0"/>
              <a:t>	...</a:t>
            </a:r>
          </a:p>
          <a:p>
            <a:pPr>
              <a:lnSpc>
                <a:spcPct val="160000"/>
              </a:lnSpc>
            </a:pPr>
            <a:r>
              <a:rPr lang="en-US" sz="1900" dirty="0"/>
              <a:t>	20 --- 400</a:t>
            </a:r>
          </a:p>
          <a:p>
            <a:pPr>
              <a:lnSpc>
                <a:spcPct val="160000"/>
              </a:lnSpc>
            </a:pPr>
            <a:r>
              <a:rPr lang="en-US" sz="1900" dirty="0">
                <a:solidFill>
                  <a:srgbClr val="FF0000"/>
                </a:solidFill>
              </a:rPr>
              <a:t>4.  </a:t>
            </a:r>
            <a:r>
              <a:rPr lang="en-US" sz="1900" dirty="0"/>
              <a:t>Write a program that uses a for loop to print the numbers 8, 11, 14, 17, 20, . . . , 83, 86, 89.</a:t>
            </a:r>
          </a:p>
          <a:p>
            <a:pPr>
              <a:lnSpc>
                <a:spcPct val="160000"/>
              </a:lnSpc>
            </a:pPr>
            <a:r>
              <a:rPr lang="en-US" sz="1900" dirty="0">
                <a:solidFill>
                  <a:srgbClr val="FF0000"/>
                </a:solidFill>
              </a:rPr>
              <a:t>5. </a:t>
            </a:r>
            <a:r>
              <a:rPr lang="en-US" sz="1900" dirty="0"/>
              <a:t>Write a program that uses a for loop to print the numbers 100, 98, 96, . . . , 4, 2.</a:t>
            </a:r>
          </a:p>
          <a:p>
            <a:pPr>
              <a:lnSpc>
                <a:spcPct val="160000"/>
              </a:lnSpc>
            </a:pPr>
            <a:r>
              <a:rPr lang="en-US" sz="1900" dirty="0">
                <a:solidFill>
                  <a:srgbClr val="FF0000"/>
                </a:solidFill>
              </a:rPr>
              <a:t>6. </a:t>
            </a:r>
            <a:r>
              <a:rPr lang="en-US" sz="1900" dirty="0"/>
              <a:t>Write a program that uses exactly four for loops to print the sequence of letters below.</a:t>
            </a:r>
          </a:p>
          <a:p>
            <a:pPr>
              <a:lnSpc>
                <a:spcPct val="160000"/>
              </a:lnSpc>
            </a:pPr>
            <a:r>
              <a:rPr lang="en-US" sz="1900" dirty="0"/>
              <a:t>	AAAAAAAAAABBBBBBBCDCDCDCDEFFFFFFG</a:t>
            </a:r>
          </a:p>
        </p:txBody>
      </p:sp>
    </p:spTree>
    <p:extLst>
      <p:ext uri="{BB962C8B-B14F-4D97-AF65-F5344CB8AC3E}">
        <p14:creationId xmlns:p14="http://schemas.microsoft.com/office/powerpoint/2010/main" val="102409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0C39A8-AFA9-AEE6-D46E-AA96C27D4F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4DAC5-2ED5-700A-1FBC-77D1599D5DF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36208" y="491236"/>
            <a:ext cx="7043618" cy="223323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dirty="0">
                <a:solidFill>
                  <a:srgbClr val="FF0000"/>
                </a:solidFill>
              </a:rPr>
              <a:t>7. </a:t>
            </a:r>
            <a:r>
              <a:rPr lang="en-US" dirty="0"/>
              <a:t>Write a program that asks the user for their name and how many times to print it. The program should print out the user’s name the specified number of times.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FF0000"/>
                </a:solidFill>
              </a:rPr>
              <a:t>8. </a:t>
            </a:r>
            <a:r>
              <a:rPr lang="en-US" dirty="0"/>
              <a:t>Use a for loop to print a box like the one below</a:t>
            </a:r>
          </a:p>
          <a:p>
            <a:pPr>
              <a:lnSpc>
                <a:spcPct val="170000"/>
              </a:lnSpc>
            </a:pPr>
            <a:r>
              <a:rPr lang="en-US" dirty="0"/>
              <a:t>	*******************</a:t>
            </a:r>
          </a:p>
          <a:p>
            <a:pPr>
              <a:lnSpc>
                <a:spcPct val="170000"/>
              </a:lnSpc>
            </a:pPr>
            <a:r>
              <a:rPr lang="en-US" dirty="0"/>
              <a:t>	*******************</a:t>
            </a:r>
          </a:p>
          <a:p>
            <a:pPr>
              <a:lnSpc>
                <a:spcPct val="170000"/>
              </a:lnSpc>
            </a:pPr>
            <a:r>
              <a:rPr lang="en-US" dirty="0"/>
              <a:t>	*******************</a:t>
            </a:r>
          </a:p>
          <a:p>
            <a:pPr>
              <a:lnSpc>
                <a:spcPct val="170000"/>
              </a:lnSpc>
            </a:pPr>
            <a:r>
              <a:rPr lang="en-US" dirty="0"/>
              <a:t>	*******************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FF0000"/>
                </a:solidFill>
              </a:rPr>
              <a:t>NB: check online if you get lost</a:t>
            </a:r>
          </a:p>
        </p:txBody>
      </p:sp>
    </p:spTree>
    <p:extLst>
      <p:ext uri="{BB962C8B-B14F-4D97-AF65-F5344CB8AC3E}">
        <p14:creationId xmlns:p14="http://schemas.microsoft.com/office/powerpoint/2010/main" val="31232351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{29E77749-59A2-4782-833A-1D5B69D8B633}tf78438558_win32</Template>
  <TotalTime>10</TotalTime>
  <Words>260</Words>
  <Application>Microsoft Office PowerPoint</Application>
  <PresentationFormat>Widescreen</PresentationFormat>
  <Paragraphs>29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Sabon Next LT</vt:lpstr>
      <vt:lpstr>Custom</vt:lpstr>
      <vt:lpstr>Practice Exercises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victor nxx</dc:creator>
  <cp:lastModifiedBy>victor nxx</cp:lastModifiedBy>
  <cp:revision>1</cp:revision>
  <dcterms:created xsi:type="dcterms:W3CDTF">2024-11-01T19:04:14Z</dcterms:created>
  <dcterms:modified xsi:type="dcterms:W3CDTF">2024-11-01T19:14:31Z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