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60" r:id="rId4"/>
    <p:sldId id="257" r:id="rId5"/>
    <p:sldId id="259" r:id="rId6"/>
    <p:sldId id="270" r:id="rId7"/>
    <p:sldId id="258" r:id="rId8"/>
    <p:sldId id="261" r:id="rId9"/>
    <p:sldId id="269" r:id="rId10"/>
    <p:sldId id="264" r:id="rId11"/>
    <p:sldId id="265" r:id="rId12"/>
    <p:sldId id="263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19FF8-4C02-4843-812C-AFA6502CB1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6E3C07-69A5-41BE-AEE0-5A4D1E1BE3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aseline="0" dirty="0"/>
            <a:t>Code Duplication</a:t>
          </a:r>
          <a:endParaRPr lang="en-US" dirty="0"/>
        </a:p>
      </dgm:t>
    </dgm:pt>
    <dgm:pt modelId="{559C1A65-EA94-4633-9F46-2E348461E9DC}" type="parTrans" cxnId="{11F40AA6-6D30-4AE2-A66A-450EA343DDE1}">
      <dgm:prSet/>
      <dgm:spPr/>
      <dgm:t>
        <a:bodyPr/>
        <a:lstStyle/>
        <a:p>
          <a:endParaRPr lang="en-US"/>
        </a:p>
      </dgm:t>
    </dgm:pt>
    <dgm:pt modelId="{DDF0089F-9F06-4DE5-9CEB-EA8DF51482BC}" type="sibTrans" cxnId="{11F40AA6-6D30-4AE2-A66A-450EA343DDE1}">
      <dgm:prSet/>
      <dgm:spPr/>
      <dgm:t>
        <a:bodyPr/>
        <a:lstStyle/>
        <a:p>
          <a:endParaRPr lang="en-US"/>
        </a:p>
      </dgm:t>
    </dgm:pt>
    <dgm:pt modelId="{4302E19F-0138-4FE4-A2D6-B3DFB78B3A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aseline="0"/>
            <a:t>Large Class</a:t>
          </a:r>
          <a:endParaRPr lang="en-US"/>
        </a:p>
      </dgm:t>
    </dgm:pt>
    <dgm:pt modelId="{5DA15500-F1AD-407C-A809-8811E913772E}" type="parTrans" cxnId="{127C3372-9F13-47F8-B797-5450C43C83F9}">
      <dgm:prSet/>
      <dgm:spPr/>
      <dgm:t>
        <a:bodyPr/>
        <a:lstStyle/>
        <a:p>
          <a:endParaRPr lang="en-US"/>
        </a:p>
      </dgm:t>
    </dgm:pt>
    <dgm:pt modelId="{20BCB030-50FB-42C8-BE07-E0A34B62C1BE}" type="sibTrans" cxnId="{127C3372-9F13-47F8-B797-5450C43C83F9}">
      <dgm:prSet/>
      <dgm:spPr/>
      <dgm:t>
        <a:bodyPr/>
        <a:lstStyle/>
        <a:p>
          <a:endParaRPr lang="en-US"/>
        </a:p>
      </dgm:t>
    </dgm:pt>
    <dgm:pt modelId="{95DA0CD4-2890-465C-91FB-E1E40CED8B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aseline="0"/>
            <a:t>Long Parameter List</a:t>
          </a:r>
          <a:endParaRPr lang="en-US"/>
        </a:p>
      </dgm:t>
    </dgm:pt>
    <dgm:pt modelId="{70EFEE79-3F00-4B02-97E8-0EDA5C18596F}" type="parTrans" cxnId="{B6141E6C-FE83-4D83-B746-723157602ED8}">
      <dgm:prSet/>
      <dgm:spPr/>
      <dgm:t>
        <a:bodyPr/>
        <a:lstStyle/>
        <a:p>
          <a:endParaRPr lang="en-US"/>
        </a:p>
      </dgm:t>
    </dgm:pt>
    <dgm:pt modelId="{C2B63CF9-D497-4273-8211-C294E76FCCDD}" type="sibTrans" cxnId="{B6141E6C-FE83-4D83-B746-723157602ED8}">
      <dgm:prSet/>
      <dgm:spPr/>
      <dgm:t>
        <a:bodyPr/>
        <a:lstStyle/>
        <a:p>
          <a:endParaRPr lang="en-US"/>
        </a:p>
      </dgm:t>
    </dgm:pt>
    <dgm:pt modelId="{CC4AD32C-2946-4728-8885-12CEBFE5ED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aseline="0"/>
            <a:t>Long Method</a:t>
          </a:r>
          <a:endParaRPr lang="en-US"/>
        </a:p>
      </dgm:t>
    </dgm:pt>
    <dgm:pt modelId="{D3FFCBBE-E84C-431B-A628-11591A9E1C10}" type="parTrans" cxnId="{6B067BAA-7B43-49FE-90C0-199A7E567672}">
      <dgm:prSet/>
      <dgm:spPr/>
      <dgm:t>
        <a:bodyPr/>
        <a:lstStyle/>
        <a:p>
          <a:endParaRPr lang="en-US"/>
        </a:p>
      </dgm:t>
    </dgm:pt>
    <dgm:pt modelId="{9418CE42-B0CE-463A-B56F-ABD63D36EA8F}" type="sibTrans" cxnId="{6B067BAA-7B43-49FE-90C0-199A7E567672}">
      <dgm:prSet/>
      <dgm:spPr/>
      <dgm:t>
        <a:bodyPr/>
        <a:lstStyle/>
        <a:p>
          <a:endParaRPr lang="en-US"/>
        </a:p>
      </dgm:t>
    </dgm:pt>
    <dgm:pt modelId="{66CD0174-0B24-4ABA-9061-0F77783DE8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aseline="0" dirty="0"/>
            <a:t>Inappropriate Intimacy</a:t>
          </a:r>
          <a:endParaRPr lang="en-US" dirty="0"/>
        </a:p>
      </dgm:t>
    </dgm:pt>
    <dgm:pt modelId="{C9C8153C-B21C-42AB-8959-5983A53068D7}" type="parTrans" cxnId="{12B0E7D3-1384-4ED0-9411-A4A6BF2D9E02}">
      <dgm:prSet/>
      <dgm:spPr/>
      <dgm:t>
        <a:bodyPr/>
        <a:lstStyle/>
        <a:p>
          <a:endParaRPr lang="en-US"/>
        </a:p>
      </dgm:t>
    </dgm:pt>
    <dgm:pt modelId="{0082EA3E-41ED-457F-A1D7-2A921F32D210}" type="sibTrans" cxnId="{12B0E7D3-1384-4ED0-9411-A4A6BF2D9E02}">
      <dgm:prSet/>
      <dgm:spPr/>
      <dgm:t>
        <a:bodyPr/>
        <a:lstStyle/>
        <a:p>
          <a:endParaRPr lang="en-US"/>
        </a:p>
      </dgm:t>
    </dgm:pt>
    <dgm:pt modelId="{EA3DE237-834F-49D3-8244-5A123E91E0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Primitive Obsession</a:t>
          </a:r>
        </a:p>
      </dgm:t>
    </dgm:pt>
    <dgm:pt modelId="{514926A1-9E77-4799-B3CF-AEEEEC0570E3}" type="parTrans" cxnId="{A10FA794-D738-4BDF-AFEE-334B84DD45BB}">
      <dgm:prSet/>
      <dgm:spPr/>
      <dgm:t>
        <a:bodyPr/>
        <a:lstStyle/>
        <a:p>
          <a:endParaRPr lang="pl-PL"/>
        </a:p>
      </dgm:t>
    </dgm:pt>
    <dgm:pt modelId="{B0D178E4-BCE3-46D5-83FD-A87E6D9F7C6E}" type="sibTrans" cxnId="{A10FA794-D738-4BDF-AFEE-334B84DD45BB}">
      <dgm:prSet/>
      <dgm:spPr/>
      <dgm:t>
        <a:bodyPr/>
        <a:lstStyle/>
        <a:p>
          <a:endParaRPr lang="pl-PL"/>
        </a:p>
      </dgm:t>
    </dgm:pt>
    <dgm:pt modelId="{CE7EF236-3606-42F2-8C1D-7049A1594E34}" type="pres">
      <dgm:prSet presAssocID="{AF619FF8-4C02-4843-812C-AFA6502CB11E}" presName="root" presStyleCnt="0">
        <dgm:presLayoutVars>
          <dgm:dir/>
          <dgm:resizeHandles val="exact"/>
        </dgm:presLayoutVars>
      </dgm:prSet>
      <dgm:spPr/>
    </dgm:pt>
    <dgm:pt modelId="{EAE335FA-35A4-43DC-AF44-2C32E6099D8A}" type="pres">
      <dgm:prSet presAssocID="{9C6E3C07-69A5-41BE-AEE0-5A4D1E1BE3ED}" presName="compNode" presStyleCnt="0"/>
      <dgm:spPr/>
    </dgm:pt>
    <dgm:pt modelId="{FF34E42B-0A7D-41FB-AB7F-DB2377F4B884}" type="pres">
      <dgm:prSet presAssocID="{9C6E3C07-69A5-41BE-AEE0-5A4D1E1BE3ED}" presName="iconBgRect" presStyleLbl="bgShp" presStyleIdx="0" presStyleCnt="6"/>
      <dgm:spPr/>
    </dgm:pt>
    <dgm:pt modelId="{3B669C12-35DC-4473-A603-D41C3D514795}" type="pres">
      <dgm:prSet presAssocID="{9C6E3C07-69A5-41BE-AEE0-5A4D1E1BE3E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746366AB-657A-4AD0-AD69-37D9C5DD27DE}" type="pres">
      <dgm:prSet presAssocID="{9C6E3C07-69A5-41BE-AEE0-5A4D1E1BE3ED}" presName="spaceRect" presStyleCnt="0"/>
      <dgm:spPr/>
    </dgm:pt>
    <dgm:pt modelId="{ED3ED95D-1D7F-4FA6-AE49-563034209343}" type="pres">
      <dgm:prSet presAssocID="{9C6E3C07-69A5-41BE-AEE0-5A4D1E1BE3ED}" presName="textRect" presStyleLbl="revTx" presStyleIdx="0" presStyleCnt="6">
        <dgm:presLayoutVars>
          <dgm:chMax val="1"/>
          <dgm:chPref val="1"/>
        </dgm:presLayoutVars>
      </dgm:prSet>
      <dgm:spPr/>
    </dgm:pt>
    <dgm:pt modelId="{01992642-7DBC-43E6-A35A-23FBD429539B}" type="pres">
      <dgm:prSet presAssocID="{DDF0089F-9F06-4DE5-9CEB-EA8DF51482BC}" presName="sibTrans" presStyleCnt="0"/>
      <dgm:spPr/>
    </dgm:pt>
    <dgm:pt modelId="{28112AFC-C1AC-4458-BB0C-F437DB775272}" type="pres">
      <dgm:prSet presAssocID="{4302E19F-0138-4FE4-A2D6-B3DFB78B3AA4}" presName="compNode" presStyleCnt="0"/>
      <dgm:spPr/>
    </dgm:pt>
    <dgm:pt modelId="{4BF8A65A-B9A2-47DE-A2BF-C463B37FB45C}" type="pres">
      <dgm:prSet presAssocID="{4302E19F-0138-4FE4-A2D6-B3DFB78B3AA4}" presName="iconBgRect" presStyleLbl="bgShp" presStyleIdx="1" presStyleCnt="6"/>
      <dgm:spPr/>
    </dgm:pt>
    <dgm:pt modelId="{69BB87DB-C3B3-4ED6-8FEE-1027994C1296}" type="pres">
      <dgm:prSet presAssocID="{4302E19F-0138-4FE4-A2D6-B3DFB78B3AA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1E7D34E-D378-4577-BBD9-D2B7932167F3}" type="pres">
      <dgm:prSet presAssocID="{4302E19F-0138-4FE4-A2D6-B3DFB78B3AA4}" presName="spaceRect" presStyleCnt="0"/>
      <dgm:spPr/>
    </dgm:pt>
    <dgm:pt modelId="{784C688D-46D2-463E-9EE0-CDE74316CD0D}" type="pres">
      <dgm:prSet presAssocID="{4302E19F-0138-4FE4-A2D6-B3DFB78B3AA4}" presName="textRect" presStyleLbl="revTx" presStyleIdx="1" presStyleCnt="6">
        <dgm:presLayoutVars>
          <dgm:chMax val="1"/>
          <dgm:chPref val="1"/>
        </dgm:presLayoutVars>
      </dgm:prSet>
      <dgm:spPr/>
    </dgm:pt>
    <dgm:pt modelId="{C6680640-57CE-47A0-937D-6501BB61ADD3}" type="pres">
      <dgm:prSet presAssocID="{20BCB030-50FB-42C8-BE07-E0A34B62C1BE}" presName="sibTrans" presStyleCnt="0"/>
      <dgm:spPr/>
    </dgm:pt>
    <dgm:pt modelId="{F8392192-5C32-4AF6-8CED-205B3AB85AA3}" type="pres">
      <dgm:prSet presAssocID="{95DA0CD4-2890-465C-91FB-E1E40CED8B6A}" presName="compNode" presStyleCnt="0"/>
      <dgm:spPr/>
    </dgm:pt>
    <dgm:pt modelId="{304E3E5F-31E8-450C-930A-9BBF8A0A56B1}" type="pres">
      <dgm:prSet presAssocID="{95DA0CD4-2890-465C-91FB-E1E40CED8B6A}" presName="iconBgRect" presStyleLbl="bgShp" presStyleIdx="2" presStyleCnt="6"/>
      <dgm:spPr/>
    </dgm:pt>
    <dgm:pt modelId="{1DFB25B2-342F-4D3B-8171-19261982FFF0}" type="pres">
      <dgm:prSet presAssocID="{95DA0CD4-2890-465C-91FB-E1E40CED8B6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ntosaurus"/>
        </a:ext>
      </dgm:extLst>
    </dgm:pt>
    <dgm:pt modelId="{8FCB945A-D14A-4104-9DC2-0B035B044457}" type="pres">
      <dgm:prSet presAssocID="{95DA0CD4-2890-465C-91FB-E1E40CED8B6A}" presName="spaceRect" presStyleCnt="0"/>
      <dgm:spPr/>
    </dgm:pt>
    <dgm:pt modelId="{0CE4C1C9-EA6F-4028-BF8E-63A5E09F8240}" type="pres">
      <dgm:prSet presAssocID="{95DA0CD4-2890-465C-91FB-E1E40CED8B6A}" presName="textRect" presStyleLbl="revTx" presStyleIdx="2" presStyleCnt="6">
        <dgm:presLayoutVars>
          <dgm:chMax val="1"/>
          <dgm:chPref val="1"/>
        </dgm:presLayoutVars>
      </dgm:prSet>
      <dgm:spPr/>
    </dgm:pt>
    <dgm:pt modelId="{FDD39054-A8BE-4CCC-A3C6-9E036C457688}" type="pres">
      <dgm:prSet presAssocID="{C2B63CF9-D497-4273-8211-C294E76FCCDD}" presName="sibTrans" presStyleCnt="0"/>
      <dgm:spPr/>
    </dgm:pt>
    <dgm:pt modelId="{1A3E7719-63DE-4688-8CC9-706254379037}" type="pres">
      <dgm:prSet presAssocID="{CC4AD32C-2946-4728-8885-12CEBFE5ED33}" presName="compNode" presStyleCnt="0"/>
      <dgm:spPr/>
    </dgm:pt>
    <dgm:pt modelId="{77C9A039-BF52-42F9-A837-458670010872}" type="pres">
      <dgm:prSet presAssocID="{CC4AD32C-2946-4728-8885-12CEBFE5ED33}" presName="iconBgRect" presStyleLbl="bgShp" presStyleIdx="3" presStyleCnt="6"/>
      <dgm:spPr/>
    </dgm:pt>
    <dgm:pt modelId="{A310C9BE-375F-46C3-B173-A1750F5D8DD6}" type="pres">
      <dgm:prSet presAssocID="{CC4AD32C-2946-4728-8885-12CEBFE5ED3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B095F9AF-01BE-4816-B016-D244BDBDD1B1}" type="pres">
      <dgm:prSet presAssocID="{CC4AD32C-2946-4728-8885-12CEBFE5ED33}" presName="spaceRect" presStyleCnt="0"/>
      <dgm:spPr/>
    </dgm:pt>
    <dgm:pt modelId="{F3DE91D7-DB8D-45FB-A200-5CD5AA5AED2D}" type="pres">
      <dgm:prSet presAssocID="{CC4AD32C-2946-4728-8885-12CEBFE5ED33}" presName="textRect" presStyleLbl="revTx" presStyleIdx="3" presStyleCnt="6">
        <dgm:presLayoutVars>
          <dgm:chMax val="1"/>
          <dgm:chPref val="1"/>
        </dgm:presLayoutVars>
      </dgm:prSet>
      <dgm:spPr/>
    </dgm:pt>
    <dgm:pt modelId="{38BA30EC-CB96-4F6E-8E54-97B5A779FDF8}" type="pres">
      <dgm:prSet presAssocID="{9418CE42-B0CE-463A-B56F-ABD63D36EA8F}" presName="sibTrans" presStyleCnt="0"/>
      <dgm:spPr/>
    </dgm:pt>
    <dgm:pt modelId="{55732680-FCF6-4BF5-8C49-4E1C33CA7B30}" type="pres">
      <dgm:prSet presAssocID="{66CD0174-0B24-4ABA-9061-0F77783DE84D}" presName="compNode" presStyleCnt="0"/>
      <dgm:spPr/>
    </dgm:pt>
    <dgm:pt modelId="{AF3F8093-BC88-496F-8002-9878B9D648F7}" type="pres">
      <dgm:prSet presAssocID="{66CD0174-0B24-4ABA-9061-0F77783DE84D}" presName="iconBgRect" presStyleLbl="bgShp" presStyleIdx="4" presStyleCnt="6"/>
      <dgm:spPr/>
    </dgm:pt>
    <dgm:pt modelId="{ADBB3440-87F0-4EE8-8C92-C9EE4F0121E8}" type="pres">
      <dgm:prSet presAssocID="{66CD0174-0B24-4ABA-9061-0F77783DE84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0BF3CF7C-EAEC-496A-9F22-C0BFFF342A5F}" type="pres">
      <dgm:prSet presAssocID="{66CD0174-0B24-4ABA-9061-0F77783DE84D}" presName="spaceRect" presStyleCnt="0"/>
      <dgm:spPr/>
    </dgm:pt>
    <dgm:pt modelId="{B38AF90F-6E51-4198-B67A-950D3953F491}" type="pres">
      <dgm:prSet presAssocID="{66CD0174-0B24-4ABA-9061-0F77783DE84D}" presName="textRect" presStyleLbl="revTx" presStyleIdx="4" presStyleCnt="6">
        <dgm:presLayoutVars>
          <dgm:chMax val="1"/>
          <dgm:chPref val="1"/>
        </dgm:presLayoutVars>
      </dgm:prSet>
      <dgm:spPr/>
    </dgm:pt>
    <dgm:pt modelId="{FA5F8001-7782-44FE-80A0-8CA9B9C4B586}" type="pres">
      <dgm:prSet presAssocID="{0082EA3E-41ED-457F-A1D7-2A921F32D210}" presName="sibTrans" presStyleCnt="0"/>
      <dgm:spPr/>
    </dgm:pt>
    <dgm:pt modelId="{E008B975-9704-483F-8543-FE9A5B92A5E9}" type="pres">
      <dgm:prSet presAssocID="{EA3DE237-834F-49D3-8244-5A123E91E00E}" presName="compNode" presStyleCnt="0"/>
      <dgm:spPr/>
    </dgm:pt>
    <dgm:pt modelId="{65192ED4-54E3-42F0-85EB-B4A761009F43}" type="pres">
      <dgm:prSet presAssocID="{EA3DE237-834F-49D3-8244-5A123E91E00E}" presName="iconBgRect" presStyleLbl="bgShp" presStyleIdx="5" presStyleCnt="6"/>
      <dgm:spPr/>
    </dgm:pt>
    <dgm:pt modelId="{028C9737-DDC0-444E-AB54-5EEBA6ED4DCD}" type="pres">
      <dgm:prSet presAssocID="{EA3DE237-834F-49D3-8244-5A123E91E00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B295A9D9-C6A5-4F4F-870F-E59EE5DB136D}" type="pres">
      <dgm:prSet presAssocID="{EA3DE237-834F-49D3-8244-5A123E91E00E}" presName="spaceRect" presStyleCnt="0"/>
      <dgm:spPr/>
    </dgm:pt>
    <dgm:pt modelId="{4629E9BE-E2DE-4776-87BB-1F1D8332B617}" type="pres">
      <dgm:prSet presAssocID="{EA3DE237-834F-49D3-8244-5A123E91E00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3F4C83E-E907-4E51-987C-A9B712B97633}" type="presOf" srcId="{CC4AD32C-2946-4728-8885-12CEBFE5ED33}" destId="{F3DE91D7-DB8D-45FB-A200-5CD5AA5AED2D}" srcOrd="0" destOrd="0" presId="urn:microsoft.com/office/officeart/2018/5/layout/IconCircleLabelList"/>
    <dgm:cxn modelId="{C98E0065-C1AD-4644-9FE6-73169BE4545C}" type="presOf" srcId="{66CD0174-0B24-4ABA-9061-0F77783DE84D}" destId="{B38AF90F-6E51-4198-B67A-950D3953F491}" srcOrd="0" destOrd="0" presId="urn:microsoft.com/office/officeart/2018/5/layout/IconCircleLabelList"/>
    <dgm:cxn modelId="{B6141E6C-FE83-4D83-B746-723157602ED8}" srcId="{AF619FF8-4C02-4843-812C-AFA6502CB11E}" destId="{95DA0CD4-2890-465C-91FB-E1E40CED8B6A}" srcOrd="2" destOrd="0" parTransId="{70EFEE79-3F00-4B02-97E8-0EDA5C18596F}" sibTransId="{C2B63CF9-D497-4273-8211-C294E76FCCDD}"/>
    <dgm:cxn modelId="{23F0844F-78BA-4D1C-A390-6D7A63176D42}" type="presOf" srcId="{4302E19F-0138-4FE4-A2D6-B3DFB78B3AA4}" destId="{784C688D-46D2-463E-9EE0-CDE74316CD0D}" srcOrd="0" destOrd="0" presId="urn:microsoft.com/office/officeart/2018/5/layout/IconCircleLabelList"/>
    <dgm:cxn modelId="{127C3372-9F13-47F8-B797-5450C43C83F9}" srcId="{AF619FF8-4C02-4843-812C-AFA6502CB11E}" destId="{4302E19F-0138-4FE4-A2D6-B3DFB78B3AA4}" srcOrd="1" destOrd="0" parTransId="{5DA15500-F1AD-407C-A809-8811E913772E}" sibTransId="{20BCB030-50FB-42C8-BE07-E0A34B62C1BE}"/>
    <dgm:cxn modelId="{A10FA794-D738-4BDF-AFEE-334B84DD45BB}" srcId="{AF619FF8-4C02-4843-812C-AFA6502CB11E}" destId="{EA3DE237-834F-49D3-8244-5A123E91E00E}" srcOrd="5" destOrd="0" parTransId="{514926A1-9E77-4799-B3CF-AEEEEC0570E3}" sibTransId="{B0D178E4-BCE3-46D5-83FD-A87E6D9F7C6E}"/>
    <dgm:cxn modelId="{0143EE9F-0D03-4395-BF39-14B4EEDE5AF6}" type="presOf" srcId="{AF619FF8-4C02-4843-812C-AFA6502CB11E}" destId="{CE7EF236-3606-42F2-8C1D-7049A1594E34}" srcOrd="0" destOrd="0" presId="urn:microsoft.com/office/officeart/2018/5/layout/IconCircleLabelList"/>
    <dgm:cxn modelId="{11F40AA6-6D30-4AE2-A66A-450EA343DDE1}" srcId="{AF619FF8-4C02-4843-812C-AFA6502CB11E}" destId="{9C6E3C07-69A5-41BE-AEE0-5A4D1E1BE3ED}" srcOrd="0" destOrd="0" parTransId="{559C1A65-EA94-4633-9F46-2E348461E9DC}" sibTransId="{DDF0089F-9F06-4DE5-9CEB-EA8DF51482BC}"/>
    <dgm:cxn modelId="{6B067BAA-7B43-49FE-90C0-199A7E567672}" srcId="{AF619FF8-4C02-4843-812C-AFA6502CB11E}" destId="{CC4AD32C-2946-4728-8885-12CEBFE5ED33}" srcOrd="3" destOrd="0" parTransId="{D3FFCBBE-E84C-431B-A628-11591A9E1C10}" sibTransId="{9418CE42-B0CE-463A-B56F-ABD63D36EA8F}"/>
    <dgm:cxn modelId="{E759E4B9-636A-4472-8779-15780EED0A00}" type="presOf" srcId="{9C6E3C07-69A5-41BE-AEE0-5A4D1E1BE3ED}" destId="{ED3ED95D-1D7F-4FA6-AE49-563034209343}" srcOrd="0" destOrd="0" presId="urn:microsoft.com/office/officeart/2018/5/layout/IconCircleLabelList"/>
    <dgm:cxn modelId="{D6CBC3C4-75EB-4F54-8695-195BF12C768B}" type="presOf" srcId="{95DA0CD4-2890-465C-91FB-E1E40CED8B6A}" destId="{0CE4C1C9-EA6F-4028-BF8E-63A5E09F8240}" srcOrd="0" destOrd="0" presId="urn:microsoft.com/office/officeart/2018/5/layout/IconCircleLabelList"/>
    <dgm:cxn modelId="{12B0E7D3-1384-4ED0-9411-A4A6BF2D9E02}" srcId="{AF619FF8-4C02-4843-812C-AFA6502CB11E}" destId="{66CD0174-0B24-4ABA-9061-0F77783DE84D}" srcOrd="4" destOrd="0" parTransId="{C9C8153C-B21C-42AB-8959-5983A53068D7}" sibTransId="{0082EA3E-41ED-457F-A1D7-2A921F32D210}"/>
    <dgm:cxn modelId="{6B72B2F3-B0F9-4D45-8639-C7E53A20B577}" type="presOf" srcId="{EA3DE237-834F-49D3-8244-5A123E91E00E}" destId="{4629E9BE-E2DE-4776-87BB-1F1D8332B617}" srcOrd="0" destOrd="0" presId="urn:microsoft.com/office/officeart/2018/5/layout/IconCircleLabelList"/>
    <dgm:cxn modelId="{A0E103CD-4EC3-49F7-9E43-1DF3F95DB545}" type="presParOf" srcId="{CE7EF236-3606-42F2-8C1D-7049A1594E34}" destId="{EAE335FA-35A4-43DC-AF44-2C32E6099D8A}" srcOrd="0" destOrd="0" presId="urn:microsoft.com/office/officeart/2018/5/layout/IconCircleLabelList"/>
    <dgm:cxn modelId="{523403CC-971E-470E-94B1-4E1D028B21D9}" type="presParOf" srcId="{EAE335FA-35A4-43DC-AF44-2C32E6099D8A}" destId="{FF34E42B-0A7D-41FB-AB7F-DB2377F4B884}" srcOrd="0" destOrd="0" presId="urn:microsoft.com/office/officeart/2018/5/layout/IconCircleLabelList"/>
    <dgm:cxn modelId="{07E6E1F7-BCEC-45A8-9655-DEC7C6D449F9}" type="presParOf" srcId="{EAE335FA-35A4-43DC-AF44-2C32E6099D8A}" destId="{3B669C12-35DC-4473-A603-D41C3D514795}" srcOrd="1" destOrd="0" presId="urn:microsoft.com/office/officeart/2018/5/layout/IconCircleLabelList"/>
    <dgm:cxn modelId="{A6378B5A-078B-4525-AC98-0AE930D90A95}" type="presParOf" srcId="{EAE335FA-35A4-43DC-AF44-2C32E6099D8A}" destId="{746366AB-657A-4AD0-AD69-37D9C5DD27DE}" srcOrd="2" destOrd="0" presId="urn:microsoft.com/office/officeart/2018/5/layout/IconCircleLabelList"/>
    <dgm:cxn modelId="{F42F3875-F3A7-4158-958D-754A4ECA3542}" type="presParOf" srcId="{EAE335FA-35A4-43DC-AF44-2C32E6099D8A}" destId="{ED3ED95D-1D7F-4FA6-AE49-563034209343}" srcOrd="3" destOrd="0" presId="urn:microsoft.com/office/officeart/2018/5/layout/IconCircleLabelList"/>
    <dgm:cxn modelId="{90647622-4CD3-44A6-82C8-AC61C0EAB654}" type="presParOf" srcId="{CE7EF236-3606-42F2-8C1D-7049A1594E34}" destId="{01992642-7DBC-43E6-A35A-23FBD429539B}" srcOrd="1" destOrd="0" presId="urn:microsoft.com/office/officeart/2018/5/layout/IconCircleLabelList"/>
    <dgm:cxn modelId="{772C70E1-D702-44E2-B38B-16261740D95D}" type="presParOf" srcId="{CE7EF236-3606-42F2-8C1D-7049A1594E34}" destId="{28112AFC-C1AC-4458-BB0C-F437DB775272}" srcOrd="2" destOrd="0" presId="urn:microsoft.com/office/officeart/2018/5/layout/IconCircleLabelList"/>
    <dgm:cxn modelId="{A3364879-96BA-4AAC-9883-18BE0599B49D}" type="presParOf" srcId="{28112AFC-C1AC-4458-BB0C-F437DB775272}" destId="{4BF8A65A-B9A2-47DE-A2BF-C463B37FB45C}" srcOrd="0" destOrd="0" presId="urn:microsoft.com/office/officeart/2018/5/layout/IconCircleLabelList"/>
    <dgm:cxn modelId="{2B918C22-F0C1-4A9E-9A5A-1A9875A18E4E}" type="presParOf" srcId="{28112AFC-C1AC-4458-BB0C-F437DB775272}" destId="{69BB87DB-C3B3-4ED6-8FEE-1027994C1296}" srcOrd="1" destOrd="0" presId="urn:microsoft.com/office/officeart/2018/5/layout/IconCircleLabelList"/>
    <dgm:cxn modelId="{DF6C225A-8E3F-4311-9C8E-D36022A2444A}" type="presParOf" srcId="{28112AFC-C1AC-4458-BB0C-F437DB775272}" destId="{41E7D34E-D378-4577-BBD9-D2B7932167F3}" srcOrd="2" destOrd="0" presId="urn:microsoft.com/office/officeart/2018/5/layout/IconCircleLabelList"/>
    <dgm:cxn modelId="{AE567D53-1D8E-4B32-B1B0-915BEA08FDC0}" type="presParOf" srcId="{28112AFC-C1AC-4458-BB0C-F437DB775272}" destId="{784C688D-46D2-463E-9EE0-CDE74316CD0D}" srcOrd="3" destOrd="0" presId="urn:microsoft.com/office/officeart/2018/5/layout/IconCircleLabelList"/>
    <dgm:cxn modelId="{AD514E0B-99E0-4BD4-B1E0-A8FCF92B38ED}" type="presParOf" srcId="{CE7EF236-3606-42F2-8C1D-7049A1594E34}" destId="{C6680640-57CE-47A0-937D-6501BB61ADD3}" srcOrd="3" destOrd="0" presId="urn:microsoft.com/office/officeart/2018/5/layout/IconCircleLabelList"/>
    <dgm:cxn modelId="{57CA678E-31E7-4990-BC83-0D1D5FD20627}" type="presParOf" srcId="{CE7EF236-3606-42F2-8C1D-7049A1594E34}" destId="{F8392192-5C32-4AF6-8CED-205B3AB85AA3}" srcOrd="4" destOrd="0" presId="urn:microsoft.com/office/officeart/2018/5/layout/IconCircleLabelList"/>
    <dgm:cxn modelId="{1B8AF3EB-CA59-44DF-AA11-8CABCE5FB5B2}" type="presParOf" srcId="{F8392192-5C32-4AF6-8CED-205B3AB85AA3}" destId="{304E3E5F-31E8-450C-930A-9BBF8A0A56B1}" srcOrd="0" destOrd="0" presId="urn:microsoft.com/office/officeart/2018/5/layout/IconCircleLabelList"/>
    <dgm:cxn modelId="{9E67F8A8-F240-430A-B0A1-E0FDC92CA11F}" type="presParOf" srcId="{F8392192-5C32-4AF6-8CED-205B3AB85AA3}" destId="{1DFB25B2-342F-4D3B-8171-19261982FFF0}" srcOrd="1" destOrd="0" presId="urn:microsoft.com/office/officeart/2018/5/layout/IconCircleLabelList"/>
    <dgm:cxn modelId="{F388837D-4F76-4B80-B165-E8AFEC538695}" type="presParOf" srcId="{F8392192-5C32-4AF6-8CED-205B3AB85AA3}" destId="{8FCB945A-D14A-4104-9DC2-0B035B044457}" srcOrd="2" destOrd="0" presId="urn:microsoft.com/office/officeart/2018/5/layout/IconCircleLabelList"/>
    <dgm:cxn modelId="{B03B1F4B-0A89-430D-B2A6-9C62B0A043D4}" type="presParOf" srcId="{F8392192-5C32-4AF6-8CED-205B3AB85AA3}" destId="{0CE4C1C9-EA6F-4028-BF8E-63A5E09F8240}" srcOrd="3" destOrd="0" presId="urn:microsoft.com/office/officeart/2018/5/layout/IconCircleLabelList"/>
    <dgm:cxn modelId="{C7B4D344-C7EA-4EB7-8246-845A1A5B4B47}" type="presParOf" srcId="{CE7EF236-3606-42F2-8C1D-7049A1594E34}" destId="{FDD39054-A8BE-4CCC-A3C6-9E036C457688}" srcOrd="5" destOrd="0" presId="urn:microsoft.com/office/officeart/2018/5/layout/IconCircleLabelList"/>
    <dgm:cxn modelId="{1A462C17-0C55-4EDC-AADA-B11FA83159E7}" type="presParOf" srcId="{CE7EF236-3606-42F2-8C1D-7049A1594E34}" destId="{1A3E7719-63DE-4688-8CC9-706254379037}" srcOrd="6" destOrd="0" presId="urn:microsoft.com/office/officeart/2018/5/layout/IconCircleLabelList"/>
    <dgm:cxn modelId="{0384E480-E0F2-4A33-9E31-5BDDB1616151}" type="presParOf" srcId="{1A3E7719-63DE-4688-8CC9-706254379037}" destId="{77C9A039-BF52-42F9-A837-458670010872}" srcOrd="0" destOrd="0" presId="urn:microsoft.com/office/officeart/2018/5/layout/IconCircleLabelList"/>
    <dgm:cxn modelId="{893C5C26-D14F-43C6-8FC6-2C1DFC1FCC71}" type="presParOf" srcId="{1A3E7719-63DE-4688-8CC9-706254379037}" destId="{A310C9BE-375F-46C3-B173-A1750F5D8DD6}" srcOrd="1" destOrd="0" presId="urn:microsoft.com/office/officeart/2018/5/layout/IconCircleLabelList"/>
    <dgm:cxn modelId="{853539FA-86B3-40D4-9687-B8AB4C3E4C45}" type="presParOf" srcId="{1A3E7719-63DE-4688-8CC9-706254379037}" destId="{B095F9AF-01BE-4816-B016-D244BDBDD1B1}" srcOrd="2" destOrd="0" presId="urn:microsoft.com/office/officeart/2018/5/layout/IconCircleLabelList"/>
    <dgm:cxn modelId="{FB1857C3-7E1B-4A72-BDD4-A47CF7CAE733}" type="presParOf" srcId="{1A3E7719-63DE-4688-8CC9-706254379037}" destId="{F3DE91D7-DB8D-45FB-A200-5CD5AA5AED2D}" srcOrd="3" destOrd="0" presId="urn:microsoft.com/office/officeart/2018/5/layout/IconCircleLabelList"/>
    <dgm:cxn modelId="{A989D820-FF11-4512-985C-797BFB74ABC9}" type="presParOf" srcId="{CE7EF236-3606-42F2-8C1D-7049A1594E34}" destId="{38BA30EC-CB96-4F6E-8E54-97B5A779FDF8}" srcOrd="7" destOrd="0" presId="urn:microsoft.com/office/officeart/2018/5/layout/IconCircleLabelList"/>
    <dgm:cxn modelId="{17E4ECE7-22AD-4495-894B-6721153B2D55}" type="presParOf" srcId="{CE7EF236-3606-42F2-8C1D-7049A1594E34}" destId="{55732680-FCF6-4BF5-8C49-4E1C33CA7B30}" srcOrd="8" destOrd="0" presId="urn:microsoft.com/office/officeart/2018/5/layout/IconCircleLabelList"/>
    <dgm:cxn modelId="{240BA87D-0E88-4EBA-A1FD-CA2149C27FA9}" type="presParOf" srcId="{55732680-FCF6-4BF5-8C49-4E1C33CA7B30}" destId="{AF3F8093-BC88-496F-8002-9878B9D648F7}" srcOrd="0" destOrd="0" presId="urn:microsoft.com/office/officeart/2018/5/layout/IconCircleLabelList"/>
    <dgm:cxn modelId="{D0873758-E8B0-49A1-A5EC-15C9B582C22C}" type="presParOf" srcId="{55732680-FCF6-4BF5-8C49-4E1C33CA7B30}" destId="{ADBB3440-87F0-4EE8-8C92-C9EE4F0121E8}" srcOrd="1" destOrd="0" presId="urn:microsoft.com/office/officeart/2018/5/layout/IconCircleLabelList"/>
    <dgm:cxn modelId="{E17B979B-6042-4A7C-807A-9D0A427261B9}" type="presParOf" srcId="{55732680-FCF6-4BF5-8C49-4E1C33CA7B30}" destId="{0BF3CF7C-EAEC-496A-9F22-C0BFFF342A5F}" srcOrd="2" destOrd="0" presId="urn:microsoft.com/office/officeart/2018/5/layout/IconCircleLabelList"/>
    <dgm:cxn modelId="{FF9A5176-C9AD-4A50-A42D-03B116D3DDF0}" type="presParOf" srcId="{55732680-FCF6-4BF5-8C49-4E1C33CA7B30}" destId="{B38AF90F-6E51-4198-B67A-950D3953F491}" srcOrd="3" destOrd="0" presId="urn:microsoft.com/office/officeart/2018/5/layout/IconCircleLabelList"/>
    <dgm:cxn modelId="{D21F2AD7-2421-487F-8B9F-FB712554178B}" type="presParOf" srcId="{CE7EF236-3606-42F2-8C1D-7049A1594E34}" destId="{FA5F8001-7782-44FE-80A0-8CA9B9C4B586}" srcOrd="9" destOrd="0" presId="urn:microsoft.com/office/officeart/2018/5/layout/IconCircleLabelList"/>
    <dgm:cxn modelId="{1C36908D-CC64-4887-B87C-6D39CDECFDFD}" type="presParOf" srcId="{CE7EF236-3606-42F2-8C1D-7049A1594E34}" destId="{E008B975-9704-483F-8543-FE9A5B92A5E9}" srcOrd="10" destOrd="0" presId="urn:microsoft.com/office/officeart/2018/5/layout/IconCircleLabelList"/>
    <dgm:cxn modelId="{F82DD69A-EE5C-4889-BF0D-F42AB980623D}" type="presParOf" srcId="{E008B975-9704-483F-8543-FE9A5B92A5E9}" destId="{65192ED4-54E3-42F0-85EB-B4A761009F43}" srcOrd="0" destOrd="0" presId="urn:microsoft.com/office/officeart/2018/5/layout/IconCircleLabelList"/>
    <dgm:cxn modelId="{096016F4-4A3C-45F5-8714-62C7B9BD784F}" type="presParOf" srcId="{E008B975-9704-483F-8543-FE9A5B92A5E9}" destId="{028C9737-DDC0-444E-AB54-5EEBA6ED4DCD}" srcOrd="1" destOrd="0" presId="urn:microsoft.com/office/officeart/2018/5/layout/IconCircleLabelList"/>
    <dgm:cxn modelId="{756DD59A-1AD7-4936-985D-8F3F9DCDCDF9}" type="presParOf" srcId="{E008B975-9704-483F-8543-FE9A5B92A5E9}" destId="{B295A9D9-C6A5-4F4F-870F-E59EE5DB136D}" srcOrd="2" destOrd="0" presId="urn:microsoft.com/office/officeart/2018/5/layout/IconCircleLabelList"/>
    <dgm:cxn modelId="{192BA43C-BA4D-4F96-9B32-D8A8918DADF2}" type="presParOf" srcId="{E008B975-9704-483F-8543-FE9A5B92A5E9}" destId="{4629E9BE-E2DE-4776-87BB-1F1D8332B6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C1B56D-1FA5-4911-801E-0CFE46E671BE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959755-B734-45D8-8984-FA1618EC12BF}">
      <dgm:prSet/>
      <dgm:spPr/>
      <dgm:t>
        <a:bodyPr/>
        <a:lstStyle/>
        <a:p>
          <a:r>
            <a:rPr lang="en-GB" baseline="0"/>
            <a:t>Structural approach</a:t>
          </a:r>
          <a:endParaRPr lang="en-US"/>
        </a:p>
      </dgm:t>
    </dgm:pt>
    <dgm:pt modelId="{F3D10847-AAFA-466D-877D-2A2C6901B447}" type="parTrans" cxnId="{83CEE2BF-01EB-4455-AA32-FF157B2C5E21}">
      <dgm:prSet/>
      <dgm:spPr/>
      <dgm:t>
        <a:bodyPr/>
        <a:lstStyle/>
        <a:p>
          <a:endParaRPr lang="en-US"/>
        </a:p>
      </dgm:t>
    </dgm:pt>
    <dgm:pt modelId="{C463E9B9-F749-4D65-9C9A-47A4A667BFA2}" type="sibTrans" cxnId="{83CEE2BF-01EB-4455-AA32-FF157B2C5E21}">
      <dgm:prSet/>
      <dgm:spPr/>
      <dgm:t>
        <a:bodyPr/>
        <a:lstStyle/>
        <a:p>
          <a:endParaRPr lang="en-US"/>
        </a:p>
      </dgm:t>
    </dgm:pt>
    <dgm:pt modelId="{C7C1A133-87AD-4BAA-AC98-F1EDE3FB5A7A}">
      <dgm:prSet/>
      <dgm:spPr/>
      <dgm:t>
        <a:bodyPr/>
        <a:lstStyle/>
        <a:p>
          <a:r>
            <a:rPr lang="en-GB" baseline="0"/>
            <a:t>Using primitives (int, etc.) instead of objects (classes)</a:t>
          </a:r>
          <a:endParaRPr lang="en-US"/>
        </a:p>
      </dgm:t>
    </dgm:pt>
    <dgm:pt modelId="{1E360165-045E-4E3D-8B48-CD3E1E7CEB8E}" type="parTrans" cxnId="{F7A6934C-18F6-4956-B11D-C876D0CA54EE}">
      <dgm:prSet/>
      <dgm:spPr/>
      <dgm:t>
        <a:bodyPr/>
        <a:lstStyle/>
        <a:p>
          <a:endParaRPr lang="en-US"/>
        </a:p>
      </dgm:t>
    </dgm:pt>
    <dgm:pt modelId="{0FDA895B-8131-4189-A3B4-48A9A0FEC9F1}" type="sibTrans" cxnId="{F7A6934C-18F6-4956-B11D-C876D0CA54EE}">
      <dgm:prSet/>
      <dgm:spPr/>
      <dgm:t>
        <a:bodyPr/>
        <a:lstStyle/>
        <a:p>
          <a:endParaRPr lang="en-US"/>
        </a:p>
      </dgm:t>
    </dgm:pt>
    <dgm:pt modelId="{AB4D9A69-306C-455D-9FC1-426C63B8EA35}" type="pres">
      <dgm:prSet presAssocID="{CCC1B56D-1FA5-4911-801E-0CFE46E671BE}" presName="Name0" presStyleCnt="0">
        <dgm:presLayoutVars>
          <dgm:dir/>
          <dgm:animLvl val="lvl"/>
          <dgm:resizeHandles val="exact"/>
        </dgm:presLayoutVars>
      </dgm:prSet>
      <dgm:spPr/>
    </dgm:pt>
    <dgm:pt modelId="{C7F8BC72-9E6B-4529-ABAF-7BE500322247}" type="pres">
      <dgm:prSet presAssocID="{C7C1A133-87AD-4BAA-AC98-F1EDE3FB5A7A}" presName="boxAndChildren" presStyleCnt="0"/>
      <dgm:spPr/>
    </dgm:pt>
    <dgm:pt modelId="{06AD4649-6838-4DB8-8205-3C8A7671C9C7}" type="pres">
      <dgm:prSet presAssocID="{C7C1A133-87AD-4BAA-AC98-F1EDE3FB5A7A}" presName="parentTextBox" presStyleLbl="node1" presStyleIdx="0" presStyleCnt="2"/>
      <dgm:spPr/>
    </dgm:pt>
    <dgm:pt modelId="{795A6850-7847-469A-A552-853B490DA2BD}" type="pres">
      <dgm:prSet presAssocID="{C463E9B9-F749-4D65-9C9A-47A4A667BFA2}" presName="sp" presStyleCnt="0"/>
      <dgm:spPr/>
    </dgm:pt>
    <dgm:pt modelId="{676A3194-B796-4D62-A3E0-E35D20230ED3}" type="pres">
      <dgm:prSet presAssocID="{81959755-B734-45D8-8984-FA1618EC12BF}" presName="arrowAndChildren" presStyleCnt="0"/>
      <dgm:spPr/>
    </dgm:pt>
    <dgm:pt modelId="{DD986D30-5502-4152-B6B7-68A0BEA203F3}" type="pres">
      <dgm:prSet presAssocID="{81959755-B734-45D8-8984-FA1618EC12BF}" presName="parentTextArrow" presStyleLbl="node1" presStyleIdx="1" presStyleCnt="2"/>
      <dgm:spPr/>
    </dgm:pt>
  </dgm:ptLst>
  <dgm:cxnLst>
    <dgm:cxn modelId="{01A4210B-61E6-4168-ACE7-262F7F11BC3B}" type="presOf" srcId="{CCC1B56D-1FA5-4911-801E-0CFE46E671BE}" destId="{AB4D9A69-306C-455D-9FC1-426C63B8EA35}" srcOrd="0" destOrd="0" presId="urn:microsoft.com/office/officeart/2005/8/layout/process4"/>
    <dgm:cxn modelId="{0854DE21-9537-4D4D-B52B-5BAA41E70C90}" type="presOf" srcId="{81959755-B734-45D8-8984-FA1618EC12BF}" destId="{DD986D30-5502-4152-B6B7-68A0BEA203F3}" srcOrd="0" destOrd="0" presId="urn:microsoft.com/office/officeart/2005/8/layout/process4"/>
    <dgm:cxn modelId="{F7A6934C-18F6-4956-B11D-C876D0CA54EE}" srcId="{CCC1B56D-1FA5-4911-801E-0CFE46E671BE}" destId="{C7C1A133-87AD-4BAA-AC98-F1EDE3FB5A7A}" srcOrd="1" destOrd="0" parTransId="{1E360165-045E-4E3D-8B48-CD3E1E7CEB8E}" sibTransId="{0FDA895B-8131-4189-A3B4-48A9A0FEC9F1}"/>
    <dgm:cxn modelId="{739A088A-1874-440C-A5E1-EF6ACFB2625F}" type="presOf" srcId="{C7C1A133-87AD-4BAA-AC98-F1EDE3FB5A7A}" destId="{06AD4649-6838-4DB8-8205-3C8A7671C9C7}" srcOrd="0" destOrd="0" presId="urn:microsoft.com/office/officeart/2005/8/layout/process4"/>
    <dgm:cxn modelId="{83CEE2BF-01EB-4455-AA32-FF157B2C5E21}" srcId="{CCC1B56D-1FA5-4911-801E-0CFE46E671BE}" destId="{81959755-B734-45D8-8984-FA1618EC12BF}" srcOrd="0" destOrd="0" parTransId="{F3D10847-AAFA-466D-877D-2A2C6901B447}" sibTransId="{C463E9B9-F749-4D65-9C9A-47A4A667BFA2}"/>
    <dgm:cxn modelId="{6CBE216C-363D-43CB-AEAE-40206FB8EFFE}" type="presParOf" srcId="{AB4D9A69-306C-455D-9FC1-426C63B8EA35}" destId="{C7F8BC72-9E6B-4529-ABAF-7BE500322247}" srcOrd="0" destOrd="0" presId="urn:microsoft.com/office/officeart/2005/8/layout/process4"/>
    <dgm:cxn modelId="{6CB311BE-8E12-49EC-9ED3-B6C70559C590}" type="presParOf" srcId="{C7F8BC72-9E6B-4529-ABAF-7BE500322247}" destId="{06AD4649-6838-4DB8-8205-3C8A7671C9C7}" srcOrd="0" destOrd="0" presId="urn:microsoft.com/office/officeart/2005/8/layout/process4"/>
    <dgm:cxn modelId="{141D4834-279F-4C22-B884-017B04940ED9}" type="presParOf" srcId="{AB4D9A69-306C-455D-9FC1-426C63B8EA35}" destId="{795A6850-7847-469A-A552-853B490DA2BD}" srcOrd="1" destOrd="0" presId="urn:microsoft.com/office/officeart/2005/8/layout/process4"/>
    <dgm:cxn modelId="{A21D6F0B-CDA3-4AED-830A-D6E47C6CFB4F}" type="presParOf" srcId="{AB4D9A69-306C-455D-9FC1-426C63B8EA35}" destId="{676A3194-B796-4D62-A3E0-E35D20230ED3}" srcOrd="2" destOrd="0" presId="urn:microsoft.com/office/officeart/2005/8/layout/process4"/>
    <dgm:cxn modelId="{E618D29E-BAC5-4ED4-9EE1-52461EB30D8A}" type="presParOf" srcId="{676A3194-B796-4D62-A3E0-E35D20230ED3}" destId="{DD986D30-5502-4152-B6B7-68A0BEA203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D8F962-B8DF-4FB1-8FE1-D8292D23B9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E099CC-FD99-4E46-8136-FD867DF40B5C}">
      <dgm:prSet/>
      <dgm:spPr/>
      <dgm:t>
        <a:bodyPr/>
        <a:lstStyle/>
        <a:p>
          <a:r>
            <a:rPr lang="en-GB" baseline="0" dirty="0"/>
            <a:t>Replace Type Code with Class</a:t>
          </a:r>
          <a:endParaRPr lang="en-US" dirty="0"/>
        </a:p>
      </dgm:t>
    </dgm:pt>
    <dgm:pt modelId="{602832F5-F188-469D-8878-DEED8723C4DB}" type="parTrans" cxnId="{3F522A5B-A21C-4855-A12B-708428053C72}">
      <dgm:prSet/>
      <dgm:spPr/>
      <dgm:t>
        <a:bodyPr/>
        <a:lstStyle/>
        <a:p>
          <a:endParaRPr lang="en-US"/>
        </a:p>
      </dgm:t>
    </dgm:pt>
    <dgm:pt modelId="{579B9EE4-F268-47BE-B05F-CF729C867CF5}" type="sibTrans" cxnId="{3F522A5B-A21C-4855-A12B-708428053C72}">
      <dgm:prSet/>
      <dgm:spPr/>
      <dgm:t>
        <a:bodyPr/>
        <a:lstStyle/>
        <a:p>
          <a:endParaRPr lang="en-US"/>
        </a:p>
      </dgm:t>
    </dgm:pt>
    <dgm:pt modelId="{48EB2A84-E05E-4748-8CB0-9477D03AFF4D}">
      <dgm:prSet/>
      <dgm:spPr/>
      <dgm:t>
        <a:bodyPr/>
        <a:lstStyle/>
        <a:p>
          <a:r>
            <a:rPr lang="en-GB" baseline="0" dirty="0"/>
            <a:t>Replace Type Code with Sub-Classes</a:t>
          </a:r>
          <a:endParaRPr lang="en-US" dirty="0"/>
        </a:p>
      </dgm:t>
    </dgm:pt>
    <dgm:pt modelId="{8BF06578-C0A4-4F4B-BE23-40A15BF91ABB}" type="parTrans" cxnId="{990551D4-35DA-4281-8E91-A4A45F60C507}">
      <dgm:prSet/>
      <dgm:spPr/>
      <dgm:t>
        <a:bodyPr/>
        <a:lstStyle/>
        <a:p>
          <a:endParaRPr lang="en-US"/>
        </a:p>
      </dgm:t>
    </dgm:pt>
    <dgm:pt modelId="{49B3EC55-EF84-4887-83E1-D181DD640C53}" type="sibTrans" cxnId="{990551D4-35DA-4281-8E91-A4A45F60C507}">
      <dgm:prSet/>
      <dgm:spPr/>
      <dgm:t>
        <a:bodyPr/>
        <a:lstStyle/>
        <a:p>
          <a:endParaRPr lang="en-US"/>
        </a:p>
      </dgm:t>
    </dgm:pt>
    <dgm:pt modelId="{BAED8843-4F8C-4E65-BE19-3D73332D0623}">
      <dgm:prSet/>
      <dgm:spPr/>
      <dgm:t>
        <a:bodyPr/>
        <a:lstStyle/>
        <a:p>
          <a:r>
            <a:rPr lang="en-GB" baseline="0" dirty="0"/>
            <a:t>Replace Type Code with State or Strategy Pattern</a:t>
          </a:r>
          <a:endParaRPr lang="en-US" dirty="0"/>
        </a:p>
      </dgm:t>
    </dgm:pt>
    <dgm:pt modelId="{B8DBC68A-63A2-4564-98A4-6D860262B7CF}" type="parTrans" cxnId="{0D92A047-0628-41CC-95E0-6EE845F00BE3}">
      <dgm:prSet/>
      <dgm:spPr/>
      <dgm:t>
        <a:bodyPr/>
        <a:lstStyle/>
        <a:p>
          <a:endParaRPr lang="en-US"/>
        </a:p>
      </dgm:t>
    </dgm:pt>
    <dgm:pt modelId="{9022A8D3-69A6-46B6-9D99-D5C090CE3250}" type="sibTrans" cxnId="{0D92A047-0628-41CC-95E0-6EE845F00BE3}">
      <dgm:prSet/>
      <dgm:spPr/>
      <dgm:t>
        <a:bodyPr/>
        <a:lstStyle/>
        <a:p>
          <a:endParaRPr lang="en-US"/>
        </a:p>
      </dgm:t>
    </dgm:pt>
    <dgm:pt modelId="{752132FA-F34B-420F-9299-288FDDA96007}" type="pres">
      <dgm:prSet presAssocID="{87D8F962-B8DF-4FB1-8FE1-D8292D23B9F3}" presName="root" presStyleCnt="0">
        <dgm:presLayoutVars>
          <dgm:dir/>
          <dgm:resizeHandles val="exact"/>
        </dgm:presLayoutVars>
      </dgm:prSet>
      <dgm:spPr/>
    </dgm:pt>
    <dgm:pt modelId="{B599C0C4-E01C-47FB-B9B1-8B49D0B30CED}" type="pres">
      <dgm:prSet presAssocID="{F4E099CC-FD99-4E46-8136-FD867DF40B5C}" presName="compNode" presStyleCnt="0"/>
      <dgm:spPr/>
    </dgm:pt>
    <dgm:pt modelId="{5C85E7C8-F21D-46F1-A761-5327FB17CA28}" type="pres">
      <dgm:prSet presAssocID="{F4E099CC-FD99-4E46-8136-FD867DF40B5C}" presName="bgRect" presStyleLbl="bgShp" presStyleIdx="0" presStyleCnt="3"/>
      <dgm:spPr/>
    </dgm:pt>
    <dgm:pt modelId="{4B33E603-2776-4A04-AFD4-95B20F91E83A}" type="pres">
      <dgm:prSet presAssocID="{F4E099CC-FD99-4E46-8136-FD867DF40B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C7FBD9AF-BC35-42CD-9B21-FCF7F6E35489}" type="pres">
      <dgm:prSet presAssocID="{F4E099CC-FD99-4E46-8136-FD867DF40B5C}" presName="spaceRect" presStyleCnt="0"/>
      <dgm:spPr/>
    </dgm:pt>
    <dgm:pt modelId="{9514B17C-3A79-45DB-BCF3-CA15EA599CC5}" type="pres">
      <dgm:prSet presAssocID="{F4E099CC-FD99-4E46-8136-FD867DF40B5C}" presName="parTx" presStyleLbl="revTx" presStyleIdx="0" presStyleCnt="3">
        <dgm:presLayoutVars>
          <dgm:chMax val="0"/>
          <dgm:chPref val="0"/>
        </dgm:presLayoutVars>
      </dgm:prSet>
      <dgm:spPr/>
    </dgm:pt>
    <dgm:pt modelId="{09DF8409-1285-4C72-A8D2-F7FB280F396F}" type="pres">
      <dgm:prSet presAssocID="{579B9EE4-F268-47BE-B05F-CF729C867CF5}" presName="sibTrans" presStyleCnt="0"/>
      <dgm:spPr/>
    </dgm:pt>
    <dgm:pt modelId="{3A20E7A2-FC17-4391-8C5E-029F064CEC70}" type="pres">
      <dgm:prSet presAssocID="{48EB2A84-E05E-4748-8CB0-9477D03AFF4D}" presName="compNode" presStyleCnt="0"/>
      <dgm:spPr/>
    </dgm:pt>
    <dgm:pt modelId="{B3ED111F-6560-41EF-A621-DF5ED5A9C9B6}" type="pres">
      <dgm:prSet presAssocID="{48EB2A84-E05E-4748-8CB0-9477D03AFF4D}" presName="bgRect" presStyleLbl="bgShp" presStyleIdx="1" presStyleCnt="3"/>
      <dgm:spPr/>
    </dgm:pt>
    <dgm:pt modelId="{D3F60989-D1AE-46C8-9DC0-24BFA089B7F1}" type="pres">
      <dgm:prSet presAssocID="{48EB2A84-E05E-4748-8CB0-9477D03AFF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6DB52D6-1BF2-4358-B304-A216459CABED}" type="pres">
      <dgm:prSet presAssocID="{48EB2A84-E05E-4748-8CB0-9477D03AFF4D}" presName="spaceRect" presStyleCnt="0"/>
      <dgm:spPr/>
    </dgm:pt>
    <dgm:pt modelId="{118C66A4-F821-4354-AC92-89D6E325DBEA}" type="pres">
      <dgm:prSet presAssocID="{48EB2A84-E05E-4748-8CB0-9477D03AFF4D}" presName="parTx" presStyleLbl="revTx" presStyleIdx="1" presStyleCnt="3">
        <dgm:presLayoutVars>
          <dgm:chMax val="0"/>
          <dgm:chPref val="0"/>
        </dgm:presLayoutVars>
      </dgm:prSet>
      <dgm:spPr/>
    </dgm:pt>
    <dgm:pt modelId="{2AA9791D-3B3A-4D34-9FA7-9E624B7849A2}" type="pres">
      <dgm:prSet presAssocID="{49B3EC55-EF84-4887-83E1-D181DD640C53}" presName="sibTrans" presStyleCnt="0"/>
      <dgm:spPr/>
    </dgm:pt>
    <dgm:pt modelId="{7CFF20A9-88A2-4056-8592-C5D9CE042B34}" type="pres">
      <dgm:prSet presAssocID="{BAED8843-4F8C-4E65-BE19-3D73332D0623}" presName="compNode" presStyleCnt="0"/>
      <dgm:spPr/>
    </dgm:pt>
    <dgm:pt modelId="{A7691F91-BFB7-4E84-B627-B48C5EA6998A}" type="pres">
      <dgm:prSet presAssocID="{BAED8843-4F8C-4E65-BE19-3D73332D0623}" presName="bgRect" presStyleLbl="bgShp" presStyleIdx="2" presStyleCnt="3"/>
      <dgm:spPr/>
    </dgm:pt>
    <dgm:pt modelId="{D5B7708F-40CB-4DC6-B2B1-E825392EF03E}" type="pres">
      <dgm:prSet presAssocID="{BAED8843-4F8C-4E65-BE19-3D73332D06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BCFF6FCB-8338-4C8F-B41E-883A86B2CC76}" type="pres">
      <dgm:prSet presAssocID="{BAED8843-4F8C-4E65-BE19-3D73332D0623}" presName="spaceRect" presStyleCnt="0"/>
      <dgm:spPr/>
    </dgm:pt>
    <dgm:pt modelId="{10831A41-53A1-49AB-A46B-5EE3E620F781}" type="pres">
      <dgm:prSet presAssocID="{BAED8843-4F8C-4E65-BE19-3D73332D06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522A5B-A21C-4855-A12B-708428053C72}" srcId="{87D8F962-B8DF-4FB1-8FE1-D8292D23B9F3}" destId="{F4E099CC-FD99-4E46-8136-FD867DF40B5C}" srcOrd="0" destOrd="0" parTransId="{602832F5-F188-469D-8878-DEED8723C4DB}" sibTransId="{579B9EE4-F268-47BE-B05F-CF729C867CF5}"/>
    <dgm:cxn modelId="{0D92A047-0628-41CC-95E0-6EE845F00BE3}" srcId="{87D8F962-B8DF-4FB1-8FE1-D8292D23B9F3}" destId="{BAED8843-4F8C-4E65-BE19-3D73332D0623}" srcOrd="2" destOrd="0" parTransId="{B8DBC68A-63A2-4564-98A4-6D860262B7CF}" sibTransId="{9022A8D3-69A6-46B6-9D99-D5C090CE3250}"/>
    <dgm:cxn modelId="{3861EB4A-20F9-4D14-84B5-961BD658DD87}" type="presOf" srcId="{48EB2A84-E05E-4748-8CB0-9477D03AFF4D}" destId="{118C66A4-F821-4354-AC92-89D6E325DBEA}" srcOrd="0" destOrd="0" presId="urn:microsoft.com/office/officeart/2018/2/layout/IconVerticalSolidList"/>
    <dgm:cxn modelId="{F70E97C6-12F7-48A4-A09D-38A39B25CA0C}" type="presOf" srcId="{87D8F962-B8DF-4FB1-8FE1-D8292D23B9F3}" destId="{752132FA-F34B-420F-9299-288FDDA96007}" srcOrd="0" destOrd="0" presId="urn:microsoft.com/office/officeart/2018/2/layout/IconVerticalSolidList"/>
    <dgm:cxn modelId="{D9E8D8C9-07FB-4AB2-9349-76303FC95C59}" type="presOf" srcId="{F4E099CC-FD99-4E46-8136-FD867DF40B5C}" destId="{9514B17C-3A79-45DB-BCF3-CA15EA599CC5}" srcOrd="0" destOrd="0" presId="urn:microsoft.com/office/officeart/2018/2/layout/IconVerticalSolidList"/>
    <dgm:cxn modelId="{990551D4-35DA-4281-8E91-A4A45F60C507}" srcId="{87D8F962-B8DF-4FB1-8FE1-D8292D23B9F3}" destId="{48EB2A84-E05E-4748-8CB0-9477D03AFF4D}" srcOrd="1" destOrd="0" parTransId="{8BF06578-C0A4-4F4B-BE23-40A15BF91ABB}" sibTransId="{49B3EC55-EF84-4887-83E1-D181DD640C53}"/>
    <dgm:cxn modelId="{53F176D7-3D5C-4D22-8C96-D951D19F7515}" type="presOf" srcId="{BAED8843-4F8C-4E65-BE19-3D73332D0623}" destId="{10831A41-53A1-49AB-A46B-5EE3E620F781}" srcOrd="0" destOrd="0" presId="urn:microsoft.com/office/officeart/2018/2/layout/IconVerticalSolidList"/>
    <dgm:cxn modelId="{335E020A-987B-4913-9E55-114A9264C24E}" type="presParOf" srcId="{752132FA-F34B-420F-9299-288FDDA96007}" destId="{B599C0C4-E01C-47FB-B9B1-8B49D0B30CED}" srcOrd="0" destOrd="0" presId="urn:microsoft.com/office/officeart/2018/2/layout/IconVerticalSolidList"/>
    <dgm:cxn modelId="{8724BEF8-A744-44C4-976B-F3C89B265FD4}" type="presParOf" srcId="{B599C0C4-E01C-47FB-B9B1-8B49D0B30CED}" destId="{5C85E7C8-F21D-46F1-A761-5327FB17CA28}" srcOrd="0" destOrd="0" presId="urn:microsoft.com/office/officeart/2018/2/layout/IconVerticalSolidList"/>
    <dgm:cxn modelId="{896CA674-002D-43E9-897C-E7ED8F2066EF}" type="presParOf" srcId="{B599C0C4-E01C-47FB-B9B1-8B49D0B30CED}" destId="{4B33E603-2776-4A04-AFD4-95B20F91E83A}" srcOrd="1" destOrd="0" presId="urn:microsoft.com/office/officeart/2018/2/layout/IconVerticalSolidList"/>
    <dgm:cxn modelId="{17F0FA85-C8BB-470F-B556-6ED103D53BEE}" type="presParOf" srcId="{B599C0C4-E01C-47FB-B9B1-8B49D0B30CED}" destId="{C7FBD9AF-BC35-42CD-9B21-FCF7F6E35489}" srcOrd="2" destOrd="0" presId="urn:microsoft.com/office/officeart/2018/2/layout/IconVerticalSolidList"/>
    <dgm:cxn modelId="{6314B6A2-D91E-491C-85A1-FBDBE59B964D}" type="presParOf" srcId="{B599C0C4-E01C-47FB-B9B1-8B49D0B30CED}" destId="{9514B17C-3A79-45DB-BCF3-CA15EA599CC5}" srcOrd="3" destOrd="0" presId="urn:microsoft.com/office/officeart/2018/2/layout/IconVerticalSolidList"/>
    <dgm:cxn modelId="{B71C20F9-A43D-4ED7-9D43-F71C1EB8B24F}" type="presParOf" srcId="{752132FA-F34B-420F-9299-288FDDA96007}" destId="{09DF8409-1285-4C72-A8D2-F7FB280F396F}" srcOrd="1" destOrd="0" presId="urn:microsoft.com/office/officeart/2018/2/layout/IconVerticalSolidList"/>
    <dgm:cxn modelId="{6F556785-5972-48C3-BE8C-A66AC77B3EFC}" type="presParOf" srcId="{752132FA-F34B-420F-9299-288FDDA96007}" destId="{3A20E7A2-FC17-4391-8C5E-029F064CEC70}" srcOrd="2" destOrd="0" presId="urn:microsoft.com/office/officeart/2018/2/layout/IconVerticalSolidList"/>
    <dgm:cxn modelId="{92E631DC-08FA-4B81-97FE-A3F4D5C3B920}" type="presParOf" srcId="{3A20E7A2-FC17-4391-8C5E-029F064CEC70}" destId="{B3ED111F-6560-41EF-A621-DF5ED5A9C9B6}" srcOrd="0" destOrd="0" presId="urn:microsoft.com/office/officeart/2018/2/layout/IconVerticalSolidList"/>
    <dgm:cxn modelId="{2ED1ADED-B59B-4F89-BA07-9A06A4CBE740}" type="presParOf" srcId="{3A20E7A2-FC17-4391-8C5E-029F064CEC70}" destId="{D3F60989-D1AE-46C8-9DC0-24BFA089B7F1}" srcOrd="1" destOrd="0" presId="urn:microsoft.com/office/officeart/2018/2/layout/IconVerticalSolidList"/>
    <dgm:cxn modelId="{7ACE1E36-D763-41B5-B1E2-5105F653B16A}" type="presParOf" srcId="{3A20E7A2-FC17-4391-8C5E-029F064CEC70}" destId="{46DB52D6-1BF2-4358-B304-A216459CABED}" srcOrd="2" destOrd="0" presId="urn:microsoft.com/office/officeart/2018/2/layout/IconVerticalSolidList"/>
    <dgm:cxn modelId="{C44B05CC-9B2E-47F7-8C19-5C113B7D7A88}" type="presParOf" srcId="{3A20E7A2-FC17-4391-8C5E-029F064CEC70}" destId="{118C66A4-F821-4354-AC92-89D6E325DBEA}" srcOrd="3" destOrd="0" presId="urn:microsoft.com/office/officeart/2018/2/layout/IconVerticalSolidList"/>
    <dgm:cxn modelId="{875198C6-76FE-4BC8-9391-178E7458E961}" type="presParOf" srcId="{752132FA-F34B-420F-9299-288FDDA96007}" destId="{2AA9791D-3B3A-4D34-9FA7-9E624B7849A2}" srcOrd="3" destOrd="0" presId="urn:microsoft.com/office/officeart/2018/2/layout/IconVerticalSolidList"/>
    <dgm:cxn modelId="{75D25EEC-35A3-485E-B0BC-6731ABE75E91}" type="presParOf" srcId="{752132FA-F34B-420F-9299-288FDDA96007}" destId="{7CFF20A9-88A2-4056-8592-C5D9CE042B34}" srcOrd="4" destOrd="0" presId="urn:microsoft.com/office/officeart/2018/2/layout/IconVerticalSolidList"/>
    <dgm:cxn modelId="{95B1C9EF-1EC7-4334-98BA-65F418564691}" type="presParOf" srcId="{7CFF20A9-88A2-4056-8592-C5D9CE042B34}" destId="{A7691F91-BFB7-4E84-B627-B48C5EA6998A}" srcOrd="0" destOrd="0" presId="urn:microsoft.com/office/officeart/2018/2/layout/IconVerticalSolidList"/>
    <dgm:cxn modelId="{E5D41691-04BB-4D18-A893-0DEBAF19BBB3}" type="presParOf" srcId="{7CFF20A9-88A2-4056-8592-C5D9CE042B34}" destId="{D5B7708F-40CB-4DC6-B2B1-E825392EF03E}" srcOrd="1" destOrd="0" presId="urn:microsoft.com/office/officeart/2018/2/layout/IconVerticalSolidList"/>
    <dgm:cxn modelId="{F7E44980-2CC6-41EE-8CD7-7F3E7AB82A41}" type="presParOf" srcId="{7CFF20A9-88A2-4056-8592-C5D9CE042B34}" destId="{BCFF6FCB-8338-4C8F-B41E-883A86B2CC76}" srcOrd="2" destOrd="0" presId="urn:microsoft.com/office/officeart/2018/2/layout/IconVerticalSolidList"/>
    <dgm:cxn modelId="{114D7C0B-ADEB-4F53-8AB7-6A5C9184CA6D}" type="presParOf" srcId="{7CFF20A9-88A2-4056-8592-C5D9CE042B34}" destId="{10831A41-53A1-49AB-A46B-5EE3E620F7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4E42B-0A7D-41FB-AB7F-DB2377F4B884}">
      <dsp:nvSpPr>
        <dsp:cNvPr id="0" name=""/>
        <dsp:cNvSpPr/>
      </dsp:nvSpPr>
      <dsp:spPr>
        <a:xfrm>
          <a:off x="413685" y="2218"/>
          <a:ext cx="966111" cy="966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69C12-35DC-4473-A603-D41C3D514795}">
      <dsp:nvSpPr>
        <dsp:cNvPr id="0" name=""/>
        <dsp:cNvSpPr/>
      </dsp:nvSpPr>
      <dsp:spPr>
        <a:xfrm>
          <a:off x="619577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ED95D-1D7F-4FA6-AE49-563034209343}">
      <dsp:nvSpPr>
        <dsp:cNvPr id="0" name=""/>
        <dsp:cNvSpPr/>
      </dsp:nvSpPr>
      <dsp:spPr>
        <a:xfrm>
          <a:off x="104846" y="1269249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baseline="0" dirty="0"/>
            <a:t>Code Duplication</a:t>
          </a:r>
          <a:endParaRPr lang="en-US" sz="1300" kern="1200" dirty="0"/>
        </a:p>
      </dsp:txBody>
      <dsp:txXfrm>
        <a:off x="104846" y="1269249"/>
        <a:ext cx="1583789" cy="633515"/>
      </dsp:txXfrm>
    </dsp:sp>
    <dsp:sp modelId="{4BF8A65A-B9A2-47DE-A2BF-C463B37FB45C}">
      <dsp:nvSpPr>
        <dsp:cNvPr id="0" name=""/>
        <dsp:cNvSpPr/>
      </dsp:nvSpPr>
      <dsp:spPr>
        <a:xfrm>
          <a:off x="2274637" y="2218"/>
          <a:ext cx="966111" cy="966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B87DB-C3B3-4ED6-8FEE-1027994C1296}">
      <dsp:nvSpPr>
        <dsp:cNvPr id="0" name=""/>
        <dsp:cNvSpPr/>
      </dsp:nvSpPr>
      <dsp:spPr>
        <a:xfrm>
          <a:off x="2480529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C688D-46D2-463E-9EE0-CDE74316CD0D}">
      <dsp:nvSpPr>
        <dsp:cNvPr id="0" name=""/>
        <dsp:cNvSpPr/>
      </dsp:nvSpPr>
      <dsp:spPr>
        <a:xfrm>
          <a:off x="1965798" y="1269249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baseline="0"/>
            <a:t>Large Class</a:t>
          </a:r>
          <a:endParaRPr lang="en-US" sz="1300" kern="1200"/>
        </a:p>
      </dsp:txBody>
      <dsp:txXfrm>
        <a:off x="1965798" y="1269249"/>
        <a:ext cx="1583789" cy="633515"/>
      </dsp:txXfrm>
    </dsp:sp>
    <dsp:sp modelId="{304E3E5F-31E8-450C-930A-9BBF8A0A56B1}">
      <dsp:nvSpPr>
        <dsp:cNvPr id="0" name=""/>
        <dsp:cNvSpPr/>
      </dsp:nvSpPr>
      <dsp:spPr>
        <a:xfrm>
          <a:off x="4135589" y="2218"/>
          <a:ext cx="966111" cy="966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B25B2-342F-4D3B-8171-19261982FFF0}">
      <dsp:nvSpPr>
        <dsp:cNvPr id="0" name=""/>
        <dsp:cNvSpPr/>
      </dsp:nvSpPr>
      <dsp:spPr>
        <a:xfrm>
          <a:off x="4341481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4C1C9-EA6F-4028-BF8E-63A5E09F8240}">
      <dsp:nvSpPr>
        <dsp:cNvPr id="0" name=""/>
        <dsp:cNvSpPr/>
      </dsp:nvSpPr>
      <dsp:spPr>
        <a:xfrm>
          <a:off x="3826750" y="1269249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baseline="0"/>
            <a:t>Long Parameter List</a:t>
          </a:r>
          <a:endParaRPr lang="en-US" sz="1300" kern="1200"/>
        </a:p>
      </dsp:txBody>
      <dsp:txXfrm>
        <a:off x="3826750" y="1269249"/>
        <a:ext cx="1583789" cy="633515"/>
      </dsp:txXfrm>
    </dsp:sp>
    <dsp:sp modelId="{77C9A039-BF52-42F9-A837-458670010872}">
      <dsp:nvSpPr>
        <dsp:cNvPr id="0" name=""/>
        <dsp:cNvSpPr/>
      </dsp:nvSpPr>
      <dsp:spPr>
        <a:xfrm>
          <a:off x="5996541" y="2218"/>
          <a:ext cx="966111" cy="966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0C9BE-375F-46C3-B173-A1750F5D8DD6}">
      <dsp:nvSpPr>
        <dsp:cNvPr id="0" name=""/>
        <dsp:cNvSpPr/>
      </dsp:nvSpPr>
      <dsp:spPr>
        <a:xfrm>
          <a:off x="6202434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E91D7-DB8D-45FB-A200-5CD5AA5AED2D}">
      <dsp:nvSpPr>
        <dsp:cNvPr id="0" name=""/>
        <dsp:cNvSpPr/>
      </dsp:nvSpPr>
      <dsp:spPr>
        <a:xfrm>
          <a:off x="5687702" y="1269249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baseline="0"/>
            <a:t>Long Method</a:t>
          </a:r>
          <a:endParaRPr lang="en-US" sz="1300" kern="1200"/>
        </a:p>
      </dsp:txBody>
      <dsp:txXfrm>
        <a:off x="5687702" y="1269249"/>
        <a:ext cx="1583789" cy="633515"/>
      </dsp:txXfrm>
    </dsp:sp>
    <dsp:sp modelId="{AF3F8093-BC88-496F-8002-9878B9D648F7}">
      <dsp:nvSpPr>
        <dsp:cNvPr id="0" name=""/>
        <dsp:cNvSpPr/>
      </dsp:nvSpPr>
      <dsp:spPr>
        <a:xfrm>
          <a:off x="7857493" y="2218"/>
          <a:ext cx="966111" cy="96611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3440-87F0-4EE8-8C92-C9EE4F0121E8}">
      <dsp:nvSpPr>
        <dsp:cNvPr id="0" name=""/>
        <dsp:cNvSpPr/>
      </dsp:nvSpPr>
      <dsp:spPr>
        <a:xfrm>
          <a:off x="8063386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AF90F-6E51-4198-B67A-950D3953F491}">
      <dsp:nvSpPr>
        <dsp:cNvPr id="0" name=""/>
        <dsp:cNvSpPr/>
      </dsp:nvSpPr>
      <dsp:spPr>
        <a:xfrm>
          <a:off x="7548654" y="1269249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baseline="0" dirty="0"/>
            <a:t>Inappropriate Intimacy</a:t>
          </a:r>
          <a:endParaRPr lang="en-US" sz="1300" kern="1200" dirty="0"/>
        </a:p>
      </dsp:txBody>
      <dsp:txXfrm>
        <a:off x="7548654" y="1269249"/>
        <a:ext cx="1583789" cy="633515"/>
      </dsp:txXfrm>
    </dsp:sp>
    <dsp:sp modelId="{65192ED4-54E3-42F0-85EB-B4A761009F43}">
      <dsp:nvSpPr>
        <dsp:cNvPr id="0" name=""/>
        <dsp:cNvSpPr/>
      </dsp:nvSpPr>
      <dsp:spPr>
        <a:xfrm>
          <a:off x="4135589" y="2298712"/>
          <a:ext cx="966111" cy="966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737-DDC0-444E-AB54-5EEBA6ED4DCD}">
      <dsp:nvSpPr>
        <dsp:cNvPr id="0" name=""/>
        <dsp:cNvSpPr/>
      </dsp:nvSpPr>
      <dsp:spPr>
        <a:xfrm>
          <a:off x="4341481" y="2504605"/>
          <a:ext cx="554326" cy="554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E9BE-E2DE-4776-87BB-1F1D8332B617}">
      <dsp:nvSpPr>
        <dsp:cNvPr id="0" name=""/>
        <dsp:cNvSpPr/>
      </dsp:nvSpPr>
      <dsp:spPr>
        <a:xfrm>
          <a:off x="3826750" y="35657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Primitive Obsession</a:t>
          </a:r>
        </a:p>
      </dsp:txBody>
      <dsp:txXfrm>
        <a:off x="3826750" y="3565743"/>
        <a:ext cx="1583789" cy="63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D4649-6838-4DB8-8205-3C8A7671C9C7}">
      <dsp:nvSpPr>
        <dsp:cNvPr id="0" name=""/>
        <dsp:cNvSpPr/>
      </dsp:nvSpPr>
      <dsp:spPr>
        <a:xfrm>
          <a:off x="0" y="3175928"/>
          <a:ext cx="5990135" cy="208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baseline="0"/>
            <a:t>Using primitives (int, etc.) instead of objects (classes)</a:t>
          </a:r>
          <a:endParaRPr lang="en-US" sz="3700" kern="1200"/>
        </a:p>
      </dsp:txBody>
      <dsp:txXfrm>
        <a:off x="0" y="3175928"/>
        <a:ext cx="5990135" cy="2083752"/>
      </dsp:txXfrm>
    </dsp:sp>
    <dsp:sp modelId="{DD986D30-5502-4152-B6B7-68A0BEA203F3}">
      <dsp:nvSpPr>
        <dsp:cNvPr id="0" name=""/>
        <dsp:cNvSpPr/>
      </dsp:nvSpPr>
      <dsp:spPr>
        <a:xfrm rot="10800000">
          <a:off x="0" y="2372"/>
          <a:ext cx="5990135" cy="320481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baseline="0"/>
            <a:t>Structural approach</a:t>
          </a:r>
          <a:endParaRPr lang="en-US" sz="3700" kern="1200"/>
        </a:p>
      </dsp:txBody>
      <dsp:txXfrm rot="10800000">
        <a:off x="0" y="2372"/>
        <a:ext cx="5990135" cy="2082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5E7C8-F21D-46F1-A761-5327FB17CA28}">
      <dsp:nvSpPr>
        <dsp:cNvPr id="0" name=""/>
        <dsp:cNvSpPr/>
      </dsp:nvSpPr>
      <dsp:spPr>
        <a:xfrm>
          <a:off x="0" y="512"/>
          <a:ext cx="9237290" cy="12001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3E603-2776-4A04-AFD4-95B20F91E83A}">
      <dsp:nvSpPr>
        <dsp:cNvPr id="0" name=""/>
        <dsp:cNvSpPr/>
      </dsp:nvSpPr>
      <dsp:spPr>
        <a:xfrm>
          <a:off x="363039" y="270542"/>
          <a:ext cx="660071" cy="660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4B17C-3A79-45DB-BCF3-CA15EA599CC5}">
      <dsp:nvSpPr>
        <dsp:cNvPr id="0" name=""/>
        <dsp:cNvSpPr/>
      </dsp:nvSpPr>
      <dsp:spPr>
        <a:xfrm>
          <a:off x="1386149" y="512"/>
          <a:ext cx="7851140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 dirty="0"/>
            <a:t>Replace Type Code with Class</a:t>
          </a:r>
          <a:endParaRPr lang="en-US" sz="2500" kern="1200" dirty="0"/>
        </a:p>
      </dsp:txBody>
      <dsp:txXfrm>
        <a:off x="1386149" y="512"/>
        <a:ext cx="7851140" cy="1200129"/>
      </dsp:txXfrm>
    </dsp:sp>
    <dsp:sp modelId="{B3ED111F-6560-41EF-A621-DF5ED5A9C9B6}">
      <dsp:nvSpPr>
        <dsp:cNvPr id="0" name=""/>
        <dsp:cNvSpPr/>
      </dsp:nvSpPr>
      <dsp:spPr>
        <a:xfrm>
          <a:off x="0" y="1500674"/>
          <a:ext cx="9237290" cy="12001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60989-D1AE-46C8-9DC0-24BFA089B7F1}">
      <dsp:nvSpPr>
        <dsp:cNvPr id="0" name=""/>
        <dsp:cNvSpPr/>
      </dsp:nvSpPr>
      <dsp:spPr>
        <a:xfrm>
          <a:off x="363039" y="1770703"/>
          <a:ext cx="660071" cy="660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C66A4-F821-4354-AC92-89D6E325DBEA}">
      <dsp:nvSpPr>
        <dsp:cNvPr id="0" name=""/>
        <dsp:cNvSpPr/>
      </dsp:nvSpPr>
      <dsp:spPr>
        <a:xfrm>
          <a:off x="1386149" y="1500674"/>
          <a:ext cx="7851140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 dirty="0"/>
            <a:t>Replace Type Code with Sub-Classes</a:t>
          </a:r>
          <a:endParaRPr lang="en-US" sz="2500" kern="1200" dirty="0"/>
        </a:p>
      </dsp:txBody>
      <dsp:txXfrm>
        <a:off x="1386149" y="1500674"/>
        <a:ext cx="7851140" cy="1200129"/>
      </dsp:txXfrm>
    </dsp:sp>
    <dsp:sp modelId="{A7691F91-BFB7-4E84-B627-B48C5EA6998A}">
      <dsp:nvSpPr>
        <dsp:cNvPr id="0" name=""/>
        <dsp:cNvSpPr/>
      </dsp:nvSpPr>
      <dsp:spPr>
        <a:xfrm>
          <a:off x="0" y="3000836"/>
          <a:ext cx="9237290" cy="12001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7708F-40CB-4DC6-B2B1-E825392EF03E}">
      <dsp:nvSpPr>
        <dsp:cNvPr id="0" name=""/>
        <dsp:cNvSpPr/>
      </dsp:nvSpPr>
      <dsp:spPr>
        <a:xfrm>
          <a:off x="363039" y="3270865"/>
          <a:ext cx="660071" cy="660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31A41-53A1-49AB-A46B-5EE3E620F781}">
      <dsp:nvSpPr>
        <dsp:cNvPr id="0" name=""/>
        <dsp:cNvSpPr/>
      </dsp:nvSpPr>
      <dsp:spPr>
        <a:xfrm>
          <a:off x="1386149" y="3000836"/>
          <a:ext cx="7851140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 dirty="0"/>
            <a:t>Replace Type Code with State or Strategy Pattern</a:t>
          </a:r>
          <a:endParaRPr lang="en-US" sz="2500" kern="1200" dirty="0"/>
        </a:p>
      </dsp:txBody>
      <dsp:txXfrm>
        <a:off x="1386149" y="3000836"/>
        <a:ext cx="7851140" cy="120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2393-6573-4EFF-B9F7-08B8F8FC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>
            <a:normAutofit/>
          </a:bodyPr>
          <a:lstStyle/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- </a:t>
            </a:r>
            <a:r>
              <a:rPr lang="pl-PL" dirty="0" err="1"/>
              <a:t>Refactoring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604BF-73B4-4AE1-A057-7F9010E08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651" y="0"/>
            <a:ext cx="542103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309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FE55F-7E05-4F83-AAAB-CBEA05D04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6" b="-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2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C3EEF5-3F7D-441B-B3AA-8F5ECC524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45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0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F37D-CFAF-4547-8AE0-FDEE5CAA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GB" dirty="0"/>
              <a:t>Refactoring Techniques for Type Code</a:t>
            </a:r>
            <a:endParaRPr lang="pl-P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518398-0694-40A0-BB51-38EFA1387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35711"/>
              </p:ext>
            </p:extLst>
          </p:nvPr>
        </p:nvGraphicFramePr>
        <p:xfrm>
          <a:off x="1262063" y="2013054"/>
          <a:ext cx="9237290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18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29C0-4607-4200-B2B7-CB6E667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Replace Type Code with Class</a:t>
            </a:r>
            <a:endParaRPr lang="pl-P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72D9-BF45-44AF-9300-7DD8D5A6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Prerequisites: </a:t>
            </a:r>
          </a:p>
          <a:p>
            <a:r>
              <a:rPr lang="en-GB" dirty="0"/>
              <a:t>Type Code is not used in computing</a:t>
            </a:r>
          </a:p>
          <a:p>
            <a:r>
              <a:rPr lang="en-GB" dirty="0"/>
              <a:t>Want to use Enum or simple Class</a:t>
            </a:r>
            <a:endParaRPr lang="pl-PL" dirty="0"/>
          </a:p>
        </p:txBody>
      </p:sp>
      <p:sp>
        <p:nvSpPr>
          <p:cNvPr id="4" name="Rectangle 3" descr="Connected">
            <a:extLst>
              <a:ext uri="{FF2B5EF4-FFF2-40B4-BE49-F238E27FC236}">
                <a16:creationId xmlns:a16="http://schemas.microsoft.com/office/drawing/2014/main" id="{7E76819A-7A94-4A6E-8184-482FBE16C47D}"/>
              </a:ext>
            </a:extLst>
          </p:cNvPr>
          <p:cNvSpPr/>
          <p:nvPr/>
        </p:nvSpPr>
        <p:spPr>
          <a:xfrm>
            <a:off x="601801" y="1168729"/>
            <a:ext cx="660071" cy="660071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18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8009-1AD6-4A56-8586-C2F5ED77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Replace Type Code with Sub-Classes</a:t>
            </a:r>
            <a:endParaRPr lang="pl-P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CE47-2862-4485-B5E3-F4321853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Prerequisites: </a:t>
            </a:r>
          </a:p>
          <a:p>
            <a:r>
              <a:rPr lang="en-GB" dirty="0"/>
              <a:t>Behaviour depends on a type </a:t>
            </a:r>
          </a:p>
          <a:p>
            <a:r>
              <a:rPr lang="en-GB"/>
              <a:t>Class’s data </a:t>
            </a:r>
            <a:r>
              <a:rPr lang="en-GB" dirty="0"/>
              <a:t>structure depends on a type </a:t>
            </a:r>
          </a:p>
          <a:p>
            <a:r>
              <a:rPr lang="en-GB" dirty="0"/>
              <a:t>A type don’t change at runtime</a:t>
            </a:r>
          </a:p>
        </p:txBody>
      </p:sp>
      <p:sp>
        <p:nvSpPr>
          <p:cNvPr id="4" name="Rectangle 3" descr="Branching diagram">
            <a:extLst>
              <a:ext uri="{FF2B5EF4-FFF2-40B4-BE49-F238E27FC236}">
                <a16:creationId xmlns:a16="http://schemas.microsoft.com/office/drawing/2014/main" id="{1124F152-3EDA-4EA2-9F70-9CF9EB40B9C3}"/>
              </a:ext>
            </a:extLst>
          </p:cNvPr>
          <p:cNvSpPr/>
          <p:nvPr/>
        </p:nvSpPr>
        <p:spPr>
          <a:xfrm>
            <a:off x="577417" y="1168729"/>
            <a:ext cx="660071" cy="66007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54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3A3A-D87A-4314-BF48-6A3587C8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Replace Type Code with State or Strategy Pattern</a:t>
            </a:r>
            <a:endParaRPr lang="pl-P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B321-DFEA-4515-94E5-8FBE203F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Prerequisites: </a:t>
            </a:r>
          </a:p>
          <a:p>
            <a:r>
              <a:rPr lang="en-GB" dirty="0"/>
              <a:t>Behaviour depends on a type</a:t>
            </a:r>
          </a:p>
          <a:p>
            <a:r>
              <a:rPr lang="en-GB" dirty="0"/>
              <a:t>Can’t use Sub-Classes</a:t>
            </a:r>
          </a:p>
          <a:p>
            <a:r>
              <a:rPr lang="en-GB" dirty="0"/>
              <a:t>A type change at runtime</a:t>
            </a:r>
          </a:p>
        </p:txBody>
      </p:sp>
      <p:sp>
        <p:nvSpPr>
          <p:cNvPr id="4" name="Rectangle 3" descr="Circles with arrows">
            <a:extLst>
              <a:ext uri="{FF2B5EF4-FFF2-40B4-BE49-F238E27FC236}">
                <a16:creationId xmlns:a16="http://schemas.microsoft.com/office/drawing/2014/main" id="{EC8F152E-11DE-4B42-B3DA-0ABE401625F4}"/>
              </a:ext>
            </a:extLst>
          </p:cNvPr>
          <p:cNvSpPr/>
          <p:nvPr/>
        </p:nvSpPr>
        <p:spPr>
          <a:xfrm>
            <a:off x="601801" y="1099990"/>
            <a:ext cx="660071" cy="66007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66BB-91E4-40CB-AEB5-B2883EE9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9955-94AB-4AB3-906D-577B8790E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Theory </a:t>
            </a:r>
          </a:p>
          <a:p>
            <a:pPr lvl="1"/>
            <a:r>
              <a:rPr lang="en-GB" dirty="0"/>
              <a:t>Refactoring</a:t>
            </a:r>
          </a:p>
          <a:p>
            <a:pPr lvl="1"/>
            <a:r>
              <a:rPr lang="en-GB" dirty="0"/>
              <a:t>Code Smells </a:t>
            </a:r>
          </a:p>
          <a:p>
            <a:pPr lvl="1"/>
            <a:r>
              <a:rPr lang="en-GB" dirty="0"/>
              <a:t>Type Code Refactoring Approach </a:t>
            </a:r>
          </a:p>
          <a:p>
            <a:r>
              <a:rPr lang="en-GB" dirty="0"/>
              <a:t>Code Examples </a:t>
            </a:r>
          </a:p>
          <a:p>
            <a:pPr lvl="1"/>
            <a:r>
              <a:rPr lang="en-GB" dirty="0"/>
              <a:t>Refactoring technique with Class</a:t>
            </a:r>
          </a:p>
          <a:p>
            <a:pPr lvl="1"/>
            <a:r>
              <a:rPr lang="en-GB" dirty="0"/>
              <a:t>Refactoring technique with Sub-Classes</a:t>
            </a:r>
          </a:p>
          <a:p>
            <a:pPr lvl="1"/>
            <a:r>
              <a:rPr lang="en-GB" dirty="0"/>
              <a:t>Refactoring technique with Patterns (next lecture)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31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ED598-F421-45DE-9D47-2DCC7060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The Definition of Refactoring</a:t>
            </a:r>
            <a:endParaRPr lang="pl-PL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6D95-6C6A-4972-8EFB-5C0DDE5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“Code refactoring is the process of restructuring existing computer code without changing its external behavior. “ – Martin Fowler </a:t>
            </a:r>
            <a:endParaRPr lang="pl-P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452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98AB-4C86-4173-807E-BF188FFB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Smells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9B59-1E1C-4362-B5CB-4B244C164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543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300-D87B-4AC1-AF0A-8A451EF1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1665483"/>
            <a:ext cx="9692640" cy="139712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What are code smells? </a:t>
            </a:r>
            <a:endParaRPr lang="pl-PL" sz="2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6A15-3456-4582-9408-02ADE29830BD}"/>
              </a:ext>
            </a:extLst>
          </p:cNvPr>
          <p:cNvSpPr txBox="1"/>
          <p:nvPr/>
        </p:nvSpPr>
        <p:spPr>
          <a:xfrm>
            <a:off x="1237488" y="3795393"/>
            <a:ext cx="58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Answer: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Poor code-base quality indicators</a:t>
            </a:r>
          </a:p>
        </p:txBody>
      </p:sp>
    </p:spTree>
    <p:extLst>
      <p:ext uri="{BB962C8B-B14F-4D97-AF65-F5344CB8AC3E}">
        <p14:creationId xmlns:p14="http://schemas.microsoft.com/office/powerpoint/2010/main" val="72752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300-D87B-4AC1-AF0A-8A451EF1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1665483"/>
            <a:ext cx="9692640" cy="139712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Cure for smells? </a:t>
            </a:r>
            <a:endParaRPr lang="pl-PL" sz="2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6A15-3456-4582-9408-02ADE29830BD}"/>
              </a:ext>
            </a:extLst>
          </p:cNvPr>
          <p:cNvSpPr txBox="1"/>
          <p:nvPr/>
        </p:nvSpPr>
        <p:spPr>
          <a:xfrm>
            <a:off x="1237488" y="3795393"/>
            <a:ext cx="586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Answer: Refactoring</a:t>
            </a:r>
            <a:endParaRPr lang="pl-PL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9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093B-DAB2-4056-80C3-B2515B05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GB" dirty="0"/>
              <a:t>Example of Code Smells</a:t>
            </a:r>
            <a:endParaRPr lang="pl-PL" dirty="0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94BEFFE0-7AC5-4498-84F4-B35FFB368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020164"/>
              </p:ext>
            </p:extLst>
          </p:nvPr>
        </p:nvGraphicFramePr>
        <p:xfrm>
          <a:off x="1262063" y="2013055"/>
          <a:ext cx="9237290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15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6AA4-08BD-49C4-8363-8A267E82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Primitive Obsession</a:t>
            </a:r>
            <a:endParaRPr lang="pl-PL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14A741-4434-4D52-B6EC-6BE062B9B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153277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64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48090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06672-1A60-406F-A61F-4563851C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519684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4E7B31-1748-46D9-8475-90710BCF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993" y="643465"/>
            <a:ext cx="4419074" cy="5560272"/>
          </a:xfrm>
        </p:spPr>
        <p:txBody>
          <a:bodyPr anchor="ctr">
            <a:normAutofit/>
          </a:bodyPr>
          <a:lstStyle/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Examples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2E7A96-2DEF-416A-A036-40EC5E9C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anchor="ctr">
            <a:norm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98393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205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Type Code - Refactoring</vt:lpstr>
      <vt:lpstr>Agenda</vt:lpstr>
      <vt:lpstr>The Definition of Refactoring</vt:lpstr>
      <vt:lpstr>Code Smells</vt:lpstr>
      <vt:lpstr>What are code smells? </vt:lpstr>
      <vt:lpstr>Cure for smells? </vt:lpstr>
      <vt:lpstr>Example of Code Smells</vt:lpstr>
      <vt:lpstr>Primitive Obsession</vt:lpstr>
      <vt:lpstr>Type Code Examples</vt:lpstr>
      <vt:lpstr>PowerPoint Presentation</vt:lpstr>
      <vt:lpstr>PowerPoint Presentation</vt:lpstr>
      <vt:lpstr>Refactoring Techniques for Type Code</vt:lpstr>
      <vt:lpstr>Replace Type Code with Class</vt:lpstr>
      <vt:lpstr>Replace Type Code with Sub-Classes</vt:lpstr>
      <vt:lpstr>Replace Type Code with State or Strategy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Code - Refactoring</dc:title>
  <dc:creator>Damian Ubowski</dc:creator>
  <cp:lastModifiedBy>Damian Ubowski</cp:lastModifiedBy>
  <cp:revision>10</cp:revision>
  <dcterms:created xsi:type="dcterms:W3CDTF">2019-09-01T14:15:52Z</dcterms:created>
  <dcterms:modified xsi:type="dcterms:W3CDTF">2019-09-01T16:49:07Z</dcterms:modified>
</cp:coreProperties>
</file>