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29" name="PlaceHolder 2"/>
          <p:cNvSpPr>
            <a:spLocks noGrp="1"/>
          </p:cNvSpPr>
          <p:nvPr>
            <p:ph type="body"/>
          </p:nvPr>
        </p:nvSpPr>
        <p:spPr>
          <a:xfrm>
            <a:off x="1115640" y="24778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0" name="PlaceHolder 3"/>
          <p:cNvSpPr>
            <a:spLocks noGrp="1"/>
          </p:cNvSpPr>
          <p:nvPr>
            <p:ph type="body"/>
          </p:nvPr>
        </p:nvSpPr>
        <p:spPr>
          <a:xfrm>
            <a:off x="1115640" y="44074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32"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3"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4" name="PlaceHolder 4"/>
          <p:cNvSpPr>
            <a:spLocks noGrp="1"/>
          </p:cNvSpPr>
          <p:nvPr>
            <p:ph type="body"/>
          </p:nvPr>
        </p:nvSpPr>
        <p:spPr>
          <a:xfrm>
            <a:off x="111564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5" name="PlaceHolder 5"/>
          <p:cNvSpPr>
            <a:spLocks noGrp="1"/>
          </p:cNvSpPr>
          <p:nvPr>
            <p:ph type="body"/>
          </p:nvPr>
        </p:nvSpPr>
        <p:spPr>
          <a:xfrm>
            <a:off x="632592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37" name="PlaceHolder 2"/>
          <p:cNvSpPr>
            <a:spLocks noGrp="1"/>
          </p:cNvSpPr>
          <p:nvPr>
            <p:ph type="body"/>
          </p:nvPr>
        </p:nvSpPr>
        <p:spPr>
          <a:xfrm>
            <a:off x="1115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8" name="PlaceHolder 3"/>
          <p:cNvSpPr>
            <a:spLocks noGrp="1"/>
          </p:cNvSpPr>
          <p:nvPr>
            <p:ph type="body"/>
          </p:nvPr>
        </p:nvSpPr>
        <p:spPr>
          <a:xfrm>
            <a:off x="4553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39" name="PlaceHolder 4"/>
          <p:cNvSpPr>
            <a:spLocks noGrp="1"/>
          </p:cNvSpPr>
          <p:nvPr>
            <p:ph type="body"/>
          </p:nvPr>
        </p:nvSpPr>
        <p:spPr>
          <a:xfrm>
            <a:off x="7991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40" name="PlaceHolder 5"/>
          <p:cNvSpPr>
            <a:spLocks noGrp="1"/>
          </p:cNvSpPr>
          <p:nvPr>
            <p:ph type="body"/>
          </p:nvPr>
        </p:nvSpPr>
        <p:spPr>
          <a:xfrm>
            <a:off x="1115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41" name="PlaceHolder 6"/>
          <p:cNvSpPr>
            <a:spLocks noGrp="1"/>
          </p:cNvSpPr>
          <p:nvPr>
            <p:ph type="body"/>
          </p:nvPr>
        </p:nvSpPr>
        <p:spPr>
          <a:xfrm>
            <a:off x="4553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42" name="PlaceHolder 7"/>
          <p:cNvSpPr>
            <a:spLocks noGrp="1"/>
          </p:cNvSpPr>
          <p:nvPr>
            <p:ph type="body"/>
          </p:nvPr>
        </p:nvSpPr>
        <p:spPr>
          <a:xfrm>
            <a:off x="7991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52" name="PlaceHolder 2"/>
          <p:cNvSpPr>
            <a:spLocks noGrp="1"/>
          </p:cNvSpPr>
          <p:nvPr>
            <p:ph type="subTitle"/>
          </p:nvPr>
        </p:nvSpPr>
        <p:spPr>
          <a:xfrm>
            <a:off x="1115640" y="2477880"/>
            <a:ext cx="10167840" cy="369396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54" name="PlaceHolder 2"/>
          <p:cNvSpPr>
            <a:spLocks noGrp="1"/>
          </p:cNvSpPr>
          <p:nvPr>
            <p:ph type="body"/>
          </p:nvPr>
        </p:nvSpPr>
        <p:spPr>
          <a:xfrm>
            <a:off x="1115640" y="2477880"/>
            <a:ext cx="1016784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56" name="PlaceHolder 2"/>
          <p:cNvSpPr>
            <a:spLocks noGrp="1"/>
          </p:cNvSpPr>
          <p:nvPr>
            <p:ph type="body"/>
          </p:nvPr>
        </p:nvSpPr>
        <p:spPr>
          <a:xfrm>
            <a:off x="111564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57" name="PlaceHolder 3"/>
          <p:cNvSpPr>
            <a:spLocks noGrp="1"/>
          </p:cNvSpPr>
          <p:nvPr>
            <p:ph type="body"/>
          </p:nvPr>
        </p:nvSpPr>
        <p:spPr>
          <a:xfrm>
            <a:off x="632592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115640" y="548640"/>
            <a:ext cx="10167840" cy="54680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61"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62" name="PlaceHolder 3"/>
          <p:cNvSpPr>
            <a:spLocks noGrp="1"/>
          </p:cNvSpPr>
          <p:nvPr>
            <p:ph type="body"/>
          </p:nvPr>
        </p:nvSpPr>
        <p:spPr>
          <a:xfrm>
            <a:off x="632592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63" name="PlaceHolder 4"/>
          <p:cNvSpPr>
            <a:spLocks noGrp="1"/>
          </p:cNvSpPr>
          <p:nvPr>
            <p:ph type="body"/>
          </p:nvPr>
        </p:nvSpPr>
        <p:spPr>
          <a:xfrm>
            <a:off x="111564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8" name="PlaceHolder 2"/>
          <p:cNvSpPr>
            <a:spLocks noGrp="1"/>
          </p:cNvSpPr>
          <p:nvPr>
            <p:ph type="subTitle"/>
          </p:nvPr>
        </p:nvSpPr>
        <p:spPr>
          <a:xfrm>
            <a:off x="1115640" y="2477880"/>
            <a:ext cx="10167840" cy="369396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65" name="PlaceHolder 2"/>
          <p:cNvSpPr>
            <a:spLocks noGrp="1"/>
          </p:cNvSpPr>
          <p:nvPr>
            <p:ph type="body"/>
          </p:nvPr>
        </p:nvSpPr>
        <p:spPr>
          <a:xfrm>
            <a:off x="111564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66"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67" name="PlaceHolder 4"/>
          <p:cNvSpPr>
            <a:spLocks noGrp="1"/>
          </p:cNvSpPr>
          <p:nvPr>
            <p:ph type="body"/>
          </p:nvPr>
        </p:nvSpPr>
        <p:spPr>
          <a:xfrm>
            <a:off x="632592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69"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0"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1" name="PlaceHolder 4"/>
          <p:cNvSpPr>
            <a:spLocks noGrp="1"/>
          </p:cNvSpPr>
          <p:nvPr>
            <p:ph type="body"/>
          </p:nvPr>
        </p:nvSpPr>
        <p:spPr>
          <a:xfrm>
            <a:off x="1115640" y="44074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73" name="PlaceHolder 2"/>
          <p:cNvSpPr>
            <a:spLocks noGrp="1"/>
          </p:cNvSpPr>
          <p:nvPr>
            <p:ph type="body"/>
          </p:nvPr>
        </p:nvSpPr>
        <p:spPr>
          <a:xfrm>
            <a:off x="1115640" y="24778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4" name="PlaceHolder 3"/>
          <p:cNvSpPr>
            <a:spLocks noGrp="1"/>
          </p:cNvSpPr>
          <p:nvPr>
            <p:ph type="body"/>
          </p:nvPr>
        </p:nvSpPr>
        <p:spPr>
          <a:xfrm>
            <a:off x="1115640" y="44074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76"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7"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8" name="PlaceHolder 4"/>
          <p:cNvSpPr>
            <a:spLocks noGrp="1"/>
          </p:cNvSpPr>
          <p:nvPr>
            <p:ph type="body"/>
          </p:nvPr>
        </p:nvSpPr>
        <p:spPr>
          <a:xfrm>
            <a:off x="111564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79" name="PlaceHolder 5"/>
          <p:cNvSpPr>
            <a:spLocks noGrp="1"/>
          </p:cNvSpPr>
          <p:nvPr>
            <p:ph type="body"/>
          </p:nvPr>
        </p:nvSpPr>
        <p:spPr>
          <a:xfrm>
            <a:off x="632592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81" name="PlaceHolder 2"/>
          <p:cNvSpPr>
            <a:spLocks noGrp="1"/>
          </p:cNvSpPr>
          <p:nvPr>
            <p:ph type="body"/>
          </p:nvPr>
        </p:nvSpPr>
        <p:spPr>
          <a:xfrm>
            <a:off x="1115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82" name="PlaceHolder 3"/>
          <p:cNvSpPr>
            <a:spLocks noGrp="1"/>
          </p:cNvSpPr>
          <p:nvPr>
            <p:ph type="body"/>
          </p:nvPr>
        </p:nvSpPr>
        <p:spPr>
          <a:xfrm>
            <a:off x="4553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83" name="PlaceHolder 4"/>
          <p:cNvSpPr>
            <a:spLocks noGrp="1"/>
          </p:cNvSpPr>
          <p:nvPr>
            <p:ph type="body"/>
          </p:nvPr>
        </p:nvSpPr>
        <p:spPr>
          <a:xfrm>
            <a:off x="7991640" y="24778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84" name="PlaceHolder 5"/>
          <p:cNvSpPr>
            <a:spLocks noGrp="1"/>
          </p:cNvSpPr>
          <p:nvPr>
            <p:ph type="body"/>
          </p:nvPr>
        </p:nvSpPr>
        <p:spPr>
          <a:xfrm>
            <a:off x="1115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85" name="PlaceHolder 6"/>
          <p:cNvSpPr>
            <a:spLocks noGrp="1"/>
          </p:cNvSpPr>
          <p:nvPr>
            <p:ph type="body"/>
          </p:nvPr>
        </p:nvSpPr>
        <p:spPr>
          <a:xfrm>
            <a:off x="4553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86" name="PlaceHolder 7"/>
          <p:cNvSpPr>
            <a:spLocks noGrp="1"/>
          </p:cNvSpPr>
          <p:nvPr>
            <p:ph type="body"/>
          </p:nvPr>
        </p:nvSpPr>
        <p:spPr>
          <a:xfrm>
            <a:off x="7991640" y="4407480"/>
            <a:ext cx="3273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10" name="PlaceHolder 2"/>
          <p:cNvSpPr>
            <a:spLocks noGrp="1"/>
          </p:cNvSpPr>
          <p:nvPr>
            <p:ph type="body"/>
          </p:nvPr>
        </p:nvSpPr>
        <p:spPr>
          <a:xfrm>
            <a:off x="1115640" y="2477880"/>
            <a:ext cx="1016784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12" name="PlaceHolder 2"/>
          <p:cNvSpPr>
            <a:spLocks noGrp="1"/>
          </p:cNvSpPr>
          <p:nvPr>
            <p:ph type="body"/>
          </p:nvPr>
        </p:nvSpPr>
        <p:spPr>
          <a:xfrm>
            <a:off x="111564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13" name="PlaceHolder 3"/>
          <p:cNvSpPr>
            <a:spLocks noGrp="1"/>
          </p:cNvSpPr>
          <p:nvPr>
            <p:ph type="body"/>
          </p:nvPr>
        </p:nvSpPr>
        <p:spPr>
          <a:xfrm>
            <a:off x="632592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15640" y="548640"/>
            <a:ext cx="10167840" cy="54680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17"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18" name="PlaceHolder 3"/>
          <p:cNvSpPr>
            <a:spLocks noGrp="1"/>
          </p:cNvSpPr>
          <p:nvPr>
            <p:ph type="body"/>
          </p:nvPr>
        </p:nvSpPr>
        <p:spPr>
          <a:xfrm>
            <a:off x="632592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19" name="PlaceHolder 4"/>
          <p:cNvSpPr>
            <a:spLocks noGrp="1"/>
          </p:cNvSpPr>
          <p:nvPr>
            <p:ph type="body"/>
          </p:nvPr>
        </p:nvSpPr>
        <p:spPr>
          <a:xfrm>
            <a:off x="111564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21" name="PlaceHolder 2"/>
          <p:cNvSpPr>
            <a:spLocks noGrp="1"/>
          </p:cNvSpPr>
          <p:nvPr>
            <p:ph type="body"/>
          </p:nvPr>
        </p:nvSpPr>
        <p:spPr>
          <a:xfrm>
            <a:off x="1115640" y="2477880"/>
            <a:ext cx="4961880" cy="369396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22"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23" name="PlaceHolder 4"/>
          <p:cNvSpPr>
            <a:spLocks noGrp="1"/>
          </p:cNvSpPr>
          <p:nvPr>
            <p:ph type="body"/>
          </p:nvPr>
        </p:nvSpPr>
        <p:spPr>
          <a:xfrm>
            <a:off x="6325920" y="44074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15640" y="548640"/>
            <a:ext cx="10167840" cy="1179360"/>
          </a:xfrm>
          <a:prstGeom prst="rect">
            <a:avLst/>
          </a:prstGeom>
        </p:spPr>
        <p:txBody>
          <a:bodyPr lIns="0" rIns="0" tIns="0" bIns="0" anchor="ctr">
            <a:noAutofit/>
          </a:bodyPr>
          <a:p>
            <a:endParaRPr b="0" lang="uk-UA" sz="1800" spc="-1" strike="noStrike">
              <a:solidFill>
                <a:srgbClr val="000000"/>
              </a:solidFill>
              <a:latin typeface="Avenir Next LT Pro"/>
            </a:endParaRPr>
          </a:p>
        </p:txBody>
      </p:sp>
      <p:sp>
        <p:nvSpPr>
          <p:cNvPr id="25" name="PlaceHolder 2"/>
          <p:cNvSpPr>
            <a:spLocks noGrp="1"/>
          </p:cNvSpPr>
          <p:nvPr>
            <p:ph type="body"/>
          </p:nvPr>
        </p:nvSpPr>
        <p:spPr>
          <a:xfrm>
            <a:off x="111564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26" name="PlaceHolder 3"/>
          <p:cNvSpPr>
            <a:spLocks noGrp="1"/>
          </p:cNvSpPr>
          <p:nvPr>
            <p:ph type="body"/>
          </p:nvPr>
        </p:nvSpPr>
        <p:spPr>
          <a:xfrm>
            <a:off x="6325920" y="2477880"/>
            <a:ext cx="496188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
        <p:nvSpPr>
          <p:cNvPr id="27" name="PlaceHolder 4"/>
          <p:cNvSpPr>
            <a:spLocks noGrp="1"/>
          </p:cNvSpPr>
          <p:nvPr>
            <p:ph type="body"/>
          </p:nvPr>
        </p:nvSpPr>
        <p:spPr>
          <a:xfrm>
            <a:off x="1115640" y="4407480"/>
            <a:ext cx="10167840" cy="1761840"/>
          </a:xfrm>
          <a:prstGeom prst="rect">
            <a:avLst/>
          </a:prstGeom>
        </p:spPr>
        <p:txBody>
          <a:bodyPr lIns="0" rIns="0" tIns="0" bIns="0">
            <a:normAutofit/>
          </a:bodyPr>
          <a:p>
            <a:endParaRPr b="0" lang="uk-UA" sz="2800" spc="-1" strike="noStrike">
              <a:solidFill>
                <a:srgbClr val="000000"/>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76000" y="1124640"/>
            <a:ext cx="11036520" cy="3172680"/>
          </a:xfrm>
          <a:prstGeom prst="rect">
            <a:avLst/>
          </a:prstGeom>
        </p:spPr>
        <p:txBody>
          <a:bodyPr anchor="b">
            <a:normAutofit/>
          </a:bodyPr>
          <a:p>
            <a:pPr>
              <a:lnSpc>
                <a:spcPct val="90000"/>
              </a:lnSpc>
            </a:pPr>
            <a:r>
              <a:rPr b="0" lang="en-US" sz="8000" spc="-1" strike="noStrike">
                <a:solidFill>
                  <a:srgbClr val="000000"/>
                </a:solidFill>
                <a:latin typeface="Avenir Next LT Pro"/>
              </a:rPr>
              <a:t>Click to edit Master title style</a:t>
            </a:r>
            <a:endParaRPr b="0" lang="uk-UA" sz="8000" spc="-1" strike="noStrike">
              <a:solidFill>
                <a:srgbClr val="000000"/>
              </a:solidFill>
              <a:latin typeface="Avenir Next LT Pro"/>
            </a:endParaRPr>
          </a:p>
        </p:txBody>
      </p:sp>
      <p:sp>
        <p:nvSpPr>
          <p:cNvPr id="1" name="PlaceHolder 2"/>
          <p:cNvSpPr>
            <a:spLocks noGrp="1"/>
          </p:cNvSpPr>
          <p:nvPr>
            <p:ph type="dt"/>
          </p:nvPr>
        </p:nvSpPr>
        <p:spPr>
          <a:xfrm>
            <a:off x="576000" y="6356520"/>
            <a:ext cx="2742840" cy="364680"/>
          </a:xfrm>
          <a:prstGeom prst="rect">
            <a:avLst/>
          </a:prstGeom>
        </p:spPr>
        <p:txBody>
          <a:bodyPr anchor="ctr">
            <a:noAutofit/>
          </a:bodyPr>
          <a:p>
            <a:pPr>
              <a:lnSpc>
                <a:spcPct val="100000"/>
              </a:lnSpc>
            </a:pPr>
            <a:fld id="{415E9C3D-F5CD-4957-96BA-7ADB58816E6A}" type="datetime">
              <a:rPr b="0" lang="en-US" sz="1200" spc="-1" strike="noStrike">
                <a:solidFill>
                  <a:srgbClr val="8b8b8b"/>
                </a:solidFill>
                <a:latin typeface="Avenir Next LT Pro"/>
              </a:rPr>
              <a:t>11/26/20</a:t>
            </a:fld>
            <a:endParaRPr b="0" lang="uk-UA"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uk-UA" sz="2400" spc="-1" strike="noStrike">
              <a:latin typeface="Times New Roman"/>
            </a:endParaRPr>
          </a:p>
        </p:txBody>
      </p:sp>
      <p:sp>
        <p:nvSpPr>
          <p:cNvPr id="3" name="PlaceHolder 4"/>
          <p:cNvSpPr>
            <a:spLocks noGrp="1"/>
          </p:cNvSpPr>
          <p:nvPr>
            <p:ph type="sldNum"/>
          </p:nvPr>
        </p:nvSpPr>
        <p:spPr>
          <a:xfrm>
            <a:off x="8869680" y="6356520"/>
            <a:ext cx="2742840" cy="364680"/>
          </a:xfrm>
          <a:prstGeom prst="rect">
            <a:avLst/>
          </a:prstGeom>
        </p:spPr>
        <p:txBody>
          <a:bodyPr anchor="ctr">
            <a:noAutofit/>
          </a:bodyPr>
          <a:p>
            <a:pPr algn="r">
              <a:lnSpc>
                <a:spcPct val="100000"/>
              </a:lnSpc>
            </a:pPr>
            <a:fld id="{ACC1E2FD-F667-4705-85A0-E1E230CC294A}" type="slidenum">
              <a:rPr b="0" lang="en-US" sz="1200" spc="-1" strike="noStrike">
                <a:solidFill>
                  <a:srgbClr val="8b8b8b"/>
                </a:solidFill>
                <a:latin typeface="Avenir Next LT Pro"/>
              </a:rPr>
              <a:t>&lt;номер&gt;</a:t>
            </a:fld>
            <a:endParaRPr b="0" lang="uk-UA" sz="1200" spc="-1" strike="noStrike">
              <a:latin typeface="Times New Roman"/>
            </a:endParaRPr>
          </a:p>
        </p:txBody>
      </p:sp>
      <p:sp>
        <p:nvSpPr>
          <p:cNvPr id="4" name="CustomShape 5"/>
          <p:cNvSpPr/>
          <p:nvPr/>
        </p:nvSpPr>
        <p:spPr>
          <a:xfrm rot="5400000">
            <a:off x="85788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flipV="1">
            <a:off x="578520" y="4500720"/>
            <a:ext cx="110343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2800" spc="-1" strike="noStrike">
                <a:solidFill>
                  <a:srgbClr val="000000"/>
                </a:solidFill>
                <a:latin typeface="Avenir Next LT Pro"/>
              </a:rPr>
              <a:t>Для редагування структури клацніть мишею</a:t>
            </a:r>
            <a:endParaRPr b="0" lang="uk-UA" sz="2800" spc="-1" strike="noStrike">
              <a:solidFill>
                <a:srgbClr val="000000"/>
              </a:solidFill>
              <a:latin typeface="Avenir Next LT Pro"/>
            </a:endParaRPr>
          </a:p>
          <a:p>
            <a:pPr lvl="1" marL="864000" indent="-324000">
              <a:spcBef>
                <a:spcPts val="1134"/>
              </a:spcBef>
              <a:buClr>
                <a:srgbClr val="000000"/>
              </a:buClr>
              <a:buSzPct val="75000"/>
              <a:buFont typeface="Symbol" charset="2"/>
              <a:buChar char=""/>
            </a:pPr>
            <a:r>
              <a:rPr b="0" lang="uk-UA" sz="2000" spc="-1" strike="noStrike">
                <a:solidFill>
                  <a:srgbClr val="000000"/>
                </a:solidFill>
                <a:latin typeface="Avenir Next LT Pro"/>
              </a:rPr>
              <a:t>Другий рівень структури</a:t>
            </a:r>
            <a:endParaRPr b="0" lang="uk-UA" sz="2000" spc="-1" strike="noStrike">
              <a:solidFill>
                <a:srgbClr val="000000"/>
              </a:solidFill>
              <a:latin typeface="Avenir Next LT Pro"/>
            </a:endParaRPr>
          </a:p>
          <a:p>
            <a:pPr lvl="2" marL="1296000" indent="-288000">
              <a:spcBef>
                <a:spcPts val="850"/>
              </a:spcBef>
              <a:buClr>
                <a:srgbClr val="000000"/>
              </a:buClr>
              <a:buSzPct val="45000"/>
              <a:buFont typeface="Wingdings" charset="2"/>
              <a:buChar char=""/>
            </a:pPr>
            <a:r>
              <a:rPr b="0" lang="uk-UA" sz="1800" spc="-1" strike="noStrike">
                <a:solidFill>
                  <a:srgbClr val="000000"/>
                </a:solidFill>
                <a:latin typeface="Avenir Next LT Pro"/>
              </a:rPr>
              <a:t>Третій рівень структури</a:t>
            </a:r>
            <a:endParaRPr b="0" lang="uk-UA" sz="1800" spc="-1" strike="noStrike">
              <a:solidFill>
                <a:srgbClr val="000000"/>
              </a:solidFill>
              <a:latin typeface="Avenir Next LT Pro"/>
            </a:endParaRPr>
          </a:p>
          <a:p>
            <a:pPr lvl="3" marL="1728000" indent="-216000">
              <a:spcBef>
                <a:spcPts val="567"/>
              </a:spcBef>
              <a:buClr>
                <a:srgbClr val="000000"/>
              </a:buClr>
              <a:buSzPct val="75000"/>
              <a:buFont typeface="Symbol" charset="2"/>
              <a:buChar char=""/>
            </a:pPr>
            <a:r>
              <a:rPr b="0" lang="uk-UA" sz="1800" spc="-1" strike="noStrike">
                <a:solidFill>
                  <a:srgbClr val="000000"/>
                </a:solidFill>
                <a:latin typeface="Avenir Next LT Pro"/>
              </a:rPr>
              <a:t>Четвертий рівень структури</a:t>
            </a:r>
            <a:endParaRPr b="0" lang="uk-UA" sz="1800" spc="-1" strike="noStrike">
              <a:solidFill>
                <a:srgbClr val="000000"/>
              </a:solidFill>
              <a:latin typeface="Avenir Next LT Pro"/>
            </a:endParaRPr>
          </a:p>
          <a:p>
            <a:pPr lvl="4" marL="2160000" indent="-216000">
              <a:spcBef>
                <a:spcPts val="283"/>
              </a:spcBef>
              <a:buClr>
                <a:srgbClr val="000000"/>
              </a:buClr>
              <a:buSzPct val="45000"/>
              <a:buFont typeface="Wingdings" charset="2"/>
              <a:buChar char=""/>
            </a:pPr>
            <a:r>
              <a:rPr b="0" lang="uk-UA" sz="2000" spc="-1" strike="noStrike">
                <a:solidFill>
                  <a:srgbClr val="000000"/>
                </a:solidFill>
                <a:latin typeface="Avenir Next LT Pro"/>
              </a:rPr>
              <a:t>П'ятий рівень структури</a:t>
            </a:r>
            <a:endParaRPr b="0" lang="uk-UA" sz="2000" spc="-1" strike="noStrike">
              <a:solidFill>
                <a:srgbClr val="000000"/>
              </a:solidFill>
              <a:latin typeface="Avenir Next LT Pro"/>
            </a:endParaRPr>
          </a:p>
          <a:p>
            <a:pPr lvl="5" marL="2592000" indent="-216000">
              <a:spcBef>
                <a:spcPts val="283"/>
              </a:spcBef>
              <a:buClr>
                <a:srgbClr val="000000"/>
              </a:buClr>
              <a:buSzPct val="45000"/>
              <a:buFont typeface="Wingdings" charset="2"/>
              <a:buChar char=""/>
            </a:pPr>
            <a:r>
              <a:rPr b="0" lang="uk-UA" sz="2000" spc="-1" strike="noStrike">
                <a:solidFill>
                  <a:srgbClr val="000000"/>
                </a:solidFill>
                <a:latin typeface="Avenir Next LT Pro"/>
              </a:rPr>
              <a:t>Шостий рівень структури</a:t>
            </a:r>
            <a:endParaRPr b="0" lang="uk-UA" sz="2000" spc="-1" strike="noStrike">
              <a:solidFill>
                <a:srgbClr val="000000"/>
              </a:solidFill>
              <a:latin typeface="Avenir Next LT Pro"/>
            </a:endParaRPr>
          </a:p>
          <a:p>
            <a:pPr lvl="6" marL="3024000" indent="-216000">
              <a:spcBef>
                <a:spcPts val="283"/>
              </a:spcBef>
              <a:buClr>
                <a:srgbClr val="000000"/>
              </a:buClr>
              <a:buSzPct val="45000"/>
              <a:buFont typeface="Wingdings" charset="2"/>
              <a:buChar char=""/>
            </a:pPr>
            <a:r>
              <a:rPr b="0" lang="uk-UA" sz="2000" spc="-1" strike="noStrike">
                <a:solidFill>
                  <a:srgbClr val="000000"/>
                </a:solidFill>
                <a:latin typeface="Avenir Next LT Pro"/>
              </a:rPr>
              <a:t>Сьомий рівень структури</a:t>
            </a:r>
            <a:endParaRPr b="0" lang="uk-UA" sz="2000" spc="-1" strike="noStrike">
              <a:solidFill>
                <a:srgbClr val="000000"/>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558360" y="0"/>
            <a:ext cx="11167200" cy="2018520"/>
          </a:xfrm>
          <a:prstGeom prst="rect">
            <a:avLst/>
          </a:prstGeom>
          <a:solidFill>
            <a:srgbClr val="ffffff"/>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567000" y="0"/>
            <a:ext cx="11155320" cy="201132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498960" y="78732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4"/>
          <p:cNvSpPr>
            <a:spLocks noGrp="1"/>
          </p:cNvSpPr>
          <p:nvPr>
            <p:ph type="title"/>
          </p:nvPr>
        </p:nvSpPr>
        <p:spPr>
          <a:xfrm>
            <a:off x="1115640" y="548640"/>
            <a:ext cx="10167840" cy="1179360"/>
          </a:xfrm>
          <a:prstGeom prst="rect">
            <a:avLst/>
          </a:prstGeom>
        </p:spPr>
        <p:txBody>
          <a:bodyPr anchor="ctr">
            <a:normAutofit/>
          </a:bodyPr>
          <a:p>
            <a:pPr>
              <a:lnSpc>
                <a:spcPct val="90000"/>
              </a:lnSpc>
            </a:pPr>
            <a:r>
              <a:rPr b="0" lang="en-US" sz="4000" spc="-1" strike="noStrike">
                <a:solidFill>
                  <a:srgbClr val="000000"/>
                </a:solidFill>
                <a:latin typeface="Avenir Next LT Pro"/>
              </a:rPr>
              <a:t>Click to edit Master title style</a:t>
            </a:r>
            <a:endParaRPr b="0" lang="uk-UA" sz="4000" spc="-1" strike="noStrike">
              <a:solidFill>
                <a:srgbClr val="000000"/>
              </a:solidFill>
              <a:latin typeface="Avenir Next LT Pro"/>
            </a:endParaRPr>
          </a:p>
        </p:txBody>
      </p:sp>
      <p:sp>
        <p:nvSpPr>
          <p:cNvPr id="47" name="PlaceHolder 5"/>
          <p:cNvSpPr>
            <a:spLocks noGrp="1"/>
          </p:cNvSpPr>
          <p:nvPr>
            <p:ph type="body"/>
          </p:nvPr>
        </p:nvSpPr>
        <p:spPr>
          <a:xfrm>
            <a:off x="1115640" y="2477880"/>
            <a:ext cx="10167840" cy="3693960"/>
          </a:xfrm>
          <a:prstGeom prst="rect">
            <a:avLst/>
          </a:prstGeom>
        </p:spPr>
        <p:txBody>
          <a:bodyPr>
            <a:noAutofit/>
          </a:bodyPr>
          <a:p>
            <a:pPr marL="228600" indent="-228240">
              <a:lnSpc>
                <a:spcPct val="110000"/>
              </a:lnSpc>
              <a:spcBef>
                <a:spcPts val="1001"/>
              </a:spcBef>
              <a:buClr>
                <a:srgbClr val="000000"/>
              </a:buClr>
              <a:buFont typeface="Arial"/>
              <a:buChar char="•"/>
            </a:pPr>
            <a:r>
              <a:rPr b="0" lang="en-US" sz="2800" spc="-1" strike="noStrike">
                <a:solidFill>
                  <a:srgbClr val="000000"/>
                </a:solidFill>
                <a:latin typeface="Avenir Next LT Pro"/>
              </a:rPr>
              <a:t>Click to edit Master text styles</a:t>
            </a:r>
            <a:endParaRPr b="0" lang="uk-UA" sz="2800" spc="-1" strike="noStrike">
              <a:solidFill>
                <a:srgbClr val="000000"/>
              </a:solidFill>
              <a:latin typeface="Avenir Next LT Pro"/>
            </a:endParaRPr>
          </a:p>
          <a:p>
            <a:pPr lvl="1" marL="685800" indent="-228240">
              <a:lnSpc>
                <a:spcPct val="110000"/>
              </a:lnSpc>
              <a:spcBef>
                <a:spcPts val="499"/>
              </a:spcBef>
              <a:buClr>
                <a:srgbClr val="000000"/>
              </a:buClr>
              <a:buFont typeface="Arial"/>
              <a:buChar char="•"/>
            </a:pPr>
            <a:r>
              <a:rPr b="0" lang="en-US" sz="2400" spc="-1" strike="noStrike">
                <a:solidFill>
                  <a:srgbClr val="000000"/>
                </a:solidFill>
                <a:latin typeface="Avenir Next LT Pro"/>
              </a:rPr>
              <a:t>Second level</a:t>
            </a:r>
            <a:endParaRPr b="0" lang="uk-UA" sz="2400" spc="-1" strike="noStrike">
              <a:solidFill>
                <a:srgbClr val="000000"/>
              </a:solidFill>
              <a:latin typeface="Avenir Next LT Pro"/>
            </a:endParaRPr>
          </a:p>
          <a:p>
            <a:pPr lvl="2" marL="1143000" indent="-228240">
              <a:lnSpc>
                <a:spcPct val="110000"/>
              </a:lnSpc>
              <a:spcBef>
                <a:spcPts val="499"/>
              </a:spcBef>
              <a:buClr>
                <a:srgbClr val="000000"/>
              </a:buClr>
              <a:buFont typeface="Arial"/>
              <a:buChar char="•"/>
            </a:pPr>
            <a:r>
              <a:rPr b="0" lang="en-US" sz="2000" spc="-1" strike="noStrike">
                <a:solidFill>
                  <a:srgbClr val="000000"/>
                </a:solidFill>
                <a:latin typeface="Avenir Next LT Pro"/>
              </a:rPr>
              <a:t>Third level</a:t>
            </a:r>
            <a:endParaRPr b="0" lang="uk-UA" sz="2000" spc="-1" strike="noStrike">
              <a:solidFill>
                <a:srgbClr val="000000"/>
              </a:solidFill>
              <a:latin typeface="Avenir Next LT Pro"/>
            </a:endParaRPr>
          </a:p>
          <a:p>
            <a:pPr lvl="3" marL="1600200" indent="-228240">
              <a:lnSpc>
                <a:spcPct val="110000"/>
              </a:lnSpc>
              <a:spcBef>
                <a:spcPts val="499"/>
              </a:spcBef>
              <a:buClr>
                <a:srgbClr val="000000"/>
              </a:buClr>
              <a:buFont typeface="Arial"/>
              <a:buChar char="•"/>
            </a:pPr>
            <a:r>
              <a:rPr b="0" lang="en-US" sz="1800" spc="-1" strike="noStrike">
                <a:solidFill>
                  <a:srgbClr val="000000"/>
                </a:solidFill>
                <a:latin typeface="Avenir Next LT Pro"/>
              </a:rPr>
              <a:t>Fourth level</a:t>
            </a:r>
            <a:endParaRPr b="0" lang="uk-UA" sz="1800" spc="-1" strike="noStrike">
              <a:solidFill>
                <a:srgbClr val="000000"/>
              </a:solidFill>
              <a:latin typeface="Avenir Next LT Pro"/>
            </a:endParaRPr>
          </a:p>
          <a:p>
            <a:pPr lvl="4" marL="2057400" indent="-228240">
              <a:lnSpc>
                <a:spcPct val="110000"/>
              </a:lnSpc>
              <a:spcBef>
                <a:spcPts val="499"/>
              </a:spcBef>
              <a:buClr>
                <a:srgbClr val="000000"/>
              </a:buClr>
              <a:buFont typeface="Arial"/>
              <a:buChar char="•"/>
            </a:pPr>
            <a:r>
              <a:rPr b="0" lang="en-US" sz="1800" spc="-1" strike="noStrike">
                <a:solidFill>
                  <a:srgbClr val="000000"/>
                </a:solidFill>
                <a:latin typeface="Avenir Next LT Pro"/>
              </a:rPr>
              <a:t>Fifth level</a:t>
            </a:r>
            <a:endParaRPr b="0" lang="uk-UA" sz="1800" spc="-1" strike="noStrike">
              <a:solidFill>
                <a:srgbClr val="000000"/>
              </a:solidFill>
              <a:latin typeface="Avenir Next LT Pro"/>
            </a:endParaRPr>
          </a:p>
        </p:txBody>
      </p:sp>
      <p:sp>
        <p:nvSpPr>
          <p:cNvPr id="48" name="PlaceHolder 6"/>
          <p:cNvSpPr>
            <a:spLocks noGrp="1"/>
          </p:cNvSpPr>
          <p:nvPr>
            <p:ph type="dt"/>
          </p:nvPr>
        </p:nvSpPr>
        <p:spPr>
          <a:xfrm>
            <a:off x="1115640" y="6356520"/>
            <a:ext cx="2742840" cy="364680"/>
          </a:xfrm>
          <a:prstGeom prst="rect">
            <a:avLst/>
          </a:prstGeom>
        </p:spPr>
        <p:txBody>
          <a:bodyPr anchor="ctr">
            <a:noAutofit/>
          </a:bodyPr>
          <a:p>
            <a:pPr>
              <a:lnSpc>
                <a:spcPct val="100000"/>
              </a:lnSpc>
            </a:pPr>
            <a:fld id="{09B694E0-9440-4636-B59B-8113C7083687}" type="datetime">
              <a:rPr b="0" lang="en-US" sz="1200" spc="-1" strike="noStrike">
                <a:solidFill>
                  <a:srgbClr val="8b8b8b"/>
                </a:solidFill>
                <a:latin typeface="Avenir Next LT Pro"/>
              </a:rPr>
              <a:t>11/26/20</a:t>
            </a:fld>
            <a:endParaRPr b="0" lang="uk-UA" sz="1200" spc="-1" strike="noStrike">
              <a:latin typeface="Times New Roman"/>
            </a:endParaRPr>
          </a:p>
        </p:txBody>
      </p:sp>
      <p:sp>
        <p:nvSpPr>
          <p:cNvPr id="49" name="PlaceHolder 7"/>
          <p:cNvSpPr>
            <a:spLocks noGrp="1"/>
          </p:cNvSpPr>
          <p:nvPr>
            <p:ph type="ftr"/>
          </p:nvPr>
        </p:nvSpPr>
        <p:spPr>
          <a:xfrm>
            <a:off x="4038480" y="6356520"/>
            <a:ext cx="4114440" cy="364680"/>
          </a:xfrm>
          <a:prstGeom prst="rect">
            <a:avLst/>
          </a:prstGeom>
        </p:spPr>
        <p:txBody>
          <a:bodyPr anchor="ctr">
            <a:noAutofit/>
          </a:bodyPr>
          <a:p>
            <a:endParaRPr b="0" lang="uk-UA" sz="2400" spc="-1" strike="noStrike">
              <a:latin typeface="Times New Roman"/>
            </a:endParaRPr>
          </a:p>
        </p:txBody>
      </p:sp>
      <p:sp>
        <p:nvSpPr>
          <p:cNvPr id="50" name="PlaceHolder 8"/>
          <p:cNvSpPr>
            <a:spLocks noGrp="1"/>
          </p:cNvSpPr>
          <p:nvPr>
            <p:ph type="sldNum"/>
          </p:nvPr>
        </p:nvSpPr>
        <p:spPr>
          <a:xfrm>
            <a:off x="8540640" y="6356520"/>
            <a:ext cx="2742840" cy="364680"/>
          </a:xfrm>
          <a:prstGeom prst="rect">
            <a:avLst/>
          </a:prstGeom>
        </p:spPr>
        <p:txBody>
          <a:bodyPr anchor="ctr">
            <a:noAutofit/>
          </a:bodyPr>
          <a:p>
            <a:pPr algn="r">
              <a:lnSpc>
                <a:spcPct val="100000"/>
              </a:lnSpc>
            </a:pPr>
            <a:fld id="{A34335C1-C6F3-48C4-A568-F89452D60287}" type="slidenum">
              <a:rPr b="0" lang="en-US" sz="1200" spc="-1" strike="noStrike">
                <a:solidFill>
                  <a:srgbClr val="8b8b8b"/>
                </a:solidFill>
                <a:latin typeface="Avenir Next LT Pro"/>
              </a:rPr>
              <a:t>&lt;номер&gt;</a:t>
            </a:fld>
            <a:endParaRPr b="0" lang="uk-U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TextShape 2"/>
          <p:cNvSpPr txBox="1"/>
          <p:nvPr/>
        </p:nvSpPr>
        <p:spPr>
          <a:xfrm>
            <a:off x="478080" y="1122480"/>
            <a:ext cx="4023000" cy="3203640"/>
          </a:xfrm>
          <a:prstGeom prst="rect">
            <a:avLst/>
          </a:prstGeom>
          <a:noFill/>
          <a:ln>
            <a:noFill/>
          </a:ln>
        </p:spPr>
        <p:txBody>
          <a:bodyPr anchor="b">
            <a:normAutofit/>
          </a:bodyPr>
          <a:p>
            <a:pPr>
              <a:lnSpc>
                <a:spcPct val="90000"/>
              </a:lnSpc>
            </a:pPr>
            <a:r>
              <a:rPr b="0" lang="uk-UA" sz="4800" spc="-1" strike="noStrike">
                <a:solidFill>
                  <a:srgbClr val="ffffff"/>
                </a:solidFill>
                <a:latin typeface="Avenir Next LT Pro"/>
              </a:rPr>
              <a:t>Словники та функції.</a:t>
            </a:r>
            <a:endParaRPr b="0" lang="uk-UA" sz="4800" spc="-1" strike="noStrike">
              <a:solidFill>
                <a:srgbClr val="000000"/>
              </a:solidFill>
              <a:latin typeface="Avenir Next LT Pro"/>
            </a:endParaRPr>
          </a:p>
        </p:txBody>
      </p:sp>
      <p:sp>
        <p:nvSpPr>
          <p:cNvPr id="89" name="TextShape 3"/>
          <p:cNvSpPr txBox="1"/>
          <p:nvPr/>
        </p:nvSpPr>
        <p:spPr>
          <a:xfrm>
            <a:off x="478080" y="4872960"/>
            <a:ext cx="4023000" cy="1207800"/>
          </a:xfrm>
          <a:prstGeom prst="rect">
            <a:avLst/>
          </a:prstGeom>
          <a:noFill/>
          <a:ln>
            <a:noFill/>
          </a:ln>
        </p:spPr>
        <p:txBody>
          <a:bodyPr>
            <a:normAutofit/>
          </a:bodyPr>
          <a:p>
            <a:pPr>
              <a:lnSpc>
                <a:spcPct val="110000"/>
              </a:lnSpc>
              <a:spcBef>
                <a:spcPts val="1001"/>
              </a:spcBef>
              <a:tabLst>
                <a:tab algn="l" pos="0"/>
              </a:tabLst>
            </a:pPr>
            <a:r>
              <a:rPr b="0" lang="uk-UA" sz="2000" spc="-1" strike="noStrike">
                <a:solidFill>
                  <a:srgbClr val="ffffff"/>
                </a:solidFill>
                <a:latin typeface="Avenir Next LT Pro"/>
              </a:rPr>
              <a:t>Робота: Свереда Андрій і Грищенко Назар </a:t>
            </a:r>
            <a:endParaRPr b="0" lang="uk-UA" sz="2000" spc="-1" strike="noStrike">
              <a:latin typeface="Arial"/>
            </a:endParaRPr>
          </a:p>
        </p:txBody>
      </p:sp>
      <p:sp>
        <p:nvSpPr>
          <p:cNvPr id="90" name="CustomShape 4"/>
          <p:cNvSpPr/>
          <p:nvPr/>
        </p:nvSpPr>
        <p:spPr>
          <a:xfrm rot="5400000">
            <a:off x="76032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a:off x="480960" y="4546800"/>
            <a:ext cx="3977280" cy="18000"/>
          </a:xfrm>
          <a:prstGeom prst="rect">
            <a:avLst/>
          </a:prstGeom>
          <a:solidFill>
            <a:schemeClr val="tx1"/>
          </a:solidFill>
          <a:ln w="3240">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a:off x="409680" y="633600"/>
            <a:ext cx="4278960" cy="5495400"/>
          </a:xfrm>
          <a:prstGeom prst="rect">
            <a:avLst/>
          </a:prstGeom>
          <a:solidFill>
            <a:schemeClr val="bg1"/>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46" name="TextShape 3"/>
          <p:cNvSpPr txBox="1"/>
          <p:nvPr/>
        </p:nvSpPr>
        <p:spPr>
          <a:xfrm>
            <a:off x="841320" y="978480"/>
            <a:ext cx="3410280" cy="1105920"/>
          </a:xfrm>
          <a:prstGeom prst="rect">
            <a:avLst/>
          </a:prstGeom>
          <a:noFill/>
          <a:ln>
            <a:noFill/>
          </a:ln>
        </p:spPr>
        <p:txBody>
          <a:bodyPr anchor="ctr">
            <a:normAutofit/>
          </a:bodyPr>
          <a:p>
            <a:pPr>
              <a:lnSpc>
                <a:spcPct val="90000"/>
              </a:lnSpc>
            </a:pPr>
            <a:r>
              <a:rPr b="0" lang="uk-UA" sz="2800" spc="-1" strike="noStrike">
                <a:solidFill>
                  <a:srgbClr val="000000"/>
                </a:solidFill>
                <a:latin typeface="Avenir Next LT Pro"/>
                <a:ea typeface="Avenir Next LT Pro"/>
              </a:rPr>
              <a:t>Порожня функція</a:t>
            </a:r>
            <a:endParaRPr b="0" lang="uk-UA" sz="2800" spc="-1" strike="noStrike">
              <a:solidFill>
                <a:srgbClr val="000000"/>
              </a:solidFill>
              <a:latin typeface="Avenir Next LT Pro"/>
            </a:endParaRPr>
          </a:p>
        </p:txBody>
      </p:sp>
      <p:sp>
        <p:nvSpPr>
          <p:cNvPr id="147" name="CustomShape 4"/>
          <p:cNvSpPr/>
          <p:nvPr/>
        </p:nvSpPr>
        <p:spPr>
          <a:xfrm>
            <a:off x="345600" y="117144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5"/>
          <p:cNvSpPr/>
          <p:nvPr/>
        </p:nvSpPr>
        <p:spPr>
          <a:xfrm>
            <a:off x="877320" y="2094120"/>
            <a:ext cx="3328200" cy="8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49" name="TextShape 6"/>
          <p:cNvSpPr txBox="1"/>
          <p:nvPr/>
        </p:nvSpPr>
        <p:spPr>
          <a:xfrm>
            <a:off x="841320" y="2252880"/>
            <a:ext cx="3411720" cy="3560040"/>
          </a:xfrm>
          <a:prstGeom prst="rect">
            <a:avLst/>
          </a:prstGeom>
          <a:noFill/>
          <a:ln>
            <a:noFill/>
          </a:ln>
        </p:spPr>
        <p:txBody>
          <a:bodyPr>
            <a:normAutofit fontScale="89000"/>
          </a:bodyPr>
          <a:p>
            <a:pPr>
              <a:lnSpc>
                <a:spcPct val="110000"/>
              </a:lnSpc>
              <a:spcBef>
                <a:spcPts val="1001"/>
              </a:spcBef>
              <a:tabLst>
                <a:tab algn="l" pos="0"/>
              </a:tabLst>
            </a:pPr>
            <a:r>
              <a:rPr b="0" lang="uk-UA" sz="1700" spc="-1" strike="noStrike">
                <a:solidFill>
                  <a:srgbClr val="000000"/>
                </a:solidFill>
                <a:latin typeface="Avenir Next LT Pro"/>
                <a:ea typeface="Avenir Next LT Pro"/>
              </a:rPr>
              <a:t>Іноді, коли ви пишете якийсь код, потрібно просто ввести визначення функції, яка не містить в собі код. </a:t>
            </a:r>
            <a:endParaRPr b="0" lang="uk-UA" sz="1700" spc="-1" strike="noStrike">
              <a:solidFill>
                <a:srgbClr val="000000"/>
              </a:solidFill>
              <a:latin typeface="Avenir Next LT Pro"/>
            </a:endParaRPr>
          </a:p>
          <a:p>
            <a:pPr>
              <a:lnSpc>
                <a:spcPct val="110000"/>
              </a:lnSpc>
              <a:spcBef>
                <a:spcPts val="1001"/>
              </a:spcBef>
              <a:tabLst>
                <a:tab algn="l" pos="0"/>
              </a:tabLst>
            </a:pPr>
            <a:endParaRPr b="0" lang="uk-UA" sz="1700" spc="-1" strike="noStrike">
              <a:solidFill>
                <a:srgbClr val="000000"/>
              </a:solidFill>
              <a:latin typeface="Avenir Next LT Pro"/>
            </a:endParaRPr>
          </a:p>
          <a:p>
            <a:pPr>
              <a:lnSpc>
                <a:spcPct val="110000"/>
              </a:lnSpc>
              <a:spcBef>
                <a:spcPts val="1001"/>
              </a:spcBef>
              <a:tabLst>
                <a:tab algn="l" pos="0"/>
              </a:tabLst>
            </a:pPr>
            <a:endParaRPr b="0" lang="uk-UA" sz="1700" spc="-1" strike="noStrike">
              <a:solidFill>
                <a:srgbClr val="000000"/>
              </a:solidFill>
              <a:latin typeface="Avenir Next LT Pro"/>
            </a:endParaRPr>
          </a:p>
          <a:p>
            <a:pPr>
              <a:lnSpc>
                <a:spcPct val="110000"/>
              </a:lnSpc>
              <a:spcBef>
                <a:spcPts val="1001"/>
              </a:spcBef>
              <a:tabLst>
                <a:tab algn="l" pos="0"/>
              </a:tabLst>
            </a:pPr>
            <a:r>
              <a:rPr b="0" lang="uk-UA" sz="1700" spc="-1" strike="noStrike">
                <a:solidFill>
                  <a:srgbClr val="000000"/>
                </a:solidFill>
                <a:latin typeface="Avenir Next LT Pro"/>
                <a:ea typeface="Avenir Next LT Pro"/>
              </a:rPr>
              <a:t>оператор pass- пуста операція, це означає, що коли оператор pass виконується, не відбувається нічого.</a:t>
            </a:r>
            <a:endParaRPr b="0" lang="uk-UA" sz="1700" spc="-1" strike="noStrike">
              <a:solidFill>
                <a:srgbClr val="000000"/>
              </a:solidFill>
              <a:latin typeface="Avenir Next LT Pro"/>
            </a:endParaRPr>
          </a:p>
        </p:txBody>
      </p:sp>
      <p:pic>
        <p:nvPicPr>
          <p:cNvPr id="150" name="Рисунок 4" descr=""/>
          <p:cNvPicPr/>
          <p:nvPr/>
        </p:nvPicPr>
        <p:blipFill>
          <a:blip r:embed="rId1"/>
          <a:stretch/>
        </p:blipFill>
        <p:spPr>
          <a:xfrm>
            <a:off x="5120640" y="2122200"/>
            <a:ext cx="6656400" cy="2512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409680" y="633600"/>
            <a:ext cx="6838200" cy="5495400"/>
          </a:xfrm>
          <a:prstGeom prst="rect">
            <a:avLst/>
          </a:prstGeom>
          <a:solidFill>
            <a:schemeClr val="bg1"/>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53" name="TextShape 3"/>
          <p:cNvSpPr txBox="1"/>
          <p:nvPr/>
        </p:nvSpPr>
        <p:spPr>
          <a:xfrm>
            <a:off x="841320" y="978480"/>
            <a:ext cx="5990760" cy="1105920"/>
          </a:xfrm>
          <a:prstGeom prst="rect">
            <a:avLst/>
          </a:prstGeom>
          <a:noFill/>
          <a:ln>
            <a:noFill/>
          </a:ln>
        </p:spPr>
        <p:txBody>
          <a:bodyPr anchor="ctr">
            <a:normAutofit fontScale="91000"/>
          </a:bodyPr>
          <a:p>
            <a:endParaRPr b="0" lang="uk-UA" sz="1800" spc="-1" strike="noStrike">
              <a:solidFill>
                <a:srgbClr val="000000"/>
              </a:solidFill>
              <a:latin typeface="Avenir Next LT Pro"/>
            </a:endParaRPr>
          </a:p>
        </p:txBody>
      </p:sp>
      <p:sp>
        <p:nvSpPr>
          <p:cNvPr id="154" name="CustomShape 4"/>
          <p:cNvSpPr/>
          <p:nvPr/>
        </p:nvSpPr>
        <p:spPr>
          <a:xfrm>
            <a:off x="345600" y="117144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5" name="CustomShape 5"/>
          <p:cNvSpPr/>
          <p:nvPr/>
        </p:nvSpPr>
        <p:spPr>
          <a:xfrm>
            <a:off x="877320" y="2094120"/>
            <a:ext cx="5846400" cy="8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56" name="TextShape 6"/>
          <p:cNvSpPr txBox="1"/>
          <p:nvPr/>
        </p:nvSpPr>
        <p:spPr>
          <a:xfrm>
            <a:off x="841320" y="2252880"/>
            <a:ext cx="5993640" cy="356004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1800" spc="-1" strike="noStrike">
                <a:solidFill>
                  <a:srgbClr val="000000"/>
                </a:solidFill>
                <a:latin typeface="Avenir Next LT Pro"/>
                <a:ea typeface="Avenir Next LT Pro"/>
              </a:rPr>
              <a:t>Кожна функція видає певний результат. Якщо ви не вказуєте на видачу конкретного результату, вона, видасть результат None (нічого). прикладі вказано видати результат a + b. Можна викликати функцію шляхом передачі двох значень. Якщо передати недостатньо, або занадто багато аргументів для даної функції, отримаєте помилку</a:t>
            </a:r>
            <a:endParaRPr b="0" lang="uk-UA" sz="1800" spc="-1" strike="noStrike">
              <a:solidFill>
                <a:srgbClr val="000000"/>
              </a:solidFill>
              <a:latin typeface="Avenir Next LT Pro"/>
            </a:endParaRPr>
          </a:p>
        </p:txBody>
      </p:sp>
      <p:pic>
        <p:nvPicPr>
          <p:cNvPr id="157" name="Рисунок 4" descr="Зображення, що містить текст&#10;&#10;Опис створено автоматично"/>
          <p:cNvPicPr/>
          <p:nvPr/>
        </p:nvPicPr>
        <p:blipFill>
          <a:blip r:embed="rId1"/>
          <a:stretch/>
        </p:blipFill>
        <p:spPr>
          <a:xfrm>
            <a:off x="7679880" y="2302920"/>
            <a:ext cx="4097160" cy="2151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4943880" y="633600"/>
            <a:ext cx="6838200" cy="5495400"/>
          </a:xfrm>
          <a:prstGeom prst="rect">
            <a:avLst/>
          </a:prstGeom>
          <a:solidFill>
            <a:schemeClr val="bg1"/>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60" name="TextShape 3"/>
          <p:cNvSpPr txBox="1"/>
          <p:nvPr/>
        </p:nvSpPr>
        <p:spPr>
          <a:xfrm>
            <a:off x="5359680" y="978480"/>
            <a:ext cx="5990760" cy="1105920"/>
          </a:xfrm>
          <a:prstGeom prst="rect">
            <a:avLst/>
          </a:prstGeom>
          <a:noFill/>
          <a:ln>
            <a:noFill/>
          </a:ln>
        </p:spPr>
        <p:txBody>
          <a:bodyPr anchor="ctr">
            <a:normAutofit fontScale="91000"/>
          </a:bodyPr>
          <a:p>
            <a:endParaRPr b="0" lang="uk-UA" sz="1800" spc="-1" strike="noStrike">
              <a:solidFill>
                <a:srgbClr val="000000"/>
              </a:solidFill>
              <a:latin typeface="Avenir Next LT Pro"/>
            </a:endParaRPr>
          </a:p>
        </p:txBody>
      </p:sp>
      <p:pic>
        <p:nvPicPr>
          <p:cNvPr id="161" name="Рисунок 4" descr="Зображення, що містить текст&#10;&#10;Опис створено автоматично"/>
          <p:cNvPicPr/>
          <p:nvPr/>
        </p:nvPicPr>
        <p:blipFill>
          <a:blip r:embed="rId1"/>
          <a:stretch/>
        </p:blipFill>
        <p:spPr>
          <a:xfrm>
            <a:off x="285120" y="1605240"/>
            <a:ext cx="4479120" cy="2640960"/>
          </a:xfrm>
          <a:prstGeom prst="rect">
            <a:avLst/>
          </a:prstGeom>
          <a:ln>
            <a:noFill/>
          </a:ln>
        </p:spPr>
      </p:pic>
      <p:sp>
        <p:nvSpPr>
          <p:cNvPr id="162" name="CustomShape 4"/>
          <p:cNvSpPr/>
          <p:nvPr/>
        </p:nvSpPr>
        <p:spPr>
          <a:xfrm>
            <a:off x="4879800" y="117144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3" name="CustomShape 5"/>
          <p:cNvSpPr/>
          <p:nvPr/>
        </p:nvSpPr>
        <p:spPr>
          <a:xfrm>
            <a:off x="5467680" y="2094120"/>
            <a:ext cx="5846400" cy="8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5356800" y="2252880"/>
            <a:ext cx="5993640" cy="3560040"/>
          </a:xfrm>
          <a:prstGeom prst="rect">
            <a:avLst/>
          </a:prstGeom>
          <a:noFill/>
          <a:ln>
            <a:noFill/>
          </a:ln>
        </p:spPr>
        <p:txBody>
          <a:bodyPr>
            <a:normAutofit/>
          </a:bodyPr>
          <a:p>
            <a:pPr>
              <a:lnSpc>
                <a:spcPct val="110000"/>
              </a:lnSpc>
              <a:spcBef>
                <a:spcPts val="1001"/>
              </a:spcBef>
              <a:tabLst>
                <a:tab algn="l" pos="0"/>
              </a:tabLst>
            </a:pPr>
            <a:r>
              <a:rPr b="0" lang="uk-UA" sz="2800" spc="-1" strike="noStrike">
                <a:solidFill>
                  <a:srgbClr val="000000"/>
                </a:solidFill>
                <a:latin typeface="Avenir Next LT Pro"/>
                <a:ea typeface="Avenir Next LT Pro"/>
              </a:rPr>
              <a:t>Також можете викликати функцію, вказавши найменування аргументів</a:t>
            </a:r>
            <a:endParaRPr b="0" lang="uk-UA" sz="28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CustomShape 2"/>
          <p:cNvSpPr/>
          <p:nvPr/>
        </p:nvSpPr>
        <p:spPr>
          <a:xfrm>
            <a:off x="409680" y="633600"/>
            <a:ext cx="6838200" cy="5495400"/>
          </a:xfrm>
          <a:prstGeom prst="rect">
            <a:avLst/>
          </a:prstGeom>
          <a:solidFill>
            <a:schemeClr val="bg1"/>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67" name="TextShape 3"/>
          <p:cNvSpPr txBox="1"/>
          <p:nvPr/>
        </p:nvSpPr>
        <p:spPr>
          <a:xfrm>
            <a:off x="841320" y="978480"/>
            <a:ext cx="5990760" cy="1105920"/>
          </a:xfrm>
          <a:prstGeom prst="rect">
            <a:avLst/>
          </a:prstGeom>
          <a:noFill/>
          <a:ln>
            <a:noFill/>
          </a:ln>
        </p:spPr>
        <p:txBody>
          <a:bodyPr anchor="ctr">
            <a:normAutofit fontScale="91000"/>
          </a:bodyPr>
          <a:p>
            <a:endParaRPr b="0" lang="uk-UA" sz="1800" spc="-1" strike="noStrike">
              <a:solidFill>
                <a:srgbClr val="000000"/>
              </a:solidFill>
              <a:latin typeface="Avenir Next LT Pro"/>
            </a:endParaRPr>
          </a:p>
        </p:txBody>
      </p:sp>
      <p:sp>
        <p:nvSpPr>
          <p:cNvPr id="168" name="CustomShape 4"/>
          <p:cNvSpPr/>
          <p:nvPr/>
        </p:nvSpPr>
        <p:spPr>
          <a:xfrm>
            <a:off x="345600" y="117144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5"/>
          <p:cNvSpPr/>
          <p:nvPr/>
        </p:nvSpPr>
        <p:spPr>
          <a:xfrm>
            <a:off x="877320" y="2094120"/>
            <a:ext cx="5846400" cy="8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70" name="TextShape 6"/>
          <p:cNvSpPr txBox="1"/>
          <p:nvPr/>
        </p:nvSpPr>
        <p:spPr>
          <a:xfrm>
            <a:off x="841320" y="2252880"/>
            <a:ext cx="5993640" cy="356004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2000" spc="-1" strike="noStrike">
                <a:solidFill>
                  <a:srgbClr val="000000"/>
                </a:solidFill>
                <a:latin typeface="Avenir Next LT Pro"/>
                <a:ea typeface="Avenir Next LT Pro"/>
              </a:rPr>
              <a:t>Функції також можуть приймати ключові аргументи. Більш того, вони можуть приймати як регулярні, так і ключові аргументи. Це означає, що можна вказувати, які ключові слова будуть ключовими, і передати їх функції</a:t>
            </a:r>
            <a:endParaRPr b="0" lang="uk-UA" sz="2000" spc="-1" strike="noStrike">
              <a:solidFill>
                <a:srgbClr val="000000"/>
              </a:solidFill>
              <a:latin typeface="Avenir Next LT Pro"/>
            </a:endParaRPr>
          </a:p>
        </p:txBody>
      </p:sp>
      <p:pic>
        <p:nvPicPr>
          <p:cNvPr id="171" name="Рисунок 4" descr="Зображення, що містить текст&#10;&#10;Опис створено автоматично"/>
          <p:cNvPicPr/>
          <p:nvPr/>
        </p:nvPicPr>
        <p:blipFill>
          <a:blip r:embed="rId1"/>
          <a:stretch/>
        </p:blipFill>
        <p:spPr>
          <a:xfrm>
            <a:off x="7679880" y="2088000"/>
            <a:ext cx="4097160" cy="25812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3" name="TextShape 2"/>
          <p:cNvSpPr txBox="1"/>
          <p:nvPr/>
        </p:nvSpPr>
        <p:spPr>
          <a:xfrm>
            <a:off x="5080320" y="1076400"/>
            <a:ext cx="6272280" cy="1534680"/>
          </a:xfrm>
          <a:prstGeom prst="rect">
            <a:avLst/>
          </a:prstGeom>
          <a:noFill/>
          <a:ln>
            <a:noFill/>
          </a:ln>
        </p:spPr>
        <p:txBody>
          <a:bodyPr anchor="b">
            <a:normAutofit fontScale="56000"/>
          </a:bodyPr>
          <a:p>
            <a:pPr>
              <a:lnSpc>
                <a:spcPct val="90000"/>
              </a:lnSpc>
            </a:pPr>
            <a:r>
              <a:rPr b="0" lang="uk-UA" sz="5200" spc="-1" strike="noStrike">
                <a:solidFill>
                  <a:srgbClr val="000000"/>
                </a:solidFill>
                <a:latin typeface="Avenir Next LT Pro"/>
                <a:ea typeface="Avenir Next LT Pro"/>
              </a:rPr>
              <a:t>Область видимість і глобальні змінні </a:t>
            </a:r>
            <a:endParaRPr b="0" lang="uk-UA" sz="5200" spc="-1" strike="noStrike">
              <a:solidFill>
                <a:srgbClr val="000000"/>
              </a:solidFill>
              <a:latin typeface="Avenir Next LT Pro"/>
            </a:endParaRPr>
          </a:p>
        </p:txBody>
      </p:sp>
      <p:pic>
        <p:nvPicPr>
          <p:cNvPr id="174" name="Рисунок 4" descr="Зображення, що містить текст&#10;&#10;Опис створено автоматично"/>
          <p:cNvPicPr/>
          <p:nvPr/>
        </p:nvPicPr>
        <p:blipFill>
          <a:blip r:embed="rId1"/>
          <a:srcRect l="986" t="0" r="53502" b="0"/>
          <a:stretch/>
        </p:blipFill>
        <p:spPr>
          <a:xfrm>
            <a:off x="0" y="0"/>
            <a:ext cx="4505040" cy="6857640"/>
          </a:xfrm>
          <a:prstGeom prst="rect">
            <a:avLst/>
          </a:prstGeom>
          <a:ln>
            <a:noFill/>
          </a:ln>
        </p:spPr>
      </p:pic>
      <p:sp>
        <p:nvSpPr>
          <p:cNvPr id="175" name="CustomShape 3"/>
          <p:cNvSpPr/>
          <p:nvPr/>
        </p:nvSpPr>
        <p:spPr>
          <a:xfrm rot="5400000">
            <a:off x="5318280" y="363240"/>
            <a:ext cx="7272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6" name="CustomShape 4"/>
          <p:cNvSpPr/>
          <p:nvPr/>
        </p:nvSpPr>
        <p:spPr>
          <a:xfrm>
            <a:off x="5099400" y="2935440"/>
            <a:ext cx="62175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77" name="TextShape 5"/>
          <p:cNvSpPr txBox="1"/>
          <p:nvPr/>
        </p:nvSpPr>
        <p:spPr>
          <a:xfrm>
            <a:off x="5080320" y="3351240"/>
            <a:ext cx="6272280" cy="282528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1800" spc="-1" strike="noStrike">
                <a:solidFill>
                  <a:srgbClr val="000000"/>
                </a:solidFill>
                <a:latin typeface="Avenir Next LT Pro"/>
                <a:ea typeface="Avenir Next LT Pro"/>
              </a:rPr>
              <a:t>Область видимості вказує, коли і де змінна може бути використана. Якщо визначати змінні всередині функції, ці змінні можуть бути використані тільки всередині цієї функції. Коли функція закінчуються, їх можна більше не використовувати, так як вони знаходяться поза  видимістю</a:t>
            </a:r>
            <a:endParaRPr b="0" lang="uk-UA" sz="18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TextShape 2"/>
          <p:cNvSpPr txBox="1"/>
          <p:nvPr/>
        </p:nvSpPr>
        <p:spPr>
          <a:xfrm>
            <a:off x="5353560" y="5619600"/>
            <a:ext cx="6272280" cy="628920"/>
          </a:xfrm>
          <a:prstGeom prst="rect">
            <a:avLst/>
          </a:prstGeom>
          <a:noFill/>
          <a:ln>
            <a:noFill/>
          </a:ln>
        </p:spPr>
        <p:txBody>
          <a:bodyPr anchor="b">
            <a:normAutofit fontScale="35000"/>
          </a:bodyPr>
          <a:p>
            <a:endParaRPr b="0" lang="uk-UA" sz="1800" spc="-1" strike="noStrike">
              <a:solidFill>
                <a:srgbClr val="000000"/>
              </a:solidFill>
              <a:latin typeface="Avenir Next LT Pro"/>
            </a:endParaRPr>
          </a:p>
        </p:txBody>
      </p:sp>
      <p:pic>
        <p:nvPicPr>
          <p:cNvPr id="180" name="Рисунок 4" descr=""/>
          <p:cNvPicPr/>
          <p:nvPr/>
        </p:nvPicPr>
        <p:blipFill>
          <a:blip r:embed="rId1"/>
          <a:srcRect l="0" t="0" r="71598" b="0"/>
          <a:stretch/>
        </p:blipFill>
        <p:spPr>
          <a:xfrm>
            <a:off x="0" y="0"/>
            <a:ext cx="4505040" cy="6857640"/>
          </a:xfrm>
          <a:prstGeom prst="rect">
            <a:avLst/>
          </a:prstGeom>
          <a:ln>
            <a:noFill/>
          </a:ln>
        </p:spPr>
      </p:pic>
      <p:sp>
        <p:nvSpPr>
          <p:cNvPr id="181" name="CustomShape 3"/>
          <p:cNvSpPr/>
          <p:nvPr/>
        </p:nvSpPr>
        <p:spPr>
          <a:xfrm rot="5400000">
            <a:off x="5318280" y="363240"/>
            <a:ext cx="7272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099400" y="2935440"/>
            <a:ext cx="62175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83" name="TextShape 5"/>
          <p:cNvSpPr txBox="1"/>
          <p:nvPr/>
        </p:nvSpPr>
        <p:spPr>
          <a:xfrm>
            <a:off x="5065920" y="892800"/>
            <a:ext cx="6272280" cy="282528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2000" spc="-1" strike="noStrike">
                <a:solidFill>
                  <a:srgbClr val="000000"/>
                </a:solidFill>
                <a:latin typeface="Avenir Next LT Pro"/>
                <a:ea typeface="Avenir Next LT Pro"/>
              </a:rPr>
              <a:t>Якщо ввести код з минулого прикладу виведе помилку.Це викликано тим, що змінна визначена тільки всередині першої функції, але не в другій. Цей момент можна обійти, вказавши що змінна а - глобальна (global)</a:t>
            </a:r>
            <a:endParaRPr b="0" lang="uk-UA" sz="20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1115640" y="548640"/>
            <a:ext cx="10167840" cy="1179360"/>
          </a:xfrm>
          <a:prstGeom prst="rect">
            <a:avLst/>
          </a:prstGeom>
          <a:noFill/>
          <a:ln>
            <a:noFill/>
          </a:ln>
        </p:spPr>
        <p:txBody>
          <a:bodyPr anchor="ctr">
            <a:noAutofit/>
          </a:bodyPr>
          <a:p>
            <a:endParaRPr b="0" lang="uk-UA" sz="1800" spc="-1" strike="noStrike">
              <a:solidFill>
                <a:srgbClr val="000000"/>
              </a:solidFill>
              <a:latin typeface="Avenir Next LT Pro"/>
            </a:endParaRPr>
          </a:p>
        </p:txBody>
      </p:sp>
      <p:sp>
        <p:nvSpPr>
          <p:cNvPr id="185" name="TextShape 2"/>
          <p:cNvSpPr txBox="1"/>
          <p:nvPr/>
        </p:nvSpPr>
        <p:spPr>
          <a:xfrm>
            <a:off x="1115640" y="2477880"/>
            <a:ext cx="10167840" cy="3693960"/>
          </a:xfrm>
          <a:prstGeom prst="rect">
            <a:avLst/>
          </a:prstGeom>
          <a:noFill/>
          <a:ln>
            <a:noFill/>
          </a:ln>
        </p:spPr>
        <p:txBody>
          <a:bodyPr>
            <a:noAutofit/>
          </a:bodyPr>
          <a:p>
            <a:endParaRPr b="0" lang="uk-UA" sz="28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rot="5400000">
            <a:off x="85788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flipV="1">
            <a:off x="578520" y="4500720"/>
            <a:ext cx="110343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5" name="TextShape 4"/>
          <p:cNvSpPr txBox="1"/>
          <p:nvPr/>
        </p:nvSpPr>
        <p:spPr>
          <a:xfrm>
            <a:off x="478080" y="1122480"/>
            <a:ext cx="4023000" cy="3203640"/>
          </a:xfrm>
          <a:prstGeom prst="rect">
            <a:avLst/>
          </a:prstGeom>
          <a:noFill/>
          <a:ln>
            <a:noFill/>
          </a:ln>
        </p:spPr>
        <p:txBody>
          <a:bodyPr anchor="b">
            <a:normAutofit/>
          </a:bodyPr>
          <a:p>
            <a:pPr>
              <a:lnSpc>
                <a:spcPct val="90000"/>
              </a:lnSpc>
            </a:pPr>
            <a:r>
              <a:rPr b="0" lang="en-US" sz="3700" spc="-1" strike="noStrike">
                <a:solidFill>
                  <a:srgbClr val="000000"/>
                </a:solidFill>
                <a:latin typeface="Avenir Next LT Pro"/>
              </a:rPr>
              <a:t>Одним із складних типів даних у мові програмування Python є словники.</a:t>
            </a:r>
            <a:endParaRPr b="0" lang="uk-UA" sz="3700" spc="-1" strike="noStrike">
              <a:solidFill>
                <a:srgbClr val="000000"/>
              </a:solidFill>
              <a:latin typeface="Avenir Next LT Pro"/>
            </a:endParaRPr>
          </a:p>
        </p:txBody>
      </p:sp>
      <p:sp>
        <p:nvSpPr>
          <p:cNvPr id="96" name="CustomShape 5"/>
          <p:cNvSpPr/>
          <p:nvPr/>
        </p:nvSpPr>
        <p:spPr>
          <a:xfrm rot="5400000">
            <a:off x="76032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7" name="CustomShape 6"/>
          <p:cNvSpPr/>
          <p:nvPr/>
        </p:nvSpPr>
        <p:spPr>
          <a:xfrm>
            <a:off x="480960" y="4546800"/>
            <a:ext cx="402300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pic>
        <p:nvPicPr>
          <p:cNvPr id="98" name="Graphic 6" descr="Web Design"/>
          <p:cNvPicPr/>
          <p:nvPr/>
        </p:nvPicPr>
        <p:blipFill>
          <a:blip r:embed="rId1"/>
          <a:stretch/>
        </p:blipFill>
        <p:spPr>
          <a:xfrm>
            <a:off x="5560200" y="625680"/>
            <a:ext cx="5455080" cy="5455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a:off x="0" y="0"/>
            <a:ext cx="4455360" cy="6857640"/>
          </a:xfrm>
          <a:custGeom>
            <a:avLst/>
            <a:gdLst/>
            <a:ah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bg1"/>
          </a:solidFill>
          <a:ln w="9360">
            <a:solidFill>
              <a:schemeClr val="tx2">
                <a:lumMod val="10000"/>
                <a:lumOff val="90000"/>
              </a:schemeClr>
            </a:solidFill>
          </a:ln>
          <a:effectLst>
            <a:outerShdw algn="l" blurRad="50800" dist="3816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4446000" cy="6857640"/>
          </a:xfrm>
          <a:custGeom>
            <a:avLst/>
            <a:gdLst/>
            <a:ah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102" name="TextShape 4"/>
          <p:cNvSpPr txBox="1"/>
          <p:nvPr/>
        </p:nvSpPr>
        <p:spPr>
          <a:xfrm>
            <a:off x="371160" y="1161360"/>
            <a:ext cx="3437640" cy="1238760"/>
          </a:xfrm>
          <a:prstGeom prst="rect">
            <a:avLst/>
          </a:prstGeom>
          <a:noFill/>
          <a:ln>
            <a:noFill/>
          </a:ln>
        </p:spPr>
        <p:txBody>
          <a:bodyPr anchor="ctr">
            <a:normAutofit/>
          </a:bodyPr>
          <a:p>
            <a:pPr>
              <a:lnSpc>
                <a:spcPct val="90000"/>
              </a:lnSpc>
            </a:pPr>
            <a:r>
              <a:rPr b="0" lang="uk-UA" sz="2800" spc="-1" strike="noStrike">
                <a:solidFill>
                  <a:srgbClr val="000000"/>
                </a:solidFill>
                <a:latin typeface="Avenir Next LT Pro"/>
              </a:rPr>
              <a:t>&gt;&gt;&gt;Словник&lt;&lt;&lt;</a:t>
            </a:r>
            <a:endParaRPr b="0" lang="uk-UA" sz="2800" spc="-1" strike="noStrike">
              <a:solidFill>
                <a:srgbClr val="000000"/>
              </a:solidFill>
              <a:latin typeface="Avenir Next LT Pro"/>
            </a:endParaRPr>
          </a:p>
        </p:txBody>
      </p:sp>
      <p:sp>
        <p:nvSpPr>
          <p:cNvPr id="103" name="CustomShape 5"/>
          <p:cNvSpPr/>
          <p:nvPr/>
        </p:nvSpPr>
        <p:spPr>
          <a:xfrm>
            <a:off x="0" y="1426680"/>
            <a:ext cx="127800" cy="65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4" name="CustomShape 6"/>
          <p:cNvSpPr/>
          <p:nvPr/>
        </p:nvSpPr>
        <p:spPr>
          <a:xfrm>
            <a:off x="396000" y="2443320"/>
            <a:ext cx="338292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05" name="TextShape 7"/>
          <p:cNvSpPr txBox="1"/>
          <p:nvPr/>
        </p:nvSpPr>
        <p:spPr>
          <a:xfrm>
            <a:off x="399960" y="2718000"/>
            <a:ext cx="4229280" cy="36669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1700" spc="-1" strike="noStrike">
                <a:solidFill>
                  <a:srgbClr val="000000"/>
                </a:solidFill>
                <a:latin typeface="Avenir Next LT Pro"/>
                <a:ea typeface="Avenir Next LT Pro"/>
              </a:rPr>
              <a:t>-це змінюваний ,як і список невпорядкований набір пар.</a:t>
            </a:r>
            <a:endParaRPr b="0" lang="uk-UA" sz="17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uk-UA" sz="1700" spc="-1" strike="noStrike">
                <a:solidFill>
                  <a:srgbClr val="000000"/>
                </a:solidFill>
                <a:latin typeface="Avenir Next LT Pro"/>
                <a:ea typeface="Avenir Next LT Pro"/>
              </a:rPr>
              <a:t>-структура даних ,що втілює математичне змінюваного невпорядкованого набору пар.</a:t>
            </a:r>
            <a:endParaRPr b="0" lang="uk-UA" sz="17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uk-UA" sz="1700" spc="-1" strike="noStrike">
                <a:solidFill>
                  <a:srgbClr val="000000"/>
                </a:solidFill>
                <a:latin typeface="Avenir Next LT Pro"/>
                <a:ea typeface="Avenir Next LT Pro"/>
              </a:rPr>
              <a:t>Елементи словника складаються з двох компонентів. Перший називається «ключ»,другий - «значення».</a:t>
            </a:r>
            <a:endParaRPr b="0" lang="uk-UA" sz="1700" spc="-1" strike="noStrike">
              <a:solidFill>
                <a:srgbClr val="000000"/>
              </a:solidFill>
              <a:latin typeface="Avenir Next LT Pro"/>
            </a:endParaRPr>
          </a:p>
        </p:txBody>
      </p:sp>
      <p:pic>
        <p:nvPicPr>
          <p:cNvPr id="106" name="Рисунок 4" descr="Зображення, що містить текст&#10;&#10;Опис створено автоматично"/>
          <p:cNvPicPr/>
          <p:nvPr/>
        </p:nvPicPr>
        <p:blipFill>
          <a:blip r:embed="rId1"/>
          <a:stretch/>
        </p:blipFill>
        <p:spPr>
          <a:xfrm>
            <a:off x="4901040" y="2138040"/>
            <a:ext cx="6921720" cy="2682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0" y="0"/>
            <a:ext cx="4455360" cy="6857640"/>
          </a:xfrm>
          <a:custGeom>
            <a:avLst/>
            <a:gdLst/>
            <a:ah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bg1"/>
          </a:solidFill>
          <a:ln w="9360">
            <a:solidFill>
              <a:schemeClr val="tx2">
                <a:lumMod val="10000"/>
                <a:lumOff val="90000"/>
              </a:schemeClr>
            </a:solidFill>
          </a:ln>
          <a:effectLst>
            <a:outerShdw algn="l" blurRad="50800" dist="3816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a:off x="0" y="0"/>
            <a:ext cx="4446000" cy="6857640"/>
          </a:xfrm>
          <a:custGeom>
            <a:avLst/>
            <a:gdLst/>
            <a:ah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110" name="TextShape 4"/>
          <p:cNvSpPr txBox="1"/>
          <p:nvPr/>
        </p:nvSpPr>
        <p:spPr>
          <a:xfrm>
            <a:off x="371160" y="1161360"/>
            <a:ext cx="3437640" cy="1238760"/>
          </a:xfrm>
          <a:prstGeom prst="rect">
            <a:avLst/>
          </a:prstGeom>
          <a:noFill/>
          <a:ln>
            <a:noFill/>
          </a:ln>
        </p:spPr>
        <p:txBody>
          <a:bodyPr anchor="ctr">
            <a:normAutofit fontScale="79000"/>
          </a:bodyPr>
          <a:p>
            <a:pPr>
              <a:lnSpc>
                <a:spcPct val="90000"/>
              </a:lnSpc>
              <a:spcBef>
                <a:spcPts val="1001"/>
              </a:spcBef>
            </a:pPr>
            <a:r>
              <a:rPr b="0" lang="uk-UA" sz="2000" spc="-1" strike="noStrike">
                <a:solidFill>
                  <a:srgbClr val="000000"/>
                </a:solidFill>
                <a:latin typeface="Avenir Next LT Pro"/>
                <a:ea typeface="Avenir Next LT Pro"/>
              </a:rPr>
              <a:t>Найпростіші приклади інформації, яку в програмі зручно зберігати у вигляді словника:</a:t>
            </a:r>
            <a:endParaRPr b="0" lang="uk-UA" sz="2000" spc="-1" strike="noStrike">
              <a:solidFill>
                <a:srgbClr val="000000"/>
              </a:solidFill>
              <a:latin typeface="Avenir Next LT Pro"/>
            </a:endParaRPr>
          </a:p>
        </p:txBody>
      </p:sp>
      <p:sp>
        <p:nvSpPr>
          <p:cNvPr id="111" name="CustomShape 5"/>
          <p:cNvSpPr/>
          <p:nvPr/>
        </p:nvSpPr>
        <p:spPr>
          <a:xfrm>
            <a:off x="0" y="1426680"/>
            <a:ext cx="127800" cy="65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96000" y="2443320"/>
            <a:ext cx="338292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13" name="TextShape 7"/>
          <p:cNvSpPr txBox="1"/>
          <p:nvPr/>
        </p:nvSpPr>
        <p:spPr>
          <a:xfrm>
            <a:off x="371160" y="2718000"/>
            <a:ext cx="3438720" cy="3206880"/>
          </a:xfrm>
          <a:prstGeom prst="rect">
            <a:avLst/>
          </a:prstGeom>
          <a:noFill/>
          <a:ln>
            <a:noFill/>
          </a:ln>
        </p:spPr>
        <p:txBody>
          <a:bodyPr>
            <a:normAutofit fontScale="86000"/>
          </a:bodyPr>
          <a:p>
            <a:pPr>
              <a:lnSpc>
                <a:spcPct val="100000"/>
              </a:lnSpc>
              <a:spcBef>
                <a:spcPts val="1001"/>
              </a:spcBef>
              <a:tabLst>
                <a:tab algn="l" pos="0"/>
              </a:tabLst>
            </a:pPr>
            <a:r>
              <a:rPr b="0" lang="uk-UA" sz="1700" spc="-1" strike="noStrike">
                <a:solidFill>
                  <a:srgbClr val="000000"/>
                </a:solidFill>
                <a:latin typeface="Avenir Next LT Pro"/>
                <a:ea typeface="Avenir Next LT Pro"/>
              </a:rPr>
              <a:t>• </a:t>
            </a:r>
            <a:r>
              <a:rPr b="0" lang="uk-UA" sz="1700" spc="-1" strike="noStrike">
                <a:solidFill>
                  <a:srgbClr val="000000"/>
                </a:solidFill>
                <a:latin typeface="Avenir Next LT Pro"/>
                <a:ea typeface="Avenir Next LT Pro"/>
              </a:rPr>
              <a:t>ім'я людини і дата його дня народження;</a:t>
            </a:r>
            <a:endParaRPr b="0" lang="uk-UA" sz="1700" spc="-1" strike="noStrike">
              <a:solidFill>
                <a:srgbClr val="000000"/>
              </a:solidFill>
              <a:latin typeface="Avenir Next LT Pro"/>
            </a:endParaRPr>
          </a:p>
          <a:p>
            <a:pPr>
              <a:lnSpc>
                <a:spcPct val="100000"/>
              </a:lnSpc>
              <a:spcBef>
                <a:spcPts val="1001"/>
              </a:spcBef>
              <a:tabLst>
                <a:tab algn="l" pos="0"/>
              </a:tabLst>
            </a:pPr>
            <a:r>
              <a:rPr b="0" lang="uk-UA" sz="1700" spc="-1" strike="noStrike">
                <a:solidFill>
                  <a:srgbClr val="000000"/>
                </a:solidFill>
                <a:latin typeface="Avenir Next LT Pro"/>
                <a:ea typeface="Avenir Next LT Pro"/>
              </a:rPr>
              <a:t>• </a:t>
            </a:r>
            <a:r>
              <a:rPr b="0" lang="uk-UA" sz="1700" spc="-1" strike="noStrike">
                <a:solidFill>
                  <a:srgbClr val="000000"/>
                </a:solidFill>
                <a:latin typeface="Avenir Next LT Pro"/>
                <a:ea typeface="Avenir Next LT Pro"/>
              </a:rPr>
              <a:t>номер авіарейсу і аеропорт призначення;</a:t>
            </a:r>
            <a:endParaRPr b="0" lang="uk-UA" sz="1700" spc="-1" strike="noStrike">
              <a:solidFill>
                <a:srgbClr val="000000"/>
              </a:solidFill>
              <a:latin typeface="Avenir Next LT Pro"/>
            </a:endParaRPr>
          </a:p>
          <a:p>
            <a:pPr>
              <a:lnSpc>
                <a:spcPct val="100000"/>
              </a:lnSpc>
              <a:spcBef>
                <a:spcPts val="1001"/>
              </a:spcBef>
              <a:tabLst>
                <a:tab algn="l" pos="0"/>
              </a:tabLst>
            </a:pPr>
            <a:r>
              <a:rPr b="0" lang="uk-UA" sz="1700" spc="-1" strike="noStrike">
                <a:solidFill>
                  <a:srgbClr val="000000"/>
                </a:solidFill>
                <a:latin typeface="Avenir Next LT Pro"/>
                <a:ea typeface="Avenir Next LT Pro"/>
              </a:rPr>
              <a:t>• </a:t>
            </a:r>
            <a:r>
              <a:rPr b="0" lang="uk-UA" sz="1700" spc="-1" strike="noStrike">
                <a:solidFill>
                  <a:srgbClr val="000000"/>
                </a:solidFill>
                <a:latin typeface="Avenir Next LT Pro"/>
                <a:ea typeface="Avenir Next LT Pro"/>
              </a:rPr>
              <a:t>назва держави і його столиця</a:t>
            </a:r>
            <a:endParaRPr b="0" lang="uk-UA" sz="1700" spc="-1" strike="noStrike">
              <a:solidFill>
                <a:srgbClr val="000000"/>
              </a:solidFill>
              <a:latin typeface="Avenir Next LT Pro"/>
            </a:endParaRPr>
          </a:p>
          <a:p>
            <a:pPr>
              <a:lnSpc>
                <a:spcPct val="100000"/>
              </a:lnSpc>
              <a:spcBef>
                <a:spcPts val="1001"/>
              </a:spcBef>
              <a:tabLst>
                <a:tab algn="l" pos="0"/>
              </a:tabLst>
            </a:pPr>
            <a:r>
              <a:rPr b="0" lang="uk-UA" sz="1700" spc="-1" strike="noStrike">
                <a:solidFill>
                  <a:srgbClr val="000000"/>
                </a:solidFill>
                <a:latin typeface="Avenir Next LT Pro"/>
                <a:ea typeface="Avenir Next LT Pro"/>
              </a:rPr>
              <a:t>Ключем в словнику Python може бути будь-який так званий «незмінний тип» даних, до якого належить число, символьний рядок або кортеж</a:t>
            </a:r>
            <a:endParaRPr b="0" lang="uk-UA" sz="1700" spc="-1" strike="noStrike">
              <a:solidFill>
                <a:srgbClr val="000000"/>
              </a:solidFill>
              <a:latin typeface="Avenir Next LT Pro"/>
            </a:endParaRPr>
          </a:p>
        </p:txBody>
      </p:sp>
      <p:pic>
        <p:nvPicPr>
          <p:cNvPr id="114" name="Рисунок 4" descr="Зображення, що містить текст&#10;&#10;Опис створено автоматично"/>
          <p:cNvPicPr/>
          <p:nvPr/>
        </p:nvPicPr>
        <p:blipFill>
          <a:blip r:embed="rId1"/>
          <a:stretch/>
        </p:blipFill>
        <p:spPr>
          <a:xfrm>
            <a:off x="4901040" y="1532520"/>
            <a:ext cx="6921720" cy="3893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6" name="TextShape 2"/>
          <p:cNvSpPr txBox="1"/>
          <p:nvPr/>
        </p:nvSpPr>
        <p:spPr>
          <a:xfrm>
            <a:off x="411480" y="991440"/>
            <a:ext cx="4442760" cy="1087560"/>
          </a:xfrm>
          <a:prstGeom prst="rect">
            <a:avLst/>
          </a:prstGeom>
          <a:noFill/>
          <a:ln>
            <a:noFill/>
          </a:ln>
        </p:spPr>
        <p:txBody>
          <a:bodyPr anchor="b">
            <a:normAutofit/>
          </a:bodyPr>
          <a:p>
            <a:pPr>
              <a:lnSpc>
                <a:spcPct val="90000"/>
              </a:lnSpc>
            </a:pPr>
            <a:r>
              <a:rPr b="0" lang="uk-UA" sz="3400" spc="-1" strike="noStrike">
                <a:solidFill>
                  <a:srgbClr val="000000"/>
                </a:solidFill>
                <a:latin typeface="Avenir Next LT Pro"/>
              </a:rPr>
              <a:t>Створення словника:</a:t>
            </a:r>
            <a:endParaRPr b="0" lang="uk-UA" sz="3400" spc="-1" strike="noStrike">
              <a:solidFill>
                <a:srgbClr val="000000"/>
              </a:solidFill>
              <a:latin typeface="Avenir Next LT Pro"/>
            </a:endParaRPr>
          </a:p>
        </p:txBody>
      </p:sp>
      <p:sp>
        <p:nvSpPr>
          <p:cNvPr id="117" name="CustomShape 3"/>
          <p:cNvSpPr/>
          <p:nvPr/>
        </p:nvSpPr>
        <p:spPr>
          <a:xfrm rot="5400000">
            <a:off x="649440" y="387720"/>
            <a:ext cx="7272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8" name="CustomShape 4"/>
          <p:cNvSpPr/>
          <p:nvPr/>
        </p:nvSpPr>
        <p:spPr>
          <a:xfrm>
            <a:off x="411480" y="2285640"/>
            <a:ext cx="43887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19" name="TextShape 5"/>
          <p:cNvSpPr txBox="1"/>
          <p:nvPr/>
        </p:nvSpPr>
        <p:spPr>
          <a:xfrm>
            <a:off x="411480" y="2684160"/>
            <a:ext cx="4442760" cy="34923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uk-UA" sz="1700" spc="-1" strike="noStrike">
                <a:solidFill>
                  <a:srgbClr val="000000"/>
                </a:solidFill>
                <a:latin typeface="Avenir Next LT Pro"/>
                <a:ea typeface="Avenir Next LT Pro"/>
              </a:rPr>
              <a:t>Якщо на момент написання програми відомі всі елементи словника, то останній створюється так:</a:t>
            </a:r>
            <a:endParaRPr b="0" lang="uk-UA" sz="1700" spc="-1" strike="noStrike">
              <a:solidFill>
                <a:srgbClr val="000000"/>
              </a:solidFill>
              <a:latin typeface="Avenir Next LT Pro"/>
            </a:endParaRPr>
          </a:p>
          <a:p>
            <a:pPr>
              <a:lnSpc>
                <a:spcPct val="110000"/>
              </a:lnSpc>
              <a:spcBef>
                <a:spcPts val="1001"/>
              </a:spcBef>
              <a:tabLst>
                <a:tab algn="l" pos="0"/>
              </a:tabLst>
            </a:pPr>
            <a:r>
              <a:rPr b="0" lang="uk-UA" sz="1700" spc="-1" strike="noStrike">
                <a:solidFill>
                  <a:srgbClr val="000000"/>
                </a:solidFill>
                <a:latin typeface="Avenir Next LT Pro"/>
                <a:ea typeface="Avenir Next LT Pro"/>
              </a:rPr>
              <a:t>&lt;Ім'я словника&gt; = {&lt;ключ 1&gt;: &lt;значення 1&gt;, {&lt;ключ 2&gt;: &lt;значення 2&gt;, ...}</a:t>
            </a:r>
            <a:endParaRPr b="0" lang="uk-UA" sz="1700" spc="-1" strike="noStrike">
              <a:solidFill>
                <a:srgbClr val="000000"/>
              </a:solidFill>
              <a:latin typeface="Avenir Next LT Pro"/>
            </a:endParaRPr>
          </a:p>
          <a:p>
            <a:pPr marL="228600" indent="-228240">
              <a:lnSpc>
                <a:spcPct val="110000"/>
              </a:lnSpc>
              <a:spcBef>
                <a:spcPts val="1001"/>
              </a:spcBef>
              <a:buClr>
                <a:srgbClr val="000000"/>
              </a:buClr>
              <a:buFont typeface="Arial"/>
              <a:buChar char="•"/>
              <a:tabLst>
                <a:tab algn="l" pos="0"/>
              </a:tabLst>
            </a:pPr>
            <a:r>
              <a:rPr b="0" lang="uk-UA" sz="1700" spc="-1" strike="noStrike">
                <a:solidFill>
                  <a:srgbClr val="000000"/>
                </a:solidFill>
                <a:latin typeface="Avenir Next LT Pro"/>
                <a:ea typeface="Avenir Next LT Pro"/>
              </a:rPr>
              <a:t>Коли тип всіх ключів - строковий і вони не містять прогалин, то для створення словника зручно використовувати функцію dict ()</a:t>
            </a:r>
            <a:endParaRPr b="0" lang="uk-UA" sz="1700" spc="-1" strike="noStrike">
              <a:solidFill>
                <a:srgbClr val="000000"/>
              </a:solidFill>
              <a:latin typeface="Avenir Next LT Pro"/>
            </a:endParaRPr>
          </a:p>
          <a:p>
            <a:pPr>
              <a:lnSpc>
                <a:spcPct val="110000"/>
              </a:lnSpc>
              <a:spcBef>
                <a:spcPts val="1001"/>
              </a:spcBef>
              <a:tabLst>
                <a:tab algn="l" pos="0"/>
              </a:tabLst>
            </a:pPr>
            <a:endParaRPr b="0" lang="uk-UA" sz="1700" spc="-1" strike="noStrike">
              <a:solidFill>
                <a:srgbClr val="000000"/>
              </a:solidFill>
              <a:latin typeface="Avenir Next LT Pro"/>
            </a:endParaRPr>
          </a:p>
          <a:p>
            <a:pPr>
              <a:lnSpc>
                <a:spcPct val="110000"/>
              </a:lnSpc>
              <a:spcBef>
                <a:spcPts val="1001"/>
              </a:spcBef>
              <a:tabLst>
                <a:tab algn="l" pos="0"/>
              </a:tabLst>
            </a:pPr>
            <a:endParaRPr b="0" lang="uk-UA" sz="1700" spc="-1" strike="noStrike">
              <a:solidFill>
                <a:srgbClr val="000000"/>
              </a:solidFill>
              <a:latin typeface="Avenir Next LT Pro"/>
            </a:endParaRPr>
          </a:p>
        </p:txBody>
      </p:sp>
      <p:pic>
        <p:nvPicPr>
          <p:cNvPr id="120" name="Рисунок 6" descr="Зображення, що містить знімок екрана, монітор, екран, телевізор&#10;&#10;Опис створено автоматично"/>
          <p:cNvPicPr/>
          <p:nvPr/>
        </p:nvPicPr>
        <p:blipFill>
          <a:blip r:embed="rId1"/>
          <a:stretch/>
        </p:blipFill>
        <p:spPr>
          <a:xfrm>
            <a:off x="5385960" y="1590120"/>
            <a:ext cx="6440040" cy="3622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22" name="Рисунок 4" descr="Зображення, що містить текст&#10;&#10;Опис створено автоматично"/>
          <p:cNvPicPr/>
          <p:nvPr/>
        </p:nvPicPr>
        <p:blipFill>
          <a:blip r:embed="rId1">
            <a:alphaModFix amt="40000"/>
          </a:blip>
          <a:srcRect l="0" t="0" r="11109" b="0"/>
          <a:stretch/>
        </p:blipFill>
        <p:spPr>
          <a:xfrm>
            <a:off x="0" y="0"/>
            <a:ext cx="12191760" cy="6857640"/>
          </a:xfrm>
          <a:prstGeom prst="rect">
            <a:avLst/>
          </a:prstGeom>
          <a:ln>
            <a:noFill/>
          </a:ln>
        </p:spPr>
      </p:pic>
      <p:sp>
        <p:nvSpPr>
          <p:cNvPr id="123" name="TextShape 2"/>
          <p:cNvSpPr txBox="1"/>
          <p:nvPr/>
        </p:nvSpPr>
        <p:spPr>
          <a:xfrm>
            <a:off x="841320" y="941760"/>
            <a:ext cx="10506240" cy="2057040"/>
          </a:xfrm>
          <a:prstGeom prst="rect">
            <a:avLst/>
          </a:prstGeom>
          <a:noFill/>
          <a:ln>
            <a:noFill/>
          </a:ln>
        </p:spPr>
        <p:txBody>
          <a:bodyPr anchor="b">
            <a:normAutofit/>
          </a:bodyPr>
          <a:p>
            <a:pPr>
              <a:lnSpc>
                <a:spcPct val="90000"/>
              </a:lnSpc>
            </a:pPr>
            <a:r>
              <a:rPr b="0" lang="uk-UA" sz="5000" spc="-1" strike="noStrike">
                <a:solidFill>
                  <a:srgbClr val="ffffff"/>
                </a:solidFill>
                <a:latin typeface="Avenir Next LT Pro"/>
              </a:rPr>
              <a:t>Як додати елемнт до списку.</a:t>
            </a:r>
            <a:endParaRPr b="0" lang="uk-UA" sz="5000" spc="-1" strike="noStrike">
              <a:solidFill>
                <a:srgbClr val="000000"/>
              </a:solidFill>
              <a:latin typeface="Avenir Next LT Pro"/>
            </a:endParaRPr>
          </a:p>
        </p:txBody>
      </p:sp>
      <p:sp>
        <p:nvSpPr>
          <p:cNvPr id="124" name="CustomShape 3"/>
          <p:cNvSpPr/>
          <p:nvPr/>
        </p:nvSpPr>
        <p:spPr>
          <a:xfrm rot="5400000">
            <a:off x="112068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5" name="CustomShape 4"/>
          <p:cNvSpPr/>
          <p:nvPr/>
        </p:nvSpPr>
        <p:spPr>
          <a:xfrm>
            <a:off x="841320" y="3241080"/>
            <a:ext cx="10506240" cy="18000"/>
          </a:xfrm>
          <a:prstGeom prst="rect">
            <a:avLst/>
          </a:prstGeom>
          <a:solidFill>
            <a:schemeClr val="tx1"/>
          </a:solidFill>
          <a:ln w="3240">
            <a:noFill/>
          </a:ln>
        </p:spPr>
        <p:style>
          <a:lnRef idx="2">
            <a:schemeClr val="accent1">
              <a:shade val="50000"/>
            </a:schemeClr>
          </a:lnRef>
          <a:fillRef idx="1">
            <a:schemeClr val="accent1"/>
          </a:fillRef>
          <a:effectRef idx="0">
            <a:schemeClr val="accent1"/>
          </a:effectRef>
          <a:fontRef idx="minor"/>
        </p:style>
      </p:sp>
      <p:sp>
        <p:nvSpPr>
          <p:cNvPr id="126" name="TextShape 5"/>
          <p:cNvSpPr txBox="1"/>
          <p:nvPr/>
        </p:nvSpPr>
        <p:spPr>
          <a:xfrm>
            <a:off x="841320" y="3502080"/>
            <a:ext cx="10506240" cy="2669760"/>
          </a:xfrm>
          <a:prstGeom prst="rect">
            <a:avLst/>
          </a:prstGeom>
          <a:noFill/>
          <a:ln>
            <a:noFill/>
          </a:ln>
        </p:spPr>
        <p:txBody>
          <a:bodyPr>
            <a:normAutofit/>
          </a:bodyPr>
          <a:p>
            <a:pPr marL="228600" indent="-228240">
              <a:lnSpc>
                <a:spcPct val="110000"/>
              </a:lnSpc>
              <a:spcBef>
                <a:spcPts val="1001"/>
              </a:spcBef>
              <a:buClr>
                <a:srgbClr val="ffffff"/>
              </a:buClr>
              <a:buFont typeface="Arial"/>
              <a:buChar char="•"/>
            </a:pPr>
            <a:r>
              <a:rPr b="0" lang="uk-UA" sz="2000" spc="-1" strike="noStrike">
                <a:solidFill>
                  <a:srgbClr val="ffffff"/>
                </a:solidFill>
                <a:latin typeface="Avenir Next LT Pro"/>
                <a:ea typeface="Avenir Next LT Pro"/>
              </a:rPr>
              <a:t>Додати елемент в уже існуючий словник можна, вказавши новий ключ і нове значення в вигляді:</a:t>
            </a:r>
            <a:endParaRPr b="0" lang="uk-UA" sz="2000" spc="-1" strike="noStrike">
              <a:solidFill>
                <a:srgbClr val="000000"/>
              </a:solidFill>
              <a:latin typeface="Avenir Next LT Pro"/>
            </a:endParaRPr>
          </a:p>
          <a:p>
            <a:pPr>
              <a:lnSpc>
                <a:spcPct val="110000"/>
              </a:lnSpc>
              <a:spcBef>
                <a:spcPts val="1001"/>
              </a:spcBef>
              <a:tabLst>
                <a:tab algn="l" pos="0"/>
              </a:tabLst>
            </a:pPr>
            <a:r>
              <a:rPr b="0" lang="uk-UA" sz="2000" spc="-1" strike="noStrike">
                <a:solidFill>
                  <a:srgbClr val="ffffff"/>
                </a:solidFill>
                <a:latin typeface="Avenir Next LT Pro"/>
                <a:ea typeface="Avenir Next LT Pro"/>
              </a:rPr>
              <a:t>R ['АБ1234'] = 'Донецьк'</a:t>
            </a:r>
            <a:endParaRPr b="0" lang="uk-UA" sz="2000" spc="-1" strike="noStrike">
              <a:solidFill>
                <a:srgbClr val="000000"/>
              </a:solidFill>
              <a:latin typeface="Avenir Next LT Pro"/>
            </a:endParaRPr>
          </a:p>
          <a:p>
            <a:pPr marL="228600" indent="-228240">
              <a:lnSpc>
                <a:spcPct val="110000"/>
              </a:lnSpc>
              <a:spcBef>
                <a:spcPts val="1001"/>
              </a:spcBef>
              <a:tabLst>
                <a:tab algn="l" pos="0"/>
              </a:tabLst>
            </a:pPr>
            <a:r>
              <a:rPr b="0" lang="uk-UA" sz="2000" spc="-1" strike="noStrike">
                <a:solidFill>
                  <a:srgbClr val="ffffff"/>
                </a:solidFill>
                <a:latin typeface="Avenir Next LT Pro"/>
                <a:ea typeface="Avenir Next LT Pro"/>
              </a:rPr>
              <a:t>Якщо при цьому вказати вже існуючий ключ, відповідне</a:t>
            </a:r>
            <a:endParaRPr b="0" lang="uk-UA" sz="2000" spc="-1" strike="noStrike">
              <a:solidFill>
                <a:srgbClr val="000000"/>
              </a:solidFill>
              <a:latin typeface="Avenir Next LT Pro"/>
            </a:endParaRPr>
          </a:p>
          <a:p>
            <a:pPr marL="228600" indent="-228240">
              <a:lnSpc>
                <a:spcPct val="110000"/>
              </a:lnSpc>
              <a:spcBef>
                <a:spcPts val="1001"/>
              </a:spcBef>
              <a:tabLst>
                <a:tab algn="l" pos="0"/>
              </a:tabLst>
            </a:pPr>
            <a:r>
              <a:rPr b="0" lang="uk-UA" sz="2000" spc="-1" strike="noStrike">
                <a:solidFill>
                  <a:srgbClr val="ffffff"/>
                </a:solidFill>
                <a:latin typeface="Avenir Next LT Pro"/>
                <a:ea typeface="Avenir Next LT Pro"/>
              </a:rPr>
              <a:t>йому значення буде змінено на нове.</a:t>
            </a:r>
            <a:endParaRPr b="0" lang="uk-UA" sz="20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115640" y="548640"/>
            <a:ext cx="10167840" cy="1179360"/>
          </a:xfrm>
          <a:prstGeom prst="rect">
            <a:avLst/>
          </a:prstGeom>
          <a:noFill/>
          <a:ln>
            <a:noFill/>
          </a:ln>
        </p:spPr>
        <p:txBody>
          <a:bodyPr anchor="ctr">
            <a:noAutofit/>
          </a:bodyPr>
          <a:p>
            <a:endParaRPr b="0" lang="uk-UA" sz="1800" spc="-1" strike="noStrike">
              <a:solidFill>
                <a:srgbClr val="000000"/>
              </a:solidFill>
              <a:latin typeface="Avenir Next LT Pro"/>
            </a:endParaRPr>
          </a:p>
        </p:txBody>
      </p:sp>
      <p:pic>
        <p:nvPicPr>
          <p:cNvPr id="128" name="Рисунок 4" descr="Зображення, що містить стіл&#10;&#10;Опис створено автоматично"/>
          <p:cNvPicPr/>
          <p:nvPr/>
        </p:nvPicPr>
        <p:blipFill>
          <a:blip r:embed="rId1"/>
          <a:stretch/>
        </p:blipFill>
        <p:spPr>
          <a:xfrm>
            <a:off x="-563400" y="-1058760"/>
            <a:ext cx="13453920" cy="8610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rot="5400000">
            <a:off x="85788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flipV="1">
            <a:off x="578520" y="4500720"/>
            <a:ext cx="110343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TextShape 4"/>
          <p:cNvSpPr txBox="1"/>
          <p:nvPr/>
        </p:nvSpPr>
        <p:spPr>
          <a:xfrm>
            <a:off x="478080" y="1122480"/>
            <a:ext cx="4023000" cy="3203640"/>
          </a:xfrm>
          <a:prstGeom prst="rect">
            <a:avLst/>
          </a:prstGeom>
          <a:noFill/>
          <a:ln>
            <a:noFill/>
          </a:ln>
        </p:spPr>
        <p:txBody>
          <a:bodyPr anchor="b">
            <a:normAutofit/>
          </a:bodyPr>
          <a:p>
            <a:pPr>
              <a:lnSpc>
                <a:spcPct val="90000"/>
              </a:lnSpc>
            </a:pPr>
            <a:r>
              <a:rPr b="0" lang="en-US" sz="4800" spc="-1" strike="noStrike">
                <a:solidFill>
                  <a:srgbClr val="000000"/>
                </a:solidFill>
                <a:latin typeface="Avenir Next LT Pro"/>
              </a:rPr>
              <a:t>Функція</a:t>
            </a:r>
            <a:endParaRPr b="0" lang="uk-UA" sz="4800" spc="-1" strike="noStrike">
              <a:solidFill>
                <a:srgbClr val="000000"/>
              </a:solidFill>
              <a:latin typeface="Avenir Next LT Pro"/>
            </a:endParaRPr>
          </a:p>
        </p:txBody>
      </p:sp>
      <p:sp>
        <p:nvSpPr>
          <p:cNvPr id="133" name="CustomShape 5"/>
          <p:cNvSpPr/>
          <p:nvPr/>
        </p:nvSpPr>
        <p:spPr>
          <a:xfrm rot="5400000">
            <a:off x="76032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4" name="CustomShape 6"/>
          <p:cNvSpPr/>
          <p:nvPr/>
        </p:nvSpPr>
        <p:spPr>
          <a:xfrm>
            <a:off x="480960" y="4546800"/>
            <a:ext cx="402300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pic>
        <p:nvPicPr>
          <p:cNvPr id="135" name="Рисунок 4" descr="Зображення, що містить текст&#10;&#10;Опис створено автоматично"/>
          <p:cNvPicPr/>
          <p:nvPr/>
        </p:nvPicPr>
        <p:blipFill>
          <a:blip r:embed="rId1"/>
          <a:stretch/>
        </p:blipFill>
        <p:spPr>
          <a:xfrm>
            <a:off x="4864680" y="1051200"/>
            <a:ext cx="6846120" cy="4603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0" y="0"/>
            <a:ext cx="4455360" cy="6857640"/>
          </a:xfrm>
          <a:custGeom>
            <a:avLst/>
            <a:gdLst/>
            <a:ah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bg1"/>
          </a:solidFill>
          <a:ln w="9360">
            <a:solidFill>
              <a:schemeClr val="tx2">
                <a:lumMod val="10000"/>
                <a:lumOff val="90000"/>
              </a:schemeClr>
            </a:solidFill>
          </a:ln>
          <a:effectLst>
            <a:outerShdw algn="l" blurRad="50800" dist="3816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38" name="CustomShape 3"/>
          <p:cNvSpPr/>
          <p:nvPr/>
        </p:nvSpPr>
        <p:spPr>
          <a:xfrm>
            <a:off x="0" y="0"/>
            <a:ext cx="4446000" cy="6857640"/>
          </a:xfrm>
          <a:custGeom>
            <a:avLst/>
            <a:gdLst/>
            <a:ah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139" name="TextShape 4"/>
          <p:cNvSpPr txBox="1"/>
          <p:nvPr/>
        </p:nvSpPr>
        <p:spPr>
          <a:xfrm>
            <a:off x="371160" y="1161360"/>
            <a:ext cx="3437640" cy="1238760"/>
          </a:xfrm>
          <a:prstGeom prst="rect">
            <a:avLst/>
          </a:prstGeom>
          <a:noFill/>
          <a:ln>
            <a:noFill/>
          </a:ln>
        </p:spPr>
        <p:txBody>
          <a:bodyPr anchor="ctr">
            <a:normAutofit fontScale="60000"/>
          </a:bodyPr>
          <a:p>
            <a:endParaRPr b="0" lang="uk-UA" sz="1800" spc="-1" strike="noStrike">
              <a:solidFill>
                <a:srgbClr val="000000"/>
              </a:solidFill>
              <a:latin typeface="Avenir Next LT Pro"/>
            </a:endParaRPr>
          </a:p>
        </p:txBody>
      </p:sp>
      <p:sp>
        <p:nvSpPr>
          <p:cNvPr id="140" name="CustomShape 5"/>
          <p:cNvSpPr/>
          <p:nvPr/>
        </p:nvSpPr>
        <p:spPr>
          <a:xfrm>
            <a:off x="0" y="1426680"/>
            <a:ext cx="127800" cy="65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1" name="CustomShape 6"/>
          <p:cNvSpPr/>
          <p:nvPr/>
        </p:nvSpPr>
        <p:spPr>
          <a:xfrm>
            <a:off x="396000" y="2443320"/>
            <a:ext cx="338292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142" name="TextShape 7"/>
          <p:cNvSpPr txBox="1"/>
          <p:nvPr/>
        </p:nvSpPr>
        <p:spPr>
          <a:xfrm>
            <a:off x="371160" y="2718000"/>
            <a:ext cx="3438720" cy="3206880"/>
          </a:xfrm>
          <a:prstGeom prst="rect">
            <a:avLst/>
          </a:prstGeom>
          <a:noFill/>
          <a:ln>
            <a:noFill/>
          </a:ln>
        </p:spPr>
        <p:txBody>
          <a:bodyPr>
            <a:normAutofit/>
          </a:bodyPr>
          <a:p>
            <a:pPr>
              <a:lnSpc>
                <a:spcPct val="110000"/>
              </a:lnSpc>
              <a:spcBef>
                <a:spcPts val="1001"/>
              </a:spcBef>
              <a:tabLst>
                <a:tab algn="l" pos="0"/>
              </a:tabLst>
            </a:pPr>
            <a:r>
              <a:rPr b="0" lang="uk-UA" sz="1700" spc="-1" strike="noStrike">
                <a:solidFill>
                  <a:srgbClr val="000000"/>
                </a:solidFill>
                <a:latin typeface="Avenir Next LT Pro"/>
                <a:ea typeface="Avenir Next LT Pro"/>
              </a:rPr>
              <a:t>Ця функція не робить нічого, крім відображення тексту. Щоб викликати функцію, вам потрібно ввести назву функції, після якої відкриваються та закриваються дужки</a:t>
            </a:r>
            <a:endParaRPr b="0" lang="uk-UA" sz="1700" spc="-1" strike="noStrike">
              <a:solidFill>
                <a:srgbClr val="000000"/>
              </a:solidFill>
              <a:latin typeface="Avenir Next LT Pro"/>
            </a:endParaRPr>
          </a:p>
        </p:txBody>
      </p:sp>
      <p:pic>
        <p:nvPicPr>
          <p:cNvPr id="143" name="Рисунок 23" descr=""/>
          <p:cNvPicPr/>
          <p:nvPr/>
        </p:nvPicPr>
        <p:blipFill>
          <a:blip r:embed="rId1"/>
          <a:stretch/>
        </p:blipFill>
        <p:spPr>
          <a:xfrm>
            <a:off x="4901040" y="1774800"/>
            <a:ext cx="6921720" cy="3408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1b2f"/>
      </a:dk2>
      <a:lt2>
        <a:srgbClr val="f0f3f2"/>
      </a:lt2>
      <a:accent1>
        <a:srgbClr val="d43c7a"/>
      </a:accent1>
      <a:accent2>
        <a:srgbClr val="c22aa7"/>
      </a:accent2>
      <a:accent3>
        <a:srgbClr val="af3cd4"/>
      </a:accent3>
      <a:accent4>
        <a:srgbClr val="602cc3"/>
      </a:accent4>
      <a:accent5>
        <a:srgbClr val="3c47d4"/>
      </a:accent5>
      <a:accent6>
        <a:srgbClr val="2a75c2"/>
      </a:accent6>
      <a:hlink>
        <a:srgbClr val="4b3f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1b2f"/>
      </a:dk2>
      <a:lt2>
        <a:srgbClr val="f0f3f2"/>
      </a:lt2>
      <a:accent1>
        <a:srgbClr val="d43c7a"/>
      </a:accent1>
      <a:accent2>
        <a:srgbClr val="c22aa7"/>
      </a:accent2>
      <a:accent3>
        <a:srgbClr val="af3cd4"/>
      </a:accent3>
      <a:accent4>
        <a:srgbClr val="602cc3"/>
      </a:accent4>
      <a:accent5>
        <a:srgbClr val="3c47d4"/>
      </a:accent5>
      <a:accent6>
        <a:srgbClr val="2a75c2"/>
      </a:accent6>
      <a:hlink>
        <a:srgbClr val="4b3f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2020-11-25T07:22:38Z</dcterms:created>
  <dc:creator/>
  <dc:description/>
  <dc:language>uk-UA</dc:language>
  <cp:lastModifiedBy/>
  <dcterms:modified xsi:type="dcterms:W3CDTF">2020-11-26T18:26:57Z</dcterms:modified>
  <cp:revision>91</cp:revision>
  <dc:subject/>
  <dc:title>Презентація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Широкий екран</vt:lpwstr>
  </property>
  <property fmtid="{D5CDD505-2E9C-101B-9397-08002B2CF9AE}" pid="8" name="ScaleCrop">
    <vt:bool>0</vt:bool>
  </property>
  <property fmtid="{D5CDD505-2E9C-101B-9397-08002B2CF9AE}" pid="9" name="ShareDoc">
    <vt:bool>0</vt:bool>
  </property>
  <property fmtid="{D5CDD505-2E9C-101B-9397-08002B2CF9AE}" pid="10" name="Slides">
    <vt:i4>16</vt:i4>
  </property>
</Properties>
</file>