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5"/>
  </p:notesMasterIdLst>
  <p:sldIdLst>
    <p:sldId id="256" r:id="rId2"/>
    <p:sldId id="258" r:id="rId3"/>
    <p:sldId id="301" r:id="rId4"/>
    <p:sldId id="260" r:id="rId5"/>
    <p:sldId id="302" r:id="rId6"/>
    <p:sldId id="304" r:id="rId7"/>
    <p:sldId id="310" r:id="rId8"/>
    <p:sldId id="308" r:id="rId9"/>
    <p:sldId id="303" r:id="rId10"/>
    <p:sldId id="268" r:id="rId11"/>
    <p:sldId id="311" r:id="rId12"/>
    <p:sldId id="312" r:id="rId13"/>
    <p:sldId id="313" r:id="rId14"/>
    <p:sldId id="266" r:id="rId15"/>
    <p:sldId id="281" r:id="rId16"/>
    <p:sldId id="276" r:id="rId17"/>
    <p:sldId id="270" r:id="rId18"/>
    <p:sldId id="282" r:id="rId19"/>
    <p:sldId id="314" r:id="rId20"/>
    <p:sldId id="317" r:id="rId21"/>
    <p:sldId id="318" r:id="rId22"/>
    <p:sldId id="319" r:id="rId23"/>
    <p:sldId id="320" r:id="rId24"/>
  </p:sldIdLst>
  <p:sldSz cx="9144000" cy="5143500" type="screen16x9"/>
  <p:notesSz cx="6858000" cy="9144000"/>
  <p:embeddedFontLst>
    <p:embeddedFont>
      <p:font typeface="Actor" panose="020B0604020202020204" charset="0"/>
      <p:regular r:id="rId26"/>
    </p:embeddedFont>
    <p:embeddedFont>
      <p:font typeface="Anton" pitchFamily="2" charset="0"/>
      <p:regular r:id="rId27"/>
    </p:embeddedFont>
    <p:embeddedFont>
      <p:font typeface="Bebas Neue" panose="020B0606020202050201" pitchFamily="34" charset="0"/>
      <p:regular r:id="rId28"/>
    </p:embeddedFont>
    <p:embeddedFont>
      <p:font typeface="Calibri" panose="020F0502020204030204" pitchFamily="34" charset="0"/>
      <p:regular r:id="rId29"/>
      <p:bold r:id="rId30"/>
      <p:italic r:id="rId31"/>
      <p:boldItalic r:id="rId32"/>
    </p:embeddedFont>
    <p:embeddedFont>
      <p:font typeface="Open Sans SemiBold" panose="020B0706030804020204" pitchFamily="34" charset="0"/>
      <p:regular r:id="rId33"/>
      <p:bold r:id="rId34"/>
      <p:italic r:id="rId35"/>
      <p:boldItalic r:id="rId36"/>
    </p:embeddedFont>
    <p:embeddedFont>
      <p:font typeface="Roboto Condensed"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8000"/>
    <a:srgbClr val="2617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BF3E73-9794-46BF-BAA3-BDEA9ECE2C0F}" v="2" dt="2023-10-25T13:05:51.189"/>
  </p1510:revLst>
</p1510:revInfo>
</file>

<file path=ppt/tableStyles.xml><?xml version="1.0" encoding="utf-8"?>
<a:tblStyleLst xmlns:a="http://schemas.openxmlformats.org/drawingml/2006/main" def="{72709077-1737-48A3-960D-F2D942E652F7}">
  <a:tblStyle styleId="{72709077-1737-48A3-960D-F2D942E652F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1" d="100"/>
          <a:sy n="81" d="100"/>
        </p:scale>
        <p:origin x="860" y="-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agiotis Koilakos" userId="473f3a13-281e-451c-ac23-90c326f21d14" providerId="ADAL" clId="{69BF3E73-9794-46BF-BAA3-BDEA9ECE2C0F}"/>
    <pc:docChg chg="undo custSel addSld modSld">
      <pc:chgData name="Panagiotis Koilakos" userId="473f3a13-281e-451c-ac23-90c326f21d14" providerId="ADAL" clId="{69BF3E73-9794-46BF-BAA3-BDEA9ECE2C0F}" dt="2023-10-25T13:05:51.189" v="84"/>
      <pc:docMkLst>
        <pc:docMk/>
      </pc:docMkLst>
      <pc:sldChg chg="modTransition">
        <pc:chgData name="Panagiotis Koilakos" userId="473f3a13-281e-451c-ac23-90c326f21d14" providerId="ADAL" clId="{69BF3E73-9794-46BF-BAA3-BDEA9ECE2C0F}" dt="2023-10-25T13:05:51.189" v="84"/>
        <pc:sldMkLst>
          <pc:docMk/>
          <pc:sldMk cId="0" sldId="256"/>
        </pc:sldMkLst>
      </pc:sldChg>
      <pc:sldChg chg="modTransition">
        <pc:chgData name="Panagiotis Koilakos" userId="473f3a13-281e-451c-ac23-90c326f21d14" providerId="ADAL" clId="{69BF3E73-9794-46BF-BAA3-BDEA9ECE2C0F}" dt="2023-10-25T13:05:51.189" v="84"/>
        <pc:sldMkLst>
          <pc:docMk/>
          <pc:sldMk cId="0" sldId="258"/>
        </pc:sldMkLst>
      </pc:sldChg>
      <pc:sldChg chg="modTransition">
        <pc:chgData name="Panagiotis Koilakos" userId="473f3a13-281e-451c-ac23-90c326f21d14" providerId="ADAL" clId="{69BF3E73-9794-46BF-BAA3-BDEA9ECE2C0F}" dt="2023-10-25T13:05:51.189" v="84"/>
        <pc:sldMkLst>
          <pc:docMk/>
          <pc:sldMk cId="0" sldId="260"/>
        </pc:sldMkLst>
      </pc:sldChg>
      <pc:sldChg chg="modTransition">
        <pc:chgData name="Panagiotis Koilakos" userId="473f3a13-281e-451c-ac23-90c326f21d14" providerId="ADAL" clId="{69BF3E73-9794-46BF-BAA3-BDEA9ECE2C0F}" dt="2023-10-25T13:05:51.189" v="84"/>
        <pc:sldMkLst>
          <pc:docMk/>
          <pc:sldMk cId="0" sldId="266"/>
        </pc:sldMkLst>
      </pc:sldChg>
      <pc:sldChg chg="modTransition">
        <pc:chgData name="Panagiotis Koilakos" userId="473f3a13-281e-451c-ac23-90c326f21d14" providerId="ADAL" clId="{69BF3E73-9794-46BF-BAA3-BDEA9ECE2C0F}" dt="2023-10-25T13:05:51.189" v="84"/>
        <pc:sldMkLst>
          <pc:docMk/>
          <pc:sldMk cId="0" sldId="268"/>
        </pc:sldMkLst>
      </pc:sldChg>
      <pc:sldChg chg="modTransition">
        <pc:chgData name="Panagiotis Koilakos" userId="473f3a13-281e-451c-ac23-90c326f21d14" providerId="ADAL" clId="{69BF3E73-9794-46BF-BAA3-BDEA9ECE2C0F}" dt="2023-10-25T13:05:51.189" v="84"/>
        <pc:sldMkLst>
          <pc:docMk/>
          <pc:sldMk cId="0" sldId="270"/>
        </pc:sldMkLst>
      </pc:sldChg>
      <pc:sldChg chg="modTransition">
        <pc:chgData name="Panagiotis Koilakos" userId="473f3a13-281e-451c-ac23-90c326f21d14" providerId="ADAL" clId="{69BF3E73-9794-46BF-BAA3-BDEA9ECE2C0F}" dt="2023-10-25T13:05:51.189" v="84"/>
        <pc:sldMkLst>
          <pc:docMk/>
          <pc:sldMk cId="0" sldId="276"/>
        </pc:sldMkLst>
      </pc:sldChg>
      <pc:sldChg chg="modTransition">
        <pc:chgData name="Panagiotis Koilakos" userId="473f3a13-281e-451c-ac23-90c326f21d14" providerId="ADAL" clId="{69BF3E73-9794-46BF-BAA3-BDEA9ECE2C0F}" dt="2023-10-25T13:05:51.189" v="84"/>
        <pc:sldMkLst>
          <pc:docMk/>
          <pc:sldMk cId="0" sldId="281"/>
        </pc:sldMkLst>
      </pc:sldChg>
      <pc:sldChg chg="modTransition">
        <pc:chgData name="Panagiotis Koilakos" userId="473f3a13-281e-451c-ac23-90c326f21d14" providerId="ADAL" clId="{69BF3E73-9794-46BF-BAA3-BDEA9ECE2C0F}" dt="2023-10-25T13:05:51.189" v="84"/>
        <pc:sldMkLst>
          <pc:docMk/>
          <pc:sldMk cId="0" sldId="282"/>
        </pc:sldMkLst>
      </pc:sldChg>
      <pc:sldChg chg="modTransition">
        <pc:chgData name="Panagiotis Koilakos" userId="473f3a13-281e-451c-ac23-90c326f21d14" providerId="ADAL" clId="{69BF3E73-9794-46BF-BAA3-BDEA9ECE2C0F}" dt="2023-10-25T13:05:51.189" v="84"/>
        <pc:sldMkLst>
          <pc:docMk/>
          <pc:sldMk cId="3852973090" sldId="301"/>
        </pc:sldMkLst>
      </pc:sldChg>
      <pc:sldChg chg="modTransition">
        <pc:chgData name="Panagiotis Koilakos" userId="473f3a13-281e-451c-ac23-90c326f21d14" providerId="ADAL" clId="{69BF3E73-9794-46BF-BAA3-BDEA9ECE2C0F}" dt="2023-10-25T13:05:51.189" v="84"/>
        <pc:sldMkLst>
          <pc:docMk/>
          <pc:sldMk cId="237142799" sldId="302"/>
        </pc:sldMkLst>
      </pc:sldChg>
      <pc:sldChg chg="modTransition">
        <pc:chgData name="Panagiotis Koilakos" userId="473f3a13-281e-451c-ac23-90c326f21d14" providerId="ADAL" clId="{69BF3E73-9794-46BF-BAA3-BDEA9ECE2C0F}" dt="2023-10-25T13:05:51.189" v="84"/>
        <pc:sldMkLst>
          <pc:docMk/>
          <pc:sldMk cId="419806528" sldId="303"/>
        </pc:sldMkLst>
      </pc:sldChg>
      <pc:sldChg chg="modTransition">
        <pc:chgData name="Panagiotis Koilakos" userId="473f3a13-281e-451c-ac23-90c326f21d14" providerId="ADAL" clId="{69BF3E73-9794-46BF-BAA3-BDEA9ECE2C0F}" dt="2023-10-25T13:05:51.189" v="84"/>
        <pc:sldMkLst>
          <pc:docMk/>
          <pc:sldMk cId="4289087919" sldId="304"/>
        </pc:sldMkLst>
      </pc:sldChg>
      <pc:sldChg chg="modTransition">
        <pc:chgData name="Panagiotis Koilakos" userId="473f3a13-281e-451c-ac23-90c326f21d14" providerId="ADAL" clId="{69BF3E73-9794-46BF-BAA3-BDEA9ECE2C0F}" dt="2023-10-25T13:05:51.189" v="84"/>
        <pc:sldMkLst>
          <pc:docMk/>
          <pc:sldMk cId="3964412617" sldId="308"/>
        </pc:sldMkLst>
      </pc:sldChg>
      <pc:sldChg chg="modTransition">
        <pc:chgData name="Panagiotis Koilakos" userId="473f3a13-281e-451c-ac23-90c326f21d14" providerId="ADAL" clId="{69BF3E73-9794-46BF-BAA3-BDEA9ECE2C0F}" dt="2023-10-25T13:05:51.189" v="84"/>
        <pc:sldMkLst>
          <pc:docMk/>
          <pc:sldMk cId="1186270331" sldId="310"/>
        </pc:sldMkLst>
      </pc:sldChg>
      <pc:sldChg chg="modTransition">
        <pc:chgData name="Panagiotis Koilakos" userId="473f3a13-281e-451c-ac23-90c326f21d14" providerId="ADAL" clId="{69BF3E73-9794-46BF-BAA3-BDEA9ECE2C0F}" dt="2023-10-25T13:05:51.189" v="84"/>
        <pc:sldMkLst>
          <pc:docMk/>
          <pc:sldMk cId="3339336066" sldId="311"/>
        </pc:sldMkLst>
      </pc:sldChg>
      <pc:sldChg chg="modTransition">
        <pc:chgData name="Panagiotis Koilakos" userId="473f3a13-281e-451c-ac23-90c326f21d14" providerId="ADAL" clId="{69BF3E73-9794-46BF-BAA3-BDEA9ECE2C0F}" dt="2023-10-25T13:05:51.189" v="84"/>
        <pc:sldMkLst>
          <pc:docMk/>
          <pc:sldMk cId="98004442" sldId="312"/>
        </pc:sldMkLst>
      </pc:sldChg>
      <pc:sldChg chg="modTransition">
        <pc:chgData name="Panagiotis Koilakos" userId="473f3a13-281e-451c-ac23-90c326f21d14" providerId="ADAL" clId="{69BF3E73-9794-46BF-BAA3-BDEA9ECE2C0F}" dt="2023-10-25T13:05:51.189" v="84"/>
        <pc:sldMkLst>
          <pc:docMk/>
          <pc:sldMk cId="3407275448" sldId="313"/>
        </pc:sldMkLst>
      </pc:sldChg>
      <pc:sldChg chg="modSp mod modTransition">
        <pc:chgData name="Panagiotis Koilakos" userId="473f3a13-281e-451c-ac23-90c326f21d14" providerId="ADAL" clId="{69BF3E73-9794-46BF-BAA3-BDEA9ECE2C0F}" dt="2023-10-25T13:05:51.189" v="84"/>
        <pc:sldMkLst>
          <pc:docMk/>
          <pc:sldMk cId="506721368" sldId="314"/>
        </pc:sldMkLst>
        <pc:spChg chg="mod">
          <ac:chgData name="Panagiotis Koilakos" userId="473f3a13-281e-451c-ac23-90c326f21d14" providerId="ADAL" clId="{69BF3E73-9794-46BF-BAA3-BDEA9ECE2C0F}" dt="2023-10-25T13:02:40.353" v="17" actId="20577"/>
          <ac:spMkLst>
            <pc:docMk/>
            <pc:sldMk cId="506721368" sldId="314"/>
            <ac:spMk id="3215" creationId="{00000000-0000-0000-0000-000000000000}"/>
          </ac:spMkLst>
        </pc:spChg>
      </pc:sldChg>
      <pc:sldChg chg="modTransition">
        <pc:chgData name="Panagiotis Koilakos" userId="473f3a13-281e-451c-ac23-90c326f21d14" providerId="ADAL" clId="{69BF3E73-9794-46BF-BAA3-BDEA9ECE2C0F}" dt="2023-10-25T13:05:51.189" v="84"/>
        <pc:sldMkLst>
          <pc:docMk/>
          <pc:sldMk cId="731838732" sldId="317"/>
        </pc:sldMkLst>
      </pc:sldChg>
      <pc:sldChg chg="modSp mod modTransition">
        <pc:chgData name="Panagiotis Koilakos" userId="473f3a13-281e-451c-ac23-90c326f21d14" providerId="ADAL" clId="{69BF3E73-9794-46BF-BAA3-BDEA9ECE2C0F}" dt="2023-10-25T13:05:51.189" v="84"/>
        <pc:sldMkLst>
          <pc:docMk/>
          <pc:sldMk cId="361886322" sldId="318"/>
        </pc:sldMkLst>
        <pc:spChg chg="mod">
          <ac:chgData name="Panagiotis Koilakos" userId="473f3a13-281e-451c-ac23-90c326f21d14" providerId="ADAL" clId="{69BF3E73-9794-46BF-BAA3-BDEA9ECE2C0F}" dt="2023-10-25T13:03:53.523" v="40" actId="20577"/>
          <ac:spMkLst>
            <pc:docMk/>
            <pc:sldMk cId="361886322" sldId="318"/>
            <ac:spMk id="3215" creationId="{00000000-0000-0000-0000-000000000000}"/>
          </ac:spMkLst>
        </pc:spChg>
      </pc:sldChg>
      <pc:sldChg chg="modSp mod modTransition">
        <pc:chgData name="Panagiotis Koilakos" userId="473f3a13-281e-451c-ac23-90c326f21d14" providerId="ADAL" clId="{69BF3E73-9794-46BF-BAA3-BDEA9ECE2C0F}" dt="2023-10-25T13:05:51.189" v="84"/>
        <pc:sldMkLst>
          <pc:docMk/>
          <pc:sldMk cId="5649907" sldId="319"/>
        </pc:sldMkLst>
        <pc:spChg chg="mod">
          <ac:chgData name="Panagiotis Koilakos" userId="473f3a13-281e-451c-ac23-90c326f21d14" providerId="ADAL" clId="{69BF3E73-9794-46BF-BAA3-BDEA9ECE2C0F}" dt="2023-10-25T13:04:32.755" v="60" actId="20577"/>
          <ac:spMkLst>
            <pc:docMk/>
            <pc:sldMk cId="5649907" sldId="319"/>
            <ac:spMk id="3215" creationId="{00000000-0000-0000-0000-000000000000}"/>
          </ac:spMkLst>
        </pc:spChg>
      </pc:sldChg>
      <pc:sldChg chg="modSp add mod modTransition">
        <pc:chgData name="Panagiotis Koilakos" userId="473f3a13-281e-451c-ac23-90c326f21d14" providerId="ADAL" clId="{69BF3E73-9794-46BF-BAA3-BDEA9ECE2C0F}" dt="2023-10-25T13:05:51.189" v="84"/>
        <pc:sldMkLst>
          <pc:docMk/>
          <pc:sldMk cId="2860952009" sldId="320"/>
        </pc:sldMkLst>
        <pc:spChg chg="mod">
          <ac:chgData name="Panagiotis Koilakos" userId="473f3a13-281e-451c-ac23-90c326f21d14" providerId="ADAL" clId="{69BF3E73-9794-46BF-BAA3-BDEA9ECE2C0F}" dt="2023-10-25T13:05:05.041" v="83" actId="20577"/>
          <ac:spMkLst>
            <pc:docMk/>
            <pc:sldMk cId="2860952009" sldId="320"/>
            <ac:spMk id="3215"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6BA049-69A8-472B-9017-6B2F5D66727A}" type="doc">
      <dgm:prSet loTypeId="urn:microsoft.com/office/officeart/2005/8/layout/cycle8" loCatId="cycle" qsTypeId="urn:microsoft.com/office/officeart/2005/8/quickstyle/simple1" qsCatId="simple" csTypeId="urn:microsoft.com/office/officeart/2005/8/colors/accent1_2" csCatId="accent1" phldr="1"/>
      <dgm:spPr/>
    </dgm:pt>
    <dgm:pt modelId="{E7F9F20A-E828-4385-A02E-8C84E5C92DBD}">
      <dgm:prSet phldrT="[Text]" custT="1"/>
      <dgm:spPr/>
      <dgm:t>
        <a:bodyPr/>
        <a:lstStyle/>
        <a:p>
          <a:r>
            <a:rPr lang="en-GB" sz="1100" dirty="0"/>
            <a:t>Feasible</a:t>
          </a:r>
          <a:endParaRPr lang="en-US" sz="800" dirty="0"/>
        </a:p>
      </dgm:t>
    </dgm:pt>
    <dgm:pt modelId="{9200646F-FB74-4C72-9DF1-C17EE176E22E}" type="parTrans" cxnId="{5D25D5D0-3ED7-4DAA-B90B-34F370E9D66A}">
      <dgm:prSet/>
      <dgm:spPr/>
      <dgm:t>
        <a:bodyPr/>
        <a:lstStyle/>
        <a:p>
          <a:endParaRPr lang="en-US"/>
        </a:p>
      </dgm:t>
    </dgm:pt>
    <dgm:pt modelId="{A40CABBB-A2E5-446B-9F07-82F4449D5BD3}" type="sibTrans" cxnId="{5D25D5D0-3ED7-4DAA-B90B-34F370E9D66A}">
      <dgm:prSet/>
      <dgm:spPr/>
      <dgm:t>
        <a:bodyPr/>
        <a:lstStyle/>
        <a:p>
          <a:endParaRPr lang="en-US"/>
        </a:p>
      </dgm:t>
    </dgm:pt>
    <dgm:pt modelId="{C7EF2ABF-7080-489A-848B-849EA70E3042}">
      <dgm:prSet phldrT="[Text]" custT="1"/>
      <dgm:spPr/>
      <dgm:t>
        <a:bodyPr/>
        <a:lstStyle/>
        <a:p>
          <a:r>
            <a:rPr lang="en-GB" sz="1100" dirty="0"/>
            <a:t>Original</a:t>
          </a:r>
          <a:endParaRPr lang="en-US" sz="800" dirty="0"/>
        </a:p>
      </dgm:t>
    </dgm:pt>
    <dgm:pt modelId="{F2E85AAE-8BD5-4AAD-B65A-C0CAECA1A3CE}" type="parTrans" cxnId="{290295E9-F5E8-404F-AB95-F64FB2F6B271}">
      <dgm:prSet/>
      <dgm:spPr/>
      <dgm:t>
        <a:bodyPr/>
        <a:lstStyle/>
        <a:p>
          <a:endParaRPr lang="en-US"/>
        </a:p>
      </dgm:t>
    </dgm:pt>
    <dgm:pt modelId="{EDA92261-0D39-4984-87B6-3355339F0BE1}" type="sibTrans" cxnId="{290295E9-F5E8-404F-AB95-F64FB2F6B271}">
      <dgm:prSet/>
      <dgm:spPr/>
      <dgm:t>
        <a:bodyPr/>
        <a:lstStyle/>
        <a:p>
          <a:endParaRPr lang="en-US"/>
        </a:p>
      </dgm:t>
    </dgm:pt>
    <dgm:pt modelId="{F99E3F72-F427-4C32-A3BA-A87B022B4A51}">
      <dgm:prSet phldrT="[Text]" custT="1"/>
      <dgm:spPr/>
      <dgm:t>
        <a:bodyPr/>
        <a:lstStyle/>
        <a:p>
          <a:r>
            <a:rPr lang="en-GB" sz="1100" dirty="0"/>
            <a:t>Relevant</a:t>
          </a:r>
          <a:endParaRPr lang="en-US" sz="800" dirty="0"/>
        </a:p>
      </dgm:t>
    </dgm:pt>
    <dgm:pt modelId="{36FB8870-00E5-4FB4-9750-2A1402271412}" type="parTrans" cxnId="{23B372AA-E162-4274-A0CA-266E82649308}">
      <dgm:prSet/>
      <dgm:spPr/>
      <dgm:t>
        <a:bodyPr/>
        <a:lstStyle/>
        <a:p>
          <a:endParaRPr lang="en-US"/>
        </a:p>
      </dgm:t>
    </dgm:pt>
    <dgm:pt modelId="{2D3AB0B9-AA31-4189-913D-F15A5B32B753}" type="sibTrans" cxnId="{23B372AA-E162-4274-A0CA-266E82649308}">
      <dgm:prSet/>
      <dgm:spPr/>
      <dgm:t>
        <a:bodyPr/>
        <a:lstStyle/>
        <a:p>
          <a:endParaRPr lang="en-US"/>
        </a:p>
      </dgm:t>
    </dgm:pt>
    <dgm:pt modelId="{71819820-5126-4C5E-960F-878EE8A0C237}">
      <dgm:prSet phldrT="[Text]" custT="1"/>
      <dgm:spPr/>
      <dgm:t>
        <a:bodyPr/>
        <a:lstStyle/>
        <a:p>
          <a:r>
            <a:rPr lang="en-GB" sz="1100" dirty="0"/>
            <a:t>Complex and arguable</a:t>
          </a:r>
          <a:endParaRPr lang="en-US" sz="1100" dirty="0"/>
        </a:p>
      </dgm:t>
    </dgm:pt>
    <dgm:pt modelId="{6A9AFEA2-56AF-48DB-840E-1AA561EA9B7E}" type="parTrans" cxnId="{085652AA-6140-46F8-8D35-D15D4097C1CF}">
      <dgm:prSet/>
      <dgm:spPr/>
      <dgm:t>
        <a:bodyPr/>
        <a:lstStyle/>
        <a:p>
          <a:endParaRPr lang="en-US"/>
        </a:p>
      </dgm:t>
    </dgm:pt>
    <dgm:pt modelId="{64044C5C-6C90-423A-BE32-96770BE9CE89}" type="sibTrans" cxnId="{085652AA-6140-46F8-8D35-D15D4097C1CF}">
      <dgm:prSet/>
      <dgm:spPr/>
      <dgm:t>
        <a:bodyPr/>
        <a:lstStyle/>
        <a:p>
          <a:endParaRPr lang="en-US"/>
        </a:p>
      </dgm:t>
    </dgm:pt>
    <dgm:pt modelId="{500B50F8-21EB-449F-A696-8B3FD7F6DE75}">
      <dgm:prSet phldrT="[Text]" custT="1"/>
      <dgm:spPr/>
      <dgm:t>
        <a:bodyPr/>
        <a:lstStyle/>
        <a:p>
          <a:r>
            <a:rPr lang="en-GB" sz="1100" dirty="0"/>
            <a:t>Researchable</a:t>
          </a:r>
          <a:endParaRPr lang="en-US" sz="1100" dirty="0"/>
        </a:p>
      </dgm:t>
    </dgm:pt>
    <dgm:pt modelId="{762E0ADE-7DF5-47B0-BBCD-9E54396B92C3}" type="parTrans" cxnId="{B9736E0C-F257-48C5-BE88-5A2B967E1AA9}">
      <dgm:prSet/>
      <dgm:spPr/>
      <dgm:t>
        <a:bodyPr/>
        <a:lstStyle/>
        <a:p>
          <a:endParaRPr lang="en-US"/>
        </a:p>
      </dgm:t>
    </dgm:pt>
    <dgm:pt modelId="{530A3349-1B5E-45F7-B24F-5F99C7247246}" type="sibTrans" cxnId="{B9736E0C-F257-48C5-BE88-5A2B967E1AA9}">
      <dgm:prSet/>
      <dgm:spPr/>
      <dgm:t>
        <a:bodyPr/>
        <a:lstStyle/>
        <a:p>
          <a:endParaRPr lang="en-US"/>
        </a:p>
      </dgm:t>
    </dgm:pt>
    <dgm:pt modelId="{51BF6553-49B9-4BB1-9011-6057366DF30B}">
      <dgm:prSet phldrT="[Text]" custT="1"/>
      <dgm:spPr/>
      <dgm:t>
        <a:bodyPr/>
        <a:lstStyle/>
        <a:p>
          <a:r>
            <a:rPr lang="en-GB" sz="1100" dirty="0"/>
            <a:t>Focused</a:t>
          </a:r>
          <a:endParaRPr lang="en-US" sz="800" dirty="0"/>
        </a:p>
      </dgm:t>
    </dgm:pt>
    <dgm:pt modelId="{240D0FBD-3FFD-471B-A51B-DD55AABA2AD0}" type="parTrans" cxnId="{944BE66C-B85E-4F3C-B100-23AE0D075E81}">
      <dgm:prSet/>
      <dgm:spPr/>
      <dgm:t>
        <a:bodyPr/>
        <a:lstStyle/>
        <a:p>
          <a:endParaRPr lang="en-US"/>
        </a:p>
      </dgm:t>
    </dgm:pt>
    <dgm:pt modelId="{A02AA354-CAD0-49D8-85C4-AD10791AF7B2}" type="sibTrans" cxnId="{944BE66C-B85E-4F3C-B100-23AE0D075E81}">
      <dgm:prSet/>
      <dgm:spPr/>
      <dgm:t>
        <a:bodyPr/>
        <a:lstStyle/>
        <a:p>
          <a:endParaRPr lang="en-US"/>
        </a:p>
      </dgm:t>
    </dgm:pt>
    <dgm:pt modelId="{BC9A1B30-4DEC-461C-ABF2-42ADA74441C0}">
      <dgm:prSet phldrT="[Text]" custT="1"/>
      <dgm:spPr/>
      <dgm:t>
        <a:bodyPr/>
        <a:lstStyle/>
        <a:p>
          <a:r>
            <a:rPr lang="en-GB" sz="1100" dirty="0"/>
            <a:t>Specific</a:t>
          </a:r>
          <a:endParaRPr lang="en-US" sz="800" dirty="0"/>
        </a:p>
      </dgm:t>
    </dgm:pt>
    <dgm:pt modelId="{9FA73E1B-B1E3-4CBD-A83D-99017B06CFF5}" type="parTrans" cxnId="{A73A4364-641B-4E37-8A59-C9EEEF24450D}">
      <dgm:prSet/>
      <dgm:spPr/>
      <dgm:t>
        <a:bodyPr/>
        <a:lstStyle/>
        <a:p>
          <a:endParaRPr lang="en-US"/>
        </a:p>
      </dgm:t>
    </dgm:pt>
    <dgm:pt modelId="{CC418331-B849-4697-8A30-38FCDD8C01E3}" type="sibTrans" cxnId="{A73A4364-641B-4E37-8A59-C9EEEF24450D}">
      <dgm:prSet/>
      <dgm:spPr/>
      <dgm:t>
        <a:bodyPr/>
        <a:lstStyle/>
        <a:p>
          <a:endParaRPr lang="en-US"/>
        </a:p>
      </dgm:t>
    </dgm:pt>
    <dgm:pt modelId="{8C57A639-82B7-4AA6-BF29-F15F5E425B4A}" type="pres">
      <dgm:prSet presAssocID="{506BA049-69A8-472B-9017-6B2F5D66727A}" presName="compositeShape" presStyleCnt="0">
        <dgm:presLayoutVars>
          <dgm:chMax val="7"/>
          <dgm:dir/>
          <dgm:resizeHandles val="exact"/>
        </dgm:presLayoutVars>
      </dgm:prSet>
      <dgm:spPr/>
    </dgm:pt>
    <dgm:pt modelId="{A27AD809-6200-41A7-A609-42CCBFD00EA4}" type="pres">
      <dgm:prSet presAssocID="{506BA049-69A8-472B-9017-6B2F5D66727A}" presName="wedge1" presStyleLbl="node1" presStyleIdx="0" presStyleCnt="7"/>
      <dgm:spPr/>
    </dgm:pt>
    <dgm:pt modelId="{6E0CAA42-9F48-40E7-8C38-ACB49833149A}" type="pres">
      <dgm:prSet presAssocID="{506BA049-69A8-472B-9017-6B2F5D66727A}" presName="dummy1a" presStyleCnt="0"/>
      <dgm:spPr/>
    </dgm:pt>
    <dgm:pt modelId="{D1D4E027-1C25-4575-B048-8A84AB237A5B}" type="pres">
      <dgm:prSet presAssocID="{506BA049-69A8-472B-9017-6B2F5D66727A}" presName="dummy1b" presStyleCnt="0"/>
      <dgm:spPr/>
    </dgm:pt>
    <dgm:pt modelId="{487DA67C-4690-4B35-85D2-4A7DE1781283}" type="pres">
      <dgm:prSet presAssocID="{506BA049-69A8-472B-9017-6B2F5D66727A}" presName="wedge1Tx" presStyleLbl="node1" presStyleIdx="0" presStyleCnt="7">
        <dgm:presLayoutVars>
          <dgm:chMax val="0"/>
          <dgm:chPref val="0"/>
          <dgm:bulletEnabled val="1"/>
        </dgm:presLayoutVars>
      </dgm:prSet>
      <dgm:spPr/>
    </dgm:pt>
    <dgm:pt modelId="{D26AE715-7A73-4B2A-ADD9-C9F42572A163}" type="pres">
      <dgm:prSet presAssocID="{506BA049-69A8-472B-9017-6B2F5D66727A}" presName="wedge2" presStyleLbl="node1" presStyleIdx="1" presStyleCnt="7"/>
      <dgm:spPr/>
    </dgm:pt>
    <dgm:pt modelId="{7307F6EF-6E7F-4587-85CA-75F6210AECDB}" type="pres">
      <dgm:prSet presAssocID="{506BA049-69A8-472B-9017-6B2F5D66727A}" presName="dummy2a" presStyleCnt="0"/>
      <dgm:spPr/>
    </dgm:pt>
    <dgm:pt modelId="{4A87D7C2-705B-4CCB-B29B-C6F561B0D907}" type="pres">
      <dgm:prSet presAssocID="{506BA049-69A8-472B-9017-6B2F5D66727A}" presName="dummy2b" presStyleCnt="0"/>
      <dgm:spPr/>
    </dgm:pt>
    <dgm:pt modelId="{05D88F2E-F911-4C26-B5C3-6633BB66F0F8}" type="pres">
      <dgm:prSet presAssocID="{506BA049-69A8-472B-9017-6B2F5D66727A}" presName="wedge2Tx" presStyleLbl="node1" presStyleIdx="1" presStyleCnt="7">
        <dgm:presLayoutVars>
          <dgm:chMax val="0"/>
          <dgm:chPref val="0"/>
          <dgm:bulletEnabled val="1"/>
        </dgm:presLayoutVars>
      </dgm:prSet>
      <dgm:spPr/>
    </dgm:pt>
    <dgm:pt modelId="{DFD1BD8E-45E3-414D-827F-74533055684C}" type="pres">
      <dgm:prSet presAssocID="{506BA049-69A8-472B-9017-6B2F5D66727A}" presName="wedge3" presStyleLbl="node1" presStyleIdx="2" presStyleCnt="7"/>
      <dgm:spPr/>
    </dgm:pt>
    <dgm:pt modelId="{4FAEDA92-CF82-479E-9D29-91F414DF5F29}" type="pres">
      <dgm:prSet presAssocID="{506BA049-69A8-472B-9017-6B2F5D66727A}" presName="dummy3a" presStyleCnt="0"/>
      <dgm:spPr/>
    </dgm:pt>
    <dgm:pt modelId="{5DAE1306-29AD-4468-AC6A-BD794C48521F}" type="pres">
      <dgm:prSet presAssocID="{506BA049-69A8-472B-9017-6B2F5D66727A}" presName="dummy3b" presStyleCnt="0"/>
      <dgm:spPr/>
    </dgm:pt>
    <dgm:pt modelId="{412F54F5-1E11-4D3A-99AB-41E10D07734A}" type="pres">
      <dgm:prSet presAssocID="{506BA049-69A8-472B-9017-6B2F5D66727A}" presName="wedge3Tx" presStyleLbl="node1" presStyleIdx="2" presStyleCnt="7">
        <dgm:presLayoutVars>
          <dgm:chMax val="0"/>
          <dgm:chPref val="0"/>
          <dgm:bulletEnabled val="1"/>
        </dgm:presLayoutVars>
      </dgm:prSet>
      <dgm:spPr/>
    </dgm:pt>
    <dgm:pt modelId="{23D88029-39D0-4A80-B1A9-A6D75E56C48B}" type="pres">
      <dgm:prSet presAssocID="{506BA049-69A8-472B-9017-6B2F5D66727A}" presName="wedge4" presStyleLbl="node1" presStyleIdx="3" presStyleCnt="7"/>
      <dgm:spPr/>
    </dgm:pt>
    <dgm:pt modelId="{30086CB1-7FD2-4D87-9D78-91674B3437C5}" type="pres">
      <dgm:prSet presAssocID="{506BA049-69A8-472B-9017-6B2F5D66727A}" presName="dummy4a" presStyleCnt="0"/>
      <dgm:spPr/>
    </dgm:pt>
    <dgm:pt modelId="{C64F1A0D-A879-497D-B0CB-DAD09A72A6F8}" type="pres">
      <dgm:prSet presAssocID="{506BA049-69A8-472B-9017-6B2F5D66727A}" presName="dummy4b" presStyleCnt="0"/>
      <dgm:spPr/>
    </dgm:pt>
    <dgm:pt modelId="{B8339010-0858-4254-927C-354609E202AB}" type="pres">
      <dgm:prSet presAssocID="{506BA049-69A8-472B-9017-6B2F5D66727A}" presName="wedge4Tx" presStyleLbl="node1" presStyleIdx="3" presStyleCnt="7">
        <dgm:presLayoutVars>
          <dgm:chMax val="0"/>
          <dgm:chPref val="0"/>
          <dgm:bulletEnabled val="1"/>
        </dgm:presLayoutVars>
      </dgm:prSet>
      <dgm:spPr/>
    </dgm:pt>
    <dgm:pt modelId="{A382A7DC-B6B9-4A06-898F-1C89D2B470F0}" type="pres">
      <dgm:prSet presAssocID="{506BA049-69A8-472B-9017-6B2F5D66727A}" presName="wedge5" presStyleLbl="node1" presStyleIdx="4" presStyleCnt="7"/>
      <dgm:spPr/>
    </dgm:pt>
    <dgm:pt modelId="{CACE735C-3153-4BF1-9F25-36D5CD0B744D}" type="pres">
      <dgm:prSet presAssocID="{506BA049-69A8-472B-9017-6B2F5D66727A}" presName="dummy5a" presStyleCnt="0"/>
      <dgm:spPr/>
    </dgm:pt>
    <dgm:pt modelId="{7ACD15AD-76AD-4C26-97B5-66F9475A09BF}" type="pres">
      <dgm:prSet presAssocID="{506BA049-69A8-472B-9017-6B2F5D66727A}" presName="dummy5b" presStyleCnt="0"/>
      <dgm:spPr/>
    </dgm:pt>
    <dgm:pt modelId="{D46AFB25-60E4-4EDC-8B66-4D6A9B058713}" type="pres">
      <dgm:prSet presAssocID="{506BA049-69A8-472B-9017-6B2F5D66727A}" presName="wedge5Tx" presStyleLbl="node1" presStyleIdx="4" presStyleCnt="7">
        <dgm:presLayoutVars>
          <dgm:chMax val="0"/>
          <dgm:chPref val="0"/>
          <dgm:bulletEnabled val="1"/>
        </dgm:presLayoutVars>
      </dgm:prSet>
      <dgm:spPr/>
    </dgm:pt>
    <dgm:pt modelId="{E147FD9F-E642-4C2A-BD07-C380A81D9BD2}" type="pres">
      <dgm:prSet presAssocID="{506BA049-69A8-472B-9017-6B2F5D66727A}" presName="wedge6" presStyleLbl="node1" presStyleIdx="5" presStyleCnt="7"/>
      <dgm:spPr/>
    </dgm:pt>
    <dgm:pt modelId="{DF5ADD36-F6A1-4D6D-8791-2847E6F39B17}" type="pres">
      <dgm:prSet presAssocID="{506BA049-69A8-472B-9017-6B2F5D66727A}" presName="dummy6a" presStyleCnt="0"/>
      <dgm:spPr/>
    </dgm:pt>
    <dgm:pt modelId="{DF455223-B631-4946-B7D3-29475BF19692}" type="pres">
      <dgm:prSet presAssocID="{506BA049-69A8-472B-9017-6B2F5D66727A}" presName="dummy6b" presStyleCnt="0"/>
      <dgm:spPr/>
    </dgm:pt>
    <dgm:pt modelId="{909748B4-5061-41F4-9904-991397A8058D}" type="pres">
      <dgm:prSet presAssocID="{506BA049-69A8-472B-9017-6B2F5D66727A}" presName="wedge6Tx" presStyleLbl="node1" presStyleIdx="5" presStyleCnt="7">
        <dgm:presLayoutVars>
          <dgm:chMax val="0"/>
          <dgm:chPref val="0"/>
          <dgm:bulletEnabled val="1"/>
        </dgm:presLayoutVars>
      </dgm:prSet>
      <dgm:spPr/>
    </dgm:pt>
    <dgm:pt modelId="{5E90966E-6657-4665-9095-307739DBCB01}" type="pres">
      <dgm:prSet presAssocID="{506BA049-69A8-472B-9017-6B2F5D66727A}" presName="wedge7" presStyleLbl="node1" presStyleIdx="6" presStyleCnt="7"/>
      <dgm:spPr/>
    </dgm:pt>
    <dgm:pt modelId="{8F65A09E-D25A-4577-8B42-D0C805CB04F9}" type="pres">
      <dgm:prSet presAssocID="{506BA049-69A8-472B-9017-6B2F5D66727A}" presName="dummy7a" presStyleCnt="0"/>
      <dgm:spPr/>
    </dgm:pt>
    <dgm:pt modelId="{E89D34C9-E115-404B-A84B-A1FD71FEE671}" type="pres">
      <dgm:prSet presAssocID="{506BA049-69A8-472B-9017-6B2F5D66727A}" presName="dummy7b" presStyleCnt="0"/>
      <dgm:spPr/>
    </dgm:pt>
    <dgm:pt modelId="{1AED5FDC-EDE7-4345-B928-1A1834625B7E}" type="pres">
      <dgm:prSet presAssocID="{506BA049-69A8-472B-9017-6B2F5D66727A}" presName="wedge7Tx" presStyleLbl="node1" presStyleIdx="6" presStyleCnt="7">
        <dgm:presLayoutVars>
          <dgm:chMax val="0"/>
          <dgm:chPref val="0"/>
          <dgm:bulletEnabled val="1"/>
        </dgm:presLayoutVars>
      </dgm:prSet>
      <dgm:spPr/>
    </dgm:pt>
    <dgm:pt modelId="{54D65192-E4DA-406C-BFDA-042B95C5ED23}" type="pres">
      <dgm:prSet presAssocID="{A40CABBB-A2E5-446B-9F07-82F4449D5BD3}" presName="arrowWedge1" presStyleLbl="fgSibTrans2D1" presStyleIdx="0" presStyleCnt="7"/>
      <dgm:spPr/>
    </dgm:pt>
    <dgm:pt modelId="{03F35000-998F-4647-AE89-EFA732C1D8F9}" type="pres">
      <dgm:prSet presAssocID="{EDA92261-0D39-4984-87B6-3355339F0BE1}" presName="arrowWedge2" presStyleLbl="fgSibTrans2D1" presStyleIdx="1" presStyleCnt="7"/>
      <dgm:spPr/>
    </dgm:pt>
    <dgm:pt modelId="{E722ED49-9238-4F76-AF06-DF2C350C437F}" type="pres">
      <dgm:prSet presAssocID="{2D3AB0B9-AA31-4189-913D-F15A5B32B753}" presName="arrowWedge3" presStyleLbl="fgSibTrans2D1" presStyleIdx="2" presStyleCnt="7"/>
      <dgm:spPr/>
    </dgm:pt>
    <dgm:pt modelId="{0904D38D-5BB6-4414-B1EF-403101FD220D}" type="pres">
      <dgm:prSet presAssocID="{64044C5C-6C90-423A-BE32-96770BE9CE89}" presName="arrowWedge4" presStyleLbl="fgSibTrans2D1" presStyleIdx="3" presStyleCnt="7"/>
      <dgm:spPr/>
    </dgm:pt>
    <dgm:pt modelId="{60C05038-1FAD-472F-85EC-DC87F1F7BA4B}" type="pres">
      <dgm:prSet presAssocID="{530A3349-1B5E-45F7-B24F-5F99C7247246}" presName="arrowWedge5" presStyleLbl="fgSibTrans2D1" presStyleIdx="4" presStyleCnt="7"/>
      <dgm:spPr/>
    </dgm:pt>
    <dgm:pt modelId="{D8B36698-6648-49AE-BDA4-0677EBD566BF}" type="pres">
      <dgm:prSet presAssocID="{A02AA354-CAD0-49D8-85C4-AD10791AF7B2}" presName="arrowWedge6" presStyleLbl="fgSibTrans2D1" presStyleIdx="5" presStyleCnt="7"/>
      <dgm:spPr/>
    </dgm:pt>
    <dgm:pt modelId="{719475CC-039A-4CFB-9D5C-EB2D81B7B95F}" type="pres">
      <dgm:prSet presAssocID="{CC418331-B849-4697-8A30-38FCDD8C01E3}" presName="arrowWedge7" presStyleLbl="fgSibTrans2D1" presStyleIdx="6" presStyleCnt="7"/>
      <dgm:spPr/>
    </dgm:pt>
  </dgm:ptLst>
  <dgm:cxnLst>
    <dgm:cxn modelId="{B9736E0C-F257-48C5-BE88-5A2B967E1AA9}" srcId="{506BA049-69A8-472B-9017-6B2F5D66727A}" destId="{500B50F8-21EB-449F-A696-8B3FD7F6DE75}" srcOrd="4" destOrd="0" parTransId="{762E0ADE-7DF5-47B0-BBCD-9E54396B92C3}" sibTransId="{530A3349-1B5E-45F7-B24F-5F99C7247246}"/>
    <dgm:cxn modelId="{9AAE0D15-D21D-4CB4-9BD8-B95E3758AAB0}" type="presOf" srcId="{51BF6553-49B9-4BB1-9011-6057366DF30B}" destId="{E147FD9F-E642-4C2A-BD07-C380A81D9BD2}" srcOrd="0" destOrd="0" presId="urn:microsoft.com/office/officeart/2005/8/layout/cycle8"/>
    <dgm:cxn modelId="{D6E9BA1E-0397-4730-8984-B6CFBFF65908}" type="presOf" srcId="{500B50F8-21EB-449F-A696-8B3FD7F6DE75}" destId="{D46AFB25-60E4-4EDC-8B66-4D6A9B058713}" srcOrd="1" destOrd="0" presId="urn:microsoft.com/office/officeart/2005/8/layout/cycle8"/>
    <dgm:cxn modelId="{AA3CD122-2FE9-4889-97E7-721ECB914D33}" type="presOf" srcId="{500B50F8-21EB-449F-A696-8B3FD7F6DE75}" destId="{A382A7DC-B6B9-4A06-898F-1C89D2B470F0}" srcOrd="0" destOrd="0" presId="urn:microsoft.com/office/officeart/2005/8/layout/cycle8"/>
    <dgm:cxn modelId="{8BAF3926-4885-4882-A229-6D11C310F103}" type="presOf" srcId="{506BA049-69A8-472B-9017-6B2F5D66727A}" destId="{8C57A639-82B7-4AA6-BF29-F15F5E425B4A}" srcOrd="0" destOrd="0" presId="urn:microsoft.com/office/officeart/2005/8/layout/cycle8"/>
    <dgm:cxn modelId="{FBF93F2C-5419-4287-B089-2BA733347129}" type="presOf" srcId="{51BF6553-49B9-4BB1-9011-6057366DF30B}" destId="{909748B4-5061-41F4-9904-991397A8058D}" srcOrd="1" destOrd="0" presId="urn:microsoft.com/office/officeart/2005/8/layout/cycle8"/>
    <dgm:cxn modelId="{DCC0ED30-1739-4270-835F-EE0531868096}" type="presOf" srcId="{F99E3F72-F427-4C32-A3BA-A87B022B4A51}" destId="{412F54F5-1E11-4D3A-99AB-41E10D07734A}" srcOrd="1" destOrd="0" presId="urn:microsoft.com/office/officeart/2005/8/layout/cycle8"/>
    <dgm:cxn modelId="{92FD4F34-87E1-4EC2-B2B3-19B1C0C35BBB}" type="presOf" srcId="{C7EF2ABF-7080-489A-848B-849EA70E3042}" destId="{05D88F2E-F911-4C26-B5C3-6633BB66F0F8}" srcOrd="1" destOrd="0" presId="urn:microsoft.com/office/officeart/2005/8/layout/cycle8"/>
    <dgm:cxn modelId="{B9188F3B-C9CE-430B-812A-0D144930B0B3}" type="presOf" srcId="{E7F9F20A-E828-4385-A02E-8C84E5C92DBD}" destId="{487DA67C-4690-4B35-85D2-4A7DE1781283}" srcOrd="1" destOrd="0" presId="urn:microsoft.com/office/officeart/2005/8/layout/cycle8"/>
    <dgm:cxn modelId="{8FF5215C-1CDA-452E-ABCF-DD1A82D1F756}" type="presOf" srcId="{BC9A1B30-4DEC-461C-ABF2-42ADA74441C0}" destId="{5E90966E-6657-4665-9095-307739DBCB01}" srcOrd="0" destOrd="0" presId="urn:microsoft.com/office/officeart/2005/8/layout/cycle8"/>
    <dgm:cxn modelId="{EDB04F42-C683-4F30-A806-1FE3FA01B538}" type="presOf" srcId="{71819820-5126-4C5E-960F-878EE8A0C237}" destId="{23D88029-39D0-4A80-B1A9-A6D75E56C48B}" srcOrd="0" destOrd="0" presId="urn:microsoft.com/office/officeart/2005/8/layout/cycle8"/>
    <dgm:cxn modelId="{A73A4364-641B-4E37-8A59-C9EEEF24450D}" srcId="{506BA049-69A8-472B-9017-6B2F5D66727A}" destId="{BC9A1B30-4DEC-461C-ABF2-42ADA74441C0}" srcOrd="6" destOrd="0" parTransId="{9FA73E1B-B1E3-4CBD-A83D-99017B06CFF5}" sibTransId="{CC418331-B849-4697-8A30-38FCDD8C01E3}"/>
    <dgm:cxn modelId="{944BE66C-B85E-4F3C-B100-23AE0D075E81}" srcId="{506BA049-69A8-472B-9017-6B2F5D66727A}" destId="{51BF6553-49B9-4BB1-9011-6057366DF30B}" srcOrd="5" destOrd="0" parTransId="{240D0FBD-3FFD-471B-A51B-DD55AABA2AD0}" sibTransId="{A02AA354-CAD0-49D8-85C4-AD10791AF7B2}"/>
    <dgm:cxn modelId="{FE89C483-1A08-4884-B5E7-DA0F79DFEE05}" type="presOf" srcId="{E7F9F20A-E828-4385-A02E-8C84E5C92DBD}" destId="{A27AD809-6200-41A7-A609-42CCBFD00EA4}" srcOrd="0" destOrd="0" presId="urn:microsoft.com/office/officeart/2005/8/layout/cycle8"/>
    <dgm:cxn modelId="{F3E37EA8-57A5-4C84-A6E9-D2D633144BA2}" type="presOf" srcId="{C7EF2ABF-7080-489A-848B-849EA70E3042}" destId="{D26AE715-7A73-4B2A-ADD9-C9F42572A163}" srcOrd="0" destOrd="0" presId="urn:microsoft.com/office/officeart/2005/8/layout/cycle8"/>
    <dgm:cxn modelId="{085652AA-6140-46F8-8D35-D15D4097C1CF}" srcId="{506BA049-69A8-472B-9017-6B2F5D66727A}" destId="{71819820-5126-4C5E-960F-878EE8A0C237}" srcOrd="3" destOrd="0" parTransId="{6A9AFEA2-56AF-48DB-840E-1AA561EA9B7E}" sibTransId="{64044C5C-6C90-423A-BE32-96770BE9CE89}"/>
    <dgm:cxn modelId="{23B372AA-E162-4274-A0CA-266E82649308}" srcId="{506BA049-69A8-472B-9017-6B2F5D66727A}" destId="{F99E3F72-F427-4C32-A3BA-A87B022B4A51}" srcOrd="2" destOrd="0" parTransId="{36FB8870-00E5-4FB4-9750-2A1402271412}" sibTransId="{2D3AB0B9-AA31-4189-913D-F15A5B32B753}"/>
    <dgm:cxn modelId="{5D25D5D0-3ED7-4DAA-B90B-34F370E9D66A}" srcId="{506BA049-69A8-472B-9017-6B2F5D66727A}" destId="{E7F9F20A-E828-4385-A02E-8C84E5C92DBD}" srcOrd="0" destOrd="0" parTransId="{9200646F-FB74-4C72-9DF1-C17EE176E22E}" sibTransId="{A40CABBB-A2E5-446B-9F07-82F4449D5BD3}"/>
    <dgm:cxn modelId="{C7CD0ED7-D23B-4CFD-B752-4EF5BAB575FE}" type="presOf" srcId="{71819820-5126-4C5E-960F-878EE8A0C237}" destId="{B8339010-0858-4254-927C-354609E202AB}" srcOrd="1" destOrd="0" presId="urn:microsoft.com/office/officeart/2005/8/layout/cycle8"/>
    <dgm:cxn modelId="{4D6CE3E3-F089-4153-A058-0AA29FF33B4E}" type="presOf" srcId="{BC9A1B30-4DEC-461C-ABF2-42ADA74441C0}" destId="{1AED5FDC-EDE7-4345-B928-1A1834625B7E}" srcOrd="1" destOrd="0" presId="urn:microsoft.com/office/officeart/2005/8/layout/cycle8"/>
    <dgm:cxn modelId="{290295E9-F5E8-404F-AB95-F64FB2F6B271}" srcId="{506BA049-69A8-472B-9017-6B2F5D66727A}" destId="{C7EF2ABF-7080-489A-848B-849EA70E3042}" srcOrd="1" destOrd="0" parTransId="{F2E85AAE-8BD5-4AAD-B65A-C0CAECA1A3CE}" sibTransId="{EDA92261-0D39-4984-87B6-3355339F0BE1}"/>
    <dgm:cxn modelId="{8F1A4EED-69A6-467C-9A52-FB57A2BE3B69}" type="presOf" srcId="{F99E3F72-F427-4C32-A3BA-A87B022B4A51}" destId="{DFD1BD8E-45E3-414D-827F-74533055684C}" srcOrd="0" destOrd="0" presId="urn:microsoft.com/office/officeart/2005/8/layout/cycle8"/>
    <dgm:cxn modelId="{94F6084F-E6F0-4327-9E3D-0982C1E0BF61}" type="presParOf" srcId="{8C57A639-82B7-4AA6-BF29-F15F5E425B4A}" destId="{A27AD809-6200-41A7-A609-42CCBFD00EA4}" srcOrd="0" destOrd="0" presId="urn:microsoft.com/office/officeart/2005/8/layout/cycle8"/>
    <dgm:cxn modelId="{640DFE7E-8291-4CEF-B0D5-6BEDCF8E90B6}" type="presParOf" srcId="{8C57A639-82B7-4AA6-BF29-F15F5E425B4A}" destId="{6E0CAA42-9F48-40E7-8C38-ACB49833149A}" srcOrd="1" destOrd="0" presId="urn:microsoft.com/office/officeart/2005/8/layout/cycle8"/>
    <dgm:cxn modelId="{ED064E3A-0CBE-4510-BA24-6087B5B88EC7}" type="presParOf" srcId="{8C57A639-82B7-4AA6-BF29-F15F5E425B4A}" destId="{D1D4E027-1C25-4575-B048-8A84AB237A5B}" srcOrd="2" destOrd="0" presId="urn:microsoft.com/office/officeart/2005/8/layout/cycle8"/>
    <dgm:cxn modelId="{D4AC3998-22F9-4038-9372-02B4B0426F39}" type="presParOf" srcId="{8C57A639-82B7-4AA6-BF29-F15F5E425B4A}" destId="{487DA67C-4690-4B35-85D2-4A7DE1781283}" srcOrd="3" destOrd="0" presId="urn:microsoft.com/office/officeart/2005/8/layout/cycle8"/>
    <dgm:cxn modelId="{6CCD5D62-5769-4293-A9E7-07B5063EF55A}" type="presParOf" srcId="{8C57A639-82B7-4AA6-BF29-F15F5E425B4A}" destId="{D26AE715-7A73-4B2A-ADD9-C9F42572A163}" srcOrd="4" destOrd="0" presId="urn:microsoft.com/office/officeart/2005/8/layout/cycle8"/>
    <dgm:cxn modelId="{1ACF229F-BC96-4C04-B940-E16240B94FB3}" type="presParOf" srcId="{8C57A639-82B7-4AA6-BF29-F15F5E425B4A}" destId="{7307F6EF-6E7F-4587-85CA-75F6210AECDB}" srcOrd="5" destOrd="0" presId="urn:microsoft.com/office/officeart/2005/8/layout/cycle8"/>
    <dgm:cxn modelId="{D5D5554C-5AD8-4CF2-8F7C-E64A35D1EBB1}" type="presParOf" srcId="{8C57A639-82B7-4AA6-BF29-F15F5E425B4A}" destId="{4A87D7C2-705B-4CCB-B29B-C6F561B0D907}" srcOrd="6" destOrd="0" presId="urn:microsoft.com/office/officeart/2005/8/layout/cycle8"/>
    <dgm:cxn modelId="{F30FD72A-5932-4D8F-8CB1-AD8CC7B472C6}" type="presParOf" srcId="{8C57A639-82B7-4AA6-BF29-F15F5E425B4A}" destId="{05D88F2E-F911-4C26-B5C3-6633BB66F0F8}" srcOrd="7" destOrd="0" presId="urn:microsoft.com/office/officeart/2005/8/layout/cycle8"/>
    <dgm:cxn modelId="{A6A57C4B-7E07-43D1-9AE6-FA79AFC33585}" type="presParOf" srcId="{8C57A639-82B7-4AA6-BF29-F15F5E425B4A}" destId="{DFD1BD8E-45E3-414D-827F-74533055684C}" srcOrd="8" destOrd="0" presId="urn:microsoft.com/office/officeart/2005/8/layout/cycle8"/>
    <dgm:cxn modelId="{E4434511-652E-47EE-88C1-5E525AF48274}" type="presParOf" srcId="{8C57A639-82B7-4AA6-BF29-F15F5E425B4A}" destId="{4FAEDA92-CF82-479E-9D29-91F414DF5F29}" srcOrd="9" destOrd="0" presId="urn:microsoft.com/office/officeart/2005/8/layout/cycle8"/>
    <dgm:cxn modelId="{32B1E1E1-CDC9-4029-B286-54051C9860BD}" type="presParOf" srcId="{8C57A639-82B7-4AA6-BF29-F15F5E425B4A}" destId="{5DAE1306-29AD-4468-AC6A-BD794C48521F}" srcOrd="10" destOrd="0" presId="urn:microsoft.com/office/officeart/2005/8/layout/cycle8"/>
    <dgm:cxn modelId="{1B0EE2D7-6964-4ED4-84FC-9F5402036565}" type="presParOf" srcId="{8C57A639-82B7-4AA6-BF29-F15F5E425B4A}" destId="{412F54F5-1E11-4D3A-99AB-41E10D07734A}" srcOrd="11" destOrd="0" presId="urn:microsoft.com/office/officeart/2005/8/layout/cycle8"/>
    <dgm:cxn modelId="{E3142949-2E75-4A7B-A8F6-97C36D47CD93}" type="presParOf" srcId="{8C57A639-82B7-4AA6-BF29-F15F5E425B4A}" destId="{23D88029-39D0-4A80-B1A9-A6D75E56C48B}" srcOrd="12" destOrd="0" presId="urn:microsoft.com/office/officeart/2005/8/layout/cycle8"/>
    <dgm:cxn modelId="{28FA01AC-AD23-4A28-8E42-DDECB2F20B03}" type="presParOf" srcId="{8C57A639-82B7-4AA6-BF29-F15F5E425B4A}" destId="{30086CB1-7FD2-4D87-9D78-91674B3437C5}" srcOrd="13" destOrd="0" presId="urn:microsoft.com/office/officeart/2005/8/layout/cycle8"/>
    <dgm:cxn modelId="{316470FC-7440-4E04-AF8B-D7EDEC63BB0D}" type="presParOf" srcId="{8C57A639-82B7-4AA6-BF29-F15F5E425B4A}" destId="{C64F1A0D-A879-497D-B0CB-DAD09A72A6F8}" srcOrd="14" destOrd="0" presId="urn:microsoft.com/office/officeart/2005/8/layout/cycle8"/>
    <dgm:cxn modelId="{16C700ED-B485-4345-A4D9-7A3E234F5EF0}" type="presParOf" srcId="{8C57A639-82B7-4AA6-BF29-F15F5E425B4A}" destId="{B8339010-0858-4254-927C-354609E202AB}" srcOrd="15" destOrd="0" presId="urn:microsoft.com/office/officeart/2005/8/layout/cycle8"/>
    <dgm:cxn modelId="{C8A9183E-EFAF-47A7-8120-6BA268A82B99}" type="presParOf" srcId="{8C57A639-82B7-4AA6-BF29-F15F5E425B4A}" destId="{A382A7DC-B6B9-4A06-898F-1C89D2B470F0}" srcOrd="16" destOrd="0" presId="urn:microsoft.com/office/officeart/2005/8/layout/cycle8"/>
    <dgm:cxn modelId="{3856BFC1-07D8-4895-AA9A-85C14B366699}" type="presParOf" srcId="{8C57A639-82B7-4AA6-BF29-F15F5E425B4A}" destId="{CACE735C-3153-4BF1-9F25-36D5CD0B744D}" srcOrd="17" destOrd="0" presId="urn:microsoft.com/office/officeart/2005/8/layout/cycle8"/>
    <dgm:cxn modelId="{4E309226-944B-402A-89B2-A4DBB25C6C53}" type="presParOf" srcId="{8C57A639-82B7-4AA6-BF29-F15F5E425B4A}" destId="{7ACD15AD-76AD-4C26-97B5-66F9475A09BF}" srcOrd="18" destOrd="0" presId="urn:microsoft.com/office/officeart/2005/8/layout/cycle8"/>
    <dgm:cxn modelId="{AF5A8378-5E97-4000-BAE2-4F3465F319D3}" type="presParOf" srcId="{8C57A639-82B7-4AA6-BF29-F15F5E425B4A}" destId="{D46AFB25-60E4-4EDC-8B66-4D6A9B058713}" srcOrd="19" destOrd="0" presId="urn:microsoft.com/office/officeart/2005/8/layout/cycle8"/>
    <dgm:cxn modelId="{64EA5157-8AC7-461F-AA09-2255FA80DC65}" type="presParOf" srcId="{8C57A639-82B7-4AA6-BF29-F15F5E425B4A}" destId="{E147FD9F-E642-4C2A-BD07-C380A81D9BD2}" srcOrd="20" destOrd="0" presId="urn:microsoft.com/office/officeart/2005/8/layout/cycle8"/>
    <dgm:cxn modelId="{327CA669-3B7A-46DB-8E26-E4B64B5C9C43}" type="presParOf" srcId="{8C57A639-82B7-4AA6-BF29-F15F5E425B4A}" destId="{DF5ADD36-F6A1-4D6D-8791-2847E6F39B17}" srcOrd="21" destOrd="0" presId="urn:microsoft.com/office/officeart/2005/8/layout/cycle8"/>
    <dgm:cxn modelId="{836CE420-BDE8-4332-BCE4-5881894FD742}" type="presParOf" srcId="{8C57A639-82B7-4AA6-BF29-F15F5E425B4A}" destId="{DF455223-B631-4946-B7D3-29475BF19692}" srcOrd="22" destOrd="0" presId="urn:microsoft.com/office/officeart/2005/8/layout/cycle8"/>
    <dgm:cxn modelId="{8E8A4E5B-171C-46DC-A60C-F6EF7094E5FD}" type="presParOf" srcId="{8C57A639-82B7-4AA6-BF29-F15F5E425B4A}" destId="{909748B4-5061-41F4-9904-991397A8058D}" srcOrd="23" destOrd="0" presId="urn:microsoft.com/office/officeart/2005/8/layout/cycle8"/>
    <dgm:cxn modelId="{DF349626-CA96-4816-9FA2-51DD43034192}" type="presParOf" srcId="{8C57A639-82B7-4AA6-BF29-F15F5E425B4A}" destId="{5E90966E-6657-4665-9095-307739DBCB01}" srcOrd="24" destOrd="0" presId="urn:microsoft.com/office/officeart/2005/8/layout/cycle8"/>
    <dgm:cxn modelId="{FBE626D1-A22C-41E1-90E6-0E0E1118BF24}" type="presParOf" srcId="{8C57A639-82B7-4AA6-BF29-F15F5E425B4A}" destId="{8F65A09E-D25A-4577-8B42-D0C805CB04F9}" srcOrd="25" destOrd="0" presId="urn:microsoft.com/office/officeart/2005/8/layout/cycle8"/>
    <dgm:cxn modelId="{C56FDA87-9D77-424F-ADC1-FFF0BE69F0DB}" type="presParOf" srcId="{8C57A639-82B7-4AA6-BF29-F15F5E425B4A}" destId="{E89D34C9-E115-404B-A84B-A1FD71FEE671}" srcOrd="26" destOrd="0" presId="urn:microsoft.com/office/officeart/2005/8/layout/cycle8"/>
    <dgm:cxn modelId="{BA969A6F-5D80-475B-ADBD-9F5BDD16AD3F}" type="presParOf" srcId="{8C57A639-82B7-4AA6-BF29-F15F5E425B4A}" destId="{1AED5FDC-EDE7-4345-B928-1A1834625B7E}" srcOrd="27" destOrd="0" presId="urn:microsoft.com/office/officeart/2005/8/layout/cycle8"/>
    <dgm:cxn modelId="{9B8B697E-564E-447C-82FF-4C9413569F4A}" type="presParOf" srcId="{8C57A639-82B7-4AA6-BF29-F15F5E425B4A}" destId="{54D65192-E4DA-406C-BFDA-042B95C5ED23}" srcOrd="28" destOrd="0" presId="urn:microsoft.com/office/officeart/2005/8/layout/cycle8"/>
    <dgm:cxn modelId="{2D4D52D3-2C57-4264-A5D9-9D3BCBF1CA97}" type="presParOf" srcId="{8C57A639-82B7-4AA6-BF29-F15F5E425B4A}" destId="{03F35000-998F-4647-AE89-EFA732C1D8F9}" srcOrd="29" destOrd="0" presId="urn:microsoft.com/office/officeart/2005/8/layout/cycle8"/>
    <dgm:cxn modelId="{034C90FA-5913-49D6-8CCC-3506E6B51A77}" type="presParOf" srcId="{8C57A639-82B7-4AA6-BF29-F15F5E425B4A}" destId="{E722ED49-9238-4F76-AF06-DF2C350C437F}" srcOrd="30" destOrd="0" presId="urn:microsoft.com/office/officeart/2005/8/layout/cycle8"/>
    <dgm:cxn modelId="{FFC7ED7A-A4D1-4305-993D-EF97243E8CC4}" type="presParOf" srcId="{8C57A639-82B7-4AA6-BF29-F15F5E425B4A}" destId="{0904D38D-5BB6-4414-B1EF-403101FD220D}" srcOrd="31" destOrd="0" presId="urn:microsoft.com/office/officeart/2005/8/layout/cycle8"/>
    <dgm:cxn modelId="{10D7ED24-8593-4C53-AF7C-79F7CE9C7779}" type="presParOf" srcId="{8C57A639-82B7-4AA6-BF29-F15F5E425B4A}" destId="{60C05038-1FAD-472F-85EC-DC87F1F7BA4B}" srcOrd="32" destOrd="0" presId="urn:microsoft.com/office/officeart/2005/8/layout/cycle8"/>
    <dgm:cxn modelId="{4D939C23-2198-411C-BBC6-4F081C2CCA2D}" type="presParOf" srcId="{8C57A639-82B7-4AA6-BF29-F15F5E425B4A}" destId="{D8B36698-6648-49AE-BDA4-0677EBD566BF}" srcOrd="33" destOrd="0" presId="urn:microsoft.com/office/officeart/2005/8/layout/cycle8"/>
    <dgm:cxn modelId="{A3A2EB1F-23AC-4FBD-A075-CB96FB02C270}" type="presParOf" srcId="{8C57A639-82B7-4AA6-BF29-F15F5E425B4A}" destId="{719475CC-039A-4CFB-9D5C-EB2D81B7B95F}" srcOrd="3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AD809-6200-41A7-A609-42CCBFD00EA4}">
      <dsp:nvSpPr>
        <dsp:cNvPr id="0" name=""/>
        <dsp:cNvSpPr/>
      </dsp:nvSpPr>
      <dsp:spPr>
        <a:xfrm>
          <a:off x="1288247" y="205804"/>
          <a:ext cx="2834028" cy="2834028"/>
        </a:xfrm>
        <a:prstGeom prst="pie">
          <a:avLst>
            <a:gd name="adj1" fmla="val 16200000"/>
            <a:gd name="adj2" fmla="val 1928571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Feasible</a:t>
          </a:r>
          <a:endParaRPr lang="en-US" sz="800" kern="1200" dirty="0"/>
        </a:p>
      </dsp:txBody>
      <dsp:txXfrm>
        <a:off x="2777125" y="468964"/>
        <a:ext cx="674768" cy="539815"/>
      </dsp:txXfrm>
    </dsp:sp>
    <dsp:sp modelId="{D26AE715-7A73-4B2A-ADD9-C9F42572A163}">
      <dsp:nvSpPr>
        <dsp:cNvPr id="0" name=""/>
        <dsp:cNvSpPr/>
      </dsp:nvSpPr>
      <dsp:spPr>
        <a:xfrm>
          <a:off x="1324685" y="251351"/>
          <a:ext cx="2834028" cy="2834028"/>
        </a:xfrm>
        <a:prstGeom prst="pie">
          <a:avLst>
            <a:gd name="adj1" fmla="val 19285716"/>
            <a:gd name="adj2" fmla="val 77142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Original</a:t>
          </a:r>
          <a:endParaRPr lang="en-US" sz="800" kern="1200" dirty="0"/>
        </a:p>
      </dsp:txBody>
      <dsp:txXfrm>
        <a:off x="3249463" y="1278686"/>
        <a:ext cx="775984" cy="472338"/>
      </dsp:txXfrm>
    </dsp:sp>
    <dsp:sp modelId="{DFD1BD8E-45E3-414D-827F-74533055684C}">
      <dsp:nvSpPr>
        <dsp:cNvPr id="0" name=""/>
        <dsp:cNvSpPr/>
      </dsp:nvSpPr>
      <dsp:spPr>
        <a:xfrm>
          <a:off x="1311527" y="308706"/>
          <a:ext cx="2834028" cy="2834028"/>
        </a:xfrm>
        <a:prstGeom prst="pie">
          <a:avLst>
            <a:gd name="adj1" fmla="val 771428"/>
            <a:gd name="adj2" fmla="val 385714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Relevant</a:t>
          </a:r>
          <a:endParaRPr lang="en-US" sz="800" kern="1200" dirty="0"/>
        </a:p>
      </dsp:txBody>
      <dsp:txXfrm>
        <a:off x="3131378" y="1987194"/>
        <a:ext cx="674768" cy="522945"/>
      </dsp:txXfrm>
    </dsp:sp>
    <dsp:sp modelId="{23D88029-39D0-4A80-B1A9-A6D75E56C48B}">
      <dsp:nvSpPr>
        <dsp:cNvPr id="0" name=""/>
        <dsp:cNvSpPr/>
      </dsp:nvSpPr>
      <dsp:spPr>
        <a:xfrm>
          <a:off x="1258895" y="334010"/>
          <a:ext cx="2834028" cy="2834028"/>
        </a:xfrm>
        <a:prstGeom prst="pie">
          <a:avLst>
            <a:gd name="adj1" fmla="val 3857226"/>
            <a:gd name="adj2" fmla="val 694285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Complex and arguable</a:t>
          </a:r>
          <a:endParaRPr lang="en-US" sz="1100" kern="1200" dirty="0"/>
        </a:p>
      </dsp:txBody>
      <dsp:txXfrm>
        <a:off x="2346959" y="2560747"/>
        <a:ext cx="657899" cy="472338"/>
      </dsp:txXfrm>
    </dsp:sp>
    <dsp:sp modelId="{A382A7DC-B6B9-4A06-898F-1C89D2B470F0}">
      <dsp:nvSpPr>
        <dsp:cNvPr id="0" name=""/>
        <dsp:cNvSpPr/>
      </dsp:nvSpPr>
      <dsp:spPr>
        <a:xfrm>
          <a:off x="1206263" y="308706"/>
          <a:ext cx="2834028" cy="2834028"/>
        </a:xfrm>
        <a:prstGeom prst="pie">
          <a:avLst>
            <a:gd name="adj1" fmla="val 6942858"/>
            <a:gd name="adj2" fmla="val 1002857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Researchable</a:t>
          </a:r>
          <a:endParaRPr lang="en-US" sz="1100" kern="1200" dirty="0"/>
        </a:p>
      </dsp:txBody>
      <dsp:txXfrm>
        <a:off x="1545671" y="1987194"/>
        <a:ext cx="674768" cy="522945"/>
      </dsp:txXfrm>
    </dsp:sp>
    <dsp:sp modelId="{E147FD9F-E642-4C2A-BD07-C380A81D9BD2}">
      <dsp:nvSpPr>
        <dsp:cNvPr id="0" name=""/>
        <dsp:cNvSpPr/>
      </dsp:nvSpPr>
      <dsp:spPr>
        <a:xfrm>
          <a:off x="1193105" y="251351"/>
          <a:ext cx="2834028" cy="2834028"/>
        </a:xfrm>
        <a:prstGeom prst="pie">
          <a:avLst>
            <a:gd name="adj1" fmla="val 10028574"/>
            <a:gd name="adj2" fmla="val 1311428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Focused</a:t>
          </a:r>
          <a:endParaRPr lang="en-US" sz="800" kern="1200" dirty="0"/>
        </a:p>
      </dsp:txBody>
      <dsp:txXfrm>
        <a:off x="1326372" y="1278686"/>
        <a:ext cx="775984" cy="472338"/>
      </dsp:txXfrm>
    </dsp:sp>
    <dsp:sp modelId="{5E90966E-6657-4665-9095-307739DBCB01}">
      <dsp:nvSpPr>
        <dsp:cNvPr id="0" name=""/>
        <dsp:cNvSpPr/>
      </dsp:nvSpPr>
      <dsp:spPr>
        <a:xfrm>
          <a:off x="1229542" y="205804"/>
          <a:ext cx="2834028" cy="2834028"/>
        </a:xfrm>
        <a:prstGeom prst="pie">
          <a:avLst>
            <a:gd name="adj1" fmla="val 13114284"/>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Specific</a:t>
          </a:r>
          <a:endParaRPr lang="en-US" sz="800" kern="1200" dirty="0"/>
        </a:p>
      </dsp:txBody>
      <dsp:txXfrm>
        <a:off x="1899925" y="468964"/>
        <a:ext cx="674768" cy="539815"/>
      </dsp:txXfrm>
    </dsp:sp>
    <dsp:sp modelId="{54D65192-E4DA-406C-BFDA-042B95C5ED23}">
      <dsp:nvSpPr>
        <dsp:cNvPr id="0" name=""/>
        <dsp:cNvSpPr/>
      </dsp:nvSpPr>
      <dsp:spPr>
        <a:xfrm>
          <a:off x="1112666" y="30364"/>
          <a:ext cx="3184908" cy="3184908"/>
        </a:xfrm>
        <a:prstGeom prst="circularArrow">
          <a:avLst>
            <a:gd name="adj1" fmla="val 5085"/>
            <a:gd name="adj2" fmla="val 327528"/>
            <a:gd name="adj3" fmla="val 18957827"/>
            <a:gd name="adj4" fmla="val 16200343"/>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3F35000-998F-4647-AE89-EFA732C1D8F9}">
      <dsp:nvSpPr>
        <dsp:cNvPr id="0" name=""/>
        <dsp:cNvSpPr/>
      </dsp:nvSpPr>
      <dsp:spPr>
        <a:xfrm>
          <a:off x="1149333" y="76113"/>
          <a:ext cx="3184908" cy="3184908"/>
        </a:xfrm>
        <a:prstGeom prst="circularArrow">
          <a:avLst>
            <a:gd name="adj1" fmla="val 5085"/>
            <a:gd name="adj2" fmla="val 327528"/>
            <a:gd name="adj3" fmla="val 443744"/>
            <a:gd name="adj4" fmla="val 19285776"/>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722ED49-9238-4F76-AF06-DF2C350C437F}">
      <dsp:nvSpPr>
        <dsp:cNvPr id="0" name=""/>
        <dsp:cNvSpPr/>
      </dsp:nvSpPr>
      <dsp:spPr>
        <a:xfrm>
          <a:off x="1136128" y="133335"/>
          <a:ext cx="3184908" cy="3184908"/>
        </a:xfrm>
        <a:prstGeom prst="circularArrow">
          <a:avLst>
            <a:gd name="adj1" fmla="val 5085"/>
            <a:gd name="adj2" fmla="val 327528"/>
            <a:gd name="adj3" fmla="val 3529100"/>
            <a:gd name="adj4" fmla="val 770764"/>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904D38D-5BB6-4414-B1EF-403101FD220D}">
      <dsp:nvSpPr>
        <dsp:cNvPr id="0" name=""/>
        <dsp:cNvSpPr/>
      </dsp:nvSpPr>
      <dsp:spPr>
        <a:xfrm>
          <a:off x="1083455" y="158496"/>
          <a:ext cx="3184908" cy="3184908"/>
        </a:xfrm>
        <a:prstGeom prst="circularArrow">
          <a:avLst>
            <a:gd name="adj1" fmla="val 5085"/>
            <a:gd name="adj2" fmla="val 327528"/>
            <a:gd name="adj3" fmla="val 6615046"/>
            <a:gd name="adj4" fmla="val 3857426"/>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0C05038-1FAD-472F-85EC-DC87F1F7BA4B}">
      <dsp:nvSpPr>
        <dsp:cNvPr id="0" name=""/>
        <dsp:cNvSpPr/>
      </dsp:nvSpPr>
      <dsp:spPr>
        <a:xfrm>
          <a:off x="1030782" y="133335"/>
          <a:ext cx="3184908" cy="3184908"/>
        </a:xfrm>
        <a:prstGeom prst="circularArrow">
          <a:avLst>
            <a:gd name="adj1" fmla="val 5085"/>
            <a:gd name="adj2" fmla="val 327528"/>
            <a:gd name="adj3" fmla="val 9701707"/>
            <a:gd name="adj4" fmla="val 6943371"/>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B36698-6648-49AE-BDA4-0677EBD566BF}">
      <dsp:nvSpPr>
        <dsp:cNvPr id="0" name=""/>
        <dsp:cNvSpPr/>
      </dsp:nvSpPr>
      <dsp:spPr>
        <a:xfrm>
          <a:off x="1017577" y="76113"/>
          <a:ext cx="3184908" cy="3184908"/>
        </a:xfrm>
        <a:prstGeom prst="circularArrow">
          <a:avLst>
            <a:gd name="adj1" fmla="val 5085"/>
            <a:gd name="adj2" fmla="val 327528"/>
            <a:gd name="adj3" fmla="val 12786695"/>
            <a:gd name="adj4" fmla="val 10028727"/>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9475CC-039A-4CFB-9D5C-EB2D81B7B95F}">
      <dsp:nvSpPr>
        <dsp:cNvPr id="0" name=""/>
        <dsp:cNvSpPr/>
      </dsp:nvSpPr>
      <dsp:spPr>
        <a:xfrm>
          <a:off x="1054244" y="30364"/>
          <a:ext cx="3184908" cy="3184908"/>
        </a:xfrm>
        <a:prstGeom prst="circularArrow">
          <a:avLst>
            <a:gd name="adj1" fmla="val 5085"/>
            <a:gd name="adj2" fmla="val 327528"/>
            <a:gd name="adj3" fmla="val 15872129"/>
            <a:gd name="adj4" fmla="val 13114645"/>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7"/>
        <p:cNvGrpSpPr/>
        <p:nvPr/>
      </p:nvGrpSpPr>
      <p:grpSpPr>
        <a:xfrm>
          <a:off x="0" y="0"/>
          <a:ext cx="0" cy="0"/>
          <a:chOff x="0" y="0"/>
          <a:chExt cx="0" cy="0"/>
        </a:xfrm>
      </p:grpSpPr>
      <p:sp>
        <p:nvSpPr>
          <p:cNvPr id="1518" name="Google Shape;15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9" name="Google Shape;15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My name is Panagiotis Koilakos, studying the module Research Methods and Professional Practice, delivered by the University of Essex Online and presenting hereby a Research Proposal Presentation. The subject of our research proposal (project title) is "Queuing Theory in Practice: Employing and Applying Queuing Theory for Humanitarian Registration and Assistance Delivery Activities", attempting to link the realm of queuing theory with computing models and applications and the humanitarian sector in order to better assist people in need. The overall aim is to achieve this as part of the capstone project/dissertation of the Master of Science in Data Science delivered by the University of Essex.</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p:cNvGrpSpPr/>
        <p:nvPr/>
      </p:nvGrpSpPr>
      <p:grpSpPr>
        <a:xfrm>
          <a:off x="0" y="0"/>
          <a:ext cx="0" cy="0"/>
          <a:chOff x="0" y="0"/>
          <a:chExt cx="0" cy="0"/>
        </a:xfrm>
      </p:grpSpPr>
      <p:sp>
        <p:nvSpPr>
          <p:cNvPr id="1870" name="Google Shape;1870;g1296528a81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1" name="Google Shape;1871;g1296528a81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We performed the primary identification of relevant literature review in silos, meaning that we attempted to find papers and other sources on the topics of our concern in an attempt to connect them throughout the research later. For each of the identified categories, we will mention at most four relevant papers. Our research references will be enriched throughout the research process. The categories and relevant literature that we identified are:</a:t>
            </a: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Queuing theory and queuing theorems - for example, the book "Probability, Statistics and Queuing Theory with Computer Science Applications" (Allen, 1990);</a:t>
            </a:r>
          </a:p>
          <a:p>
            <a:pPr marL="342900" lvl="0" indent="-342900">
              <a:lnSpc>
                <a:spcPct val="107000"/>
              </a:lnSpc>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Queuing theory in real life, such as the "The queuing theory application in bank service optimization" paper (Xiao et al., 2010) and the "Survey of Queuing Theory Applications in Healthcare"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Fomundam</a:t>
            </a:r>
            <a:r>
              <a:rPr lang="en-US" sz="1800" dirty="0">
                <a:effectLst/>
                <a:latin typeface="Calibri" panose="020F0502020204030204" pitchFamily="34" charset="0"/>
                <a:ea typeface="Calibri" panose="020F0502020204030204" pitchFamily="34" charset="0"/>
                <a:cs typeface="Times New Roman" panose="02020603050405020304" pitchFamily="18" charset="0"/>
              </a:rPr>
              <a:t> et al., 2007);</a:t>
            </a: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p:cNvGrpSpPr/>
        <p:nvPr/>
      </p:nvGrpSpPr>
      <p:grpSpPr>
        <a:xfrm>
          <a:off x="0" y="0"/>
          <a:ext cx="0" cy="0"/>
          <a:chOff x="0" y="0"/>
          <a:chExt cx="0" cy="0"/>
        </a:xfrm>
      </p:grpSpPr>
      <p:sp>
        <p:nvSpPr>
          <p:cNvPr id="1870" name="Google Shape;1870;g1296528a81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1" name="Google Shape;1871;g1296528a81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Registration and assistance delivery activities - for example, the Registration Chapter of the book "Refugees and the emergence of the humanitarian field in Cameroon"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Glasman</a:t>
            </a:r>
            <a:r>
              <a:rPr lang="en-US" sz="1800" dirty="0">
                <a:effectLst/>
                <a:latin typeface="Calibri" panose="020F0502020204030204" pitchFamily="34" charset="0"/>
                <a:ea typeface="Calibri" panose="020F0502020204030204" pitchFamily="34" charset="0"/>
                <a:cs typeface="Times New Roman" panose="02020603050405020304" pitchFamily="18" charset="0"/>
              </a:rPr>
              <a:t>, 2020) and the registration handbooks of different agencies (UNHCR, 2022; UNICEF, 2023; EUAA, 2021) ;</a:t>
            </a:r>
          </a:p>
          <a:p>
            <a:pPr marL="342900" lvl="0" indent="-342900">
              <a:lnSpc>
                <a:spcPct val="107000"/>
              </a:lnSpc>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Queuing theory and psychological effects, such as the description in "The Psychology of Queuing" (Furnham et al., 2020);</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26287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p:cNvGrpSpPr/>
        <p:nvPr/>
      </p:nvGrpSpPr>
      <p:grpSpPr>
        <a:xfrm>
          <a:off x="0" y="0"/>
          <a:ext cx="0" cy="0"/>
          <a:chOff x="0" y="0"/>
          <a:chExt cx="0" cy="0"/>
        </a:xfrm>
      </p:grpSpPr>
      <p:sp>
        <p:nvSpPr>
          <p:cNvPr id="1870" name="Google Shape;1870;g1296528a81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1" name="Google Shape;1871;g1296528a81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Queuing in humanitarian contexts, for example, the article "Queuing to leave: A new approach to immigration" (Sarma, 2021);</a:t>
            </a:r>
          </a:p>
          <a:p>
            <a:pPr marL="342900" lvl="0" indent="-342900">
              <a:lnSpc>
                <a:spcPct val="107000"/>
              </a:lnSpc>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Applied queuing theory through technology, such as the paper "Queue Length Estimation Using Connected Vehicle Technology for Adaptive Signal Control"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Tiaprasert</a:t>
            </a:r>
            <a:r>
              <a:rPr lang="en-US" sz="1800" dirty="0">
                <a:effectLst/>
                <a:latin typeface="Calibri" panose="020F0502020204030204" pitchFamily="34" charset="0"/>
                <a:ea typeface="Calibri" panose="020F0502020204030204" pitchFamily="34" charset="0"/>
                <a:cs typeface="Times New Roman" panose="02020603050405020304" pitchFamily="18" charset="0"/>
              </a:rPr>
              <a:t> et al., 2015), and,</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29935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p:cNvGrpSpPr/>
        <p:nvPr/>
      </p:nvGrpSpPr>
      <p:grpSpPr>
        <a:xfrm>
          <a:off x="0" y="0"/>
          <a:ext cx="0" cy="0"/>
          <a:chOff x="0" y="0"/>
          <a:chExt cx="0" cy="0"/>
        </a:xfrm>
      </p:grpSpPr>
      <p:sp>
        <p:nvSpPr>
          <p:cNvPr id="1870" name="Google Shape;1870;g1296528a81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1" name="Google Shape;1871;g1296528a81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Queuing, computing and ethical considerations such as those described in the ACM Code of Ethics and Professional Conduct (ACM, 2018);</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24181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8"/>
        <p:cNvGrpSpPr/>
        <p:nvPr/>
      </p:nvGrpSpPr>
      <p:grpSpPr>
        <a:xfrm>
          <a:off x="0" y="0"/>
          <a:ext cx="0" cy="0"/>
          <a:chOff x="0" y="0"/>
          <a:chExt cx="0" cy="0"/>
        </a:xfrm>
      </p:grpSpPr>
      <p:sp>
        <p:nvSpPr>
          <p:cNvPr id="1769" name="Google Shape;1769;g1294a2778a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0" name="Google Shape;1770;g1294a2778a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research will follow a mixed approach, combining both qualitative and quantitative analysis. On a high level, the content of qualitative data will be analyzed both in terms of meaning and relevance (direct or indirect), applying a combination of thematic analysis to identify trends and content analysis particularly relevant to the literature review. On a qualitative approach, data (such as basic biodata or queuing metrics) will be cleansed by ensuring no skewing in the underlying patterns, and then business intelligence tools (such as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PowerBI</a:t>
            </a:r>
            <a:r>
              <a:rPr lang="en-US" sz="1800" dirty="0">
                <a:effectLst/>
                <a:latin typeface="Calibri" panose="020F0502020204030204" pitchFamily="34" charset="0"/>
                <a:ea typeface="Calibri" panose="020F0502020204030204" pitchFamily="34" charset="0"/>
                <a:cs typeface="Times New Roman" panose="02020603050405020304" pitchFamily="18" charset="0"/>
              </a:rPr>
              <a:t>) will be used for the presentation part (e.g. charts). In contrast, Python will be used to test queuing algorithms to provide a usable application.</a:t>
            </a:r>
          </a:p>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1"/>
        <p:cNvGrpSpPr/>
        <p:nvPr/>
      </p:nvGrpSpPr>
      <p:grpSpPr>
        <a:xfrm>
          <a:off x="0" y="0"/>
          <a:ext cx="0" cy="0"/>
          <a:chOff x="0" y="0"/>
          <a:chExt cx="0" cy="0"/>
        </a:xfrm>
      </p:grpSpPr>
      <p:sp>
        <p:nvSpPr>
          <p:cNvPr id="3182" name="Google Shape;3182;g1294a2778a1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3" name="Google Shape;3183;g1294a2778a1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Ethical considerations are paramount through the research considering the population of concern. Primary ethical concerns will be identified through relevant literature and professional standards, such as the IASC Code of Conduct (IASC, N.D.), governing humanitarian professionals or the ACM Code of Ethics and Professional Conduct (ACM, 2018). The principle of do not harm (UNHCR, 2019) will be the governing compass on whether something is ethical or not. At the same time, due to the nature of the research, handling ethically sensitive data and avoiding biases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Pannucci</a:t>
            </a:r>
            <a:r>
              <a:rPr lang="en-US" sz="1800" dirty="0">
                <a:effectLst/>
                <a:latin typeface="Calibri" panose="020F0502020204030204" pitchFamily="34" charset="0"/>
                <a:ea typeface="Calibri" panose="020F0502020204030204" pitchFamily="34" charset="0"/>
                <a:cs typeface="Times New Roman" panose="02020603050405020304" pitchFamily="18" charset="0"/>
              </a:rPr>
              <a:t> &amp; Wilkins, 2010) are also substantial. Moreover, the ethical considerations will be coupled with a relevant risk assessment, focusing on the negative impact of research actions on the population of concern, especially in their legal and physical protection. Risks associated with the disclosure of sensitive information will be at the forefront, and thus, the research should leverage the power of peer review to ensure that such risks are mitigated. To provide a thorough risk assessment, the toolkit provided by the University of Essex (University of Essex, N.D.) will be used.</a:t>
            </a:r>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1"/>
        <p:cNvGrpSpPr/>
        <p:nvPr/>
      </p:nvGrpSpPr>
      <p:grpSpPr>
        <a:xfrm>
          <a:off x="0" y="0"/>
          <a:ext cx="0" cy="0"/>
          <a:chOff x="0" y="0"/>
          <a:chExt cx="0" cy="0"/>
        </a:xfrm>
      </p:grpSpPr>
      <p:sp>
        <p:nvSpPr>
          <p:cNvPr id="2202" name="Google Shape;2202;g1294a2778a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3" name="Google Shape;2203;g1294a2778a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On the research deliverables, we aim to develop three artefacts. The primary artefact, which should also serve as a stand-alone document, will be the research report, where research questions, data analysis, code writing, and subject-matter expertise will be combined to conclude on actionable recommendations. The annexes will accompany the report and serve as metadata to verify the research methodology and outcomes and enable researchers to develop the research further. Finally, as the application/hands-on deliverable required by the BCS Project Requirements (University of Essex, 2022), we aim to deliver a working application/algorithm,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utilising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identified queuing methodology, providing value to humanitarians on the field.</a:t>
            </a:r>
          </a:p>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5"/>
        <p:cNvGrpSpPr/>
        <p:nvPr/>
      </p:nvGrpSpPr>
      <p:grpSpPr>
        <a:xfrm>
          <a:off x="0" y="0"/>
          <a:ext cx="0" cy="0"/>
          <a:chOff x="0" y="0"/>
          <a:chExt cx="0" cy="0"/>
        </a:xfrm>
      </p:grpSpPr>
      <p:sp>
        <p:nvSpPr>
          <p:cNvPr id="1916" name="Google Shape;1916;g1294a2778a1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7" name="Google Shape;1917;g1294a2778a1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 high-level timeline and sequence of events has been created to show the main steps of the process. The period has been broken down into seven months (M1 to M7), starting from the Preparation stage (M1 to M2), where the literature will be collected, reviewed, and assessed in regards to relevance and usability (M1), and resources, such as subject matter experts and relevant data will be identified (M2). From a business intelligence and infographics perspective, data collection and analysis will follow the collection of resources throughout M3 to M6. Considering the need for an application deliverable, this will be developed throughout M5 to M7, while the products will be reviewed as a whole during the last half of M7. The research writing, which will produce the primary artefact as presented earlier, will continue throughout the whole period (M1 to M7) by collecting and writing down ideas and exciting approaches to later form, through the steps above, the final product.</a:t>
            </a:r>
          </a:p>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g1294a2778a1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0" name="Google Shape;3210;g1294a2778a1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g1294a2778a1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0" name="Google Shape;3210;g1294a2778a1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8103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
        <p:cNvGrpSpPr/>
        <p:nvPr/>
      </p:nvGrpSpPr>
      <p:grpSpPr>
        <a:xfrm>
          <a:off x="0" y="0"/>
          <a:ext cx="0" cy="0"/>
          <a:chOff x="0" y="0"/>
          <a:chExt cx="0" cy="0"/>
        </a:xfrm>
      </p:grpSpPr>
      <p:sp>
        <p:nvSpPr>
          <p:cNvPr id="1615" name="Google Shape;1615;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6" name="Google Shape;1616;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contents of the presentation and their aim are the following:</a:t>
            </a: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Value Delivery Section, where we attempt to link the subject with the potential value provided in the subject of Computing and Data Science, along with explaining the research problem which we are trying to resolve;</a:t>
            </a: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Research Question Section, where we will dive more in-depth into the underlying research questions of the subject as mentioned earlier;</a:t>
            </a: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Aims and Objectives Section, where we will describe our aims and objectives, which will later determine the success of the project;</a:t>
            </a:r>
          </a:p>
          <a:p>
            <a:pPr marL="342900" lvl="0" indent="-342900">
              <a:lnSpc>
                <a:spcPct val="107000"/>
              </a:lnSpc>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Key Literature Section, where we will provide some insight into the available literature for all the parts of the interdisciplinary matter at hand;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g1294a2778a1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0" name="Google Shape;3210;g1294a2778a1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8500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g1294a2778a1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0" name="Google Shape;3210;g1294a2778a1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4328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g1294a2778a1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0" name="Google Shape;3210;g1294a2778a1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8285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g1294a2778a1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0" name="Google Shape;3210;g1294a2778a1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186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
        <p:cNvGrpSpPr/>
        <p:nvPr/>
      </p:nvGrpSpPr>
      <p:grpSpPr>
        <a:xfrm>
          <a:off x="0" y="0"/>
          <a:ext cx="0" cy="0"/>
          <a:chOff x="0" y="0"/>
          <a:chExt cx="0" cy="0"/>
        </a:xfrm>
      </p:grpSpPr>
      <p:sp>
        <p:nvSpPr>
          <p:cNvPr id="1615" name="Google Shape;1615;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6" name="Google Shape;1616;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presentation will resume with the following:</a:t>
            </a: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Methodology Section, where our approach will be discussed, both from a theoretical perspective (literature review) as well as an application perspective (computing and coding), linking the contents with the BCS Project Requirements as provided by the University of Essex (2022);</a:t>
            </a: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Ethical Considerations and Risk Assessment Section, where we will unfold the ethical considerations and associated risks of the proposed subject both from a computing perspective and a personal perspective. The proposed Research risk assessment resources of the University of Essex (N.D.) will also be used;</a:t>
            </a: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Artefacts Section, where we will propose the deliverables of our research;</a:t>
            </a: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Timeline Section, where we will leverage the power of Gannt Charts (Clark et al., 1922) to present the proposed sequence of events, milestones and deadlines; and,</a:t>
            </a:r>
          </a:p>
          <a:p>
            <a:pPr marL="342900" lvl="0" indent="-342900">
              <a:lnSpc>
                <a:spcPct val="107000"/>
              </a:lnSpc>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References Section.</a:t>
            </a:r>
          </a:p>
        </p:txBody>
      </p:sp>
    </p:spTree>
    <p:extLst>
      <p:ext uri="{BB962C8B-B14F-4D97-AF65-F5344CB8AC3E}">
        <p14:creationId xmlns:p14="http://schemas.microsoft.com/office/powerpoint/2010/main" val="173683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8"/>
        <p:cNvGrpSpPr/>
        <p:nvPr/>
      </p:nvGrpSpPr>
      <p:grpSpPr>
        <a:xfrm>
          <a:off x="0" y="0"/>
          <a:ext cx="0" cy="0"/>
          <a:chOff x="0" y="0"/>
          <a:chExt cx="0" cy="0"/>
        </a:xfrm>
      </p:grpSpPr>
      <p:sp>
        <p:nvSpPr>
          <p:cNvPr id="1639" name="Google Shape;1639;g1294a2778a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0" name="Google Shape;1640;g1294a2778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At its core and in an oversimplified explanation, queuing theory discusses waiting lines and seeks to explain the complex dynamics of queues, from how they form and evolve to how they dissipate (University of Idaho, N.D.).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a simplistic to a complex implementation, queuing can be found everywhere around us, from grocery stores and supermarkets to traffic flow and computer systems. In computing, queues can be found in components such as networks (for example, data packages transmitted over the internet) or processors (for example, how a CPU handles incoming jobs) (Ralston et al., 2000). Besides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utilising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queues, computing systems can help researchers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analyse</a:t>
            </a:r>
            <a:r>
              <a:rPr lang="en-US" sz="1800" dirty="0">
                <a:effectLst/>
                <a:latin typeface="Calibri" panose="020F0502020204030204" pitchFamily="34" charset="0"/>
                <a:ea typeface="Calibri" panose="020F0502020204030204" pitchFamily="34" charset="0"/>
                <a:cs typeface="Times New Roman" panose="02020603050405020304" pitchFamily="18" charset="0"/>
              </a:rPr>
              <a:t> queues to solve everyday problems. Queuing models leveraging computers are also used in traffic control (University of Idaho, N.D.), healthcare and critical care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Fomundam</a:t>
            </a:r>
            <a:r>
              <a:rPr lang="en-US" sz="1800" dirty="0">
                <a:effectLst/>
                <a:latin typeface="Calibri" panose="020F0502020204030204" pitchFamily="34" charset="0"/>
                <a:ea typeface="Calibri" panose="020F0502020204030204" pitchFamily="34" charset="0"/>
                <a:cs typeface="Times New Roman" panose="02020603050405020304" pitchFamily="18" charset="0"/>
              </a:rPr>
              <a:t> et al., 2007; McManus et al., 2004) as well as in emergency services (Joseph, 2020).</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97182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Following a similar approach, our research proposal aims to understand how queues work in other disciplines, how computing can provide value in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utilisation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optimisation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of queues, and how queues can be used in humanitarian contexts in complex environments for registration and assistance delivery activities. By answering this subset of questions, we aim to showcase how the widely used concept of queues can use the computing and data analysis disciplines to assist the humanitarian field with the problem of reducing waiting times for populations in perilous situations and apply proper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prioritisation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by using the technology and computing concepts in a reproducible and usable manner. This technological intervention can potentially assist more than 108 million displaced people worldwide (UNHCR, 2023).</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09923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p:cNvGrpSpPr/>
        <p:nvPr/>
      </p:nvGrpSpPr>
      <p:grpSpPr>
        <a:xfrm>
          <a:off x="0" y="0"/>
          <a:ext cx="0" cy="0"/>
          <a:chOff x="0" y="0"/>
          <a:chExt cx="0" cy="0"/>
        </a:xfrm>
      </p:grpSpPr>
      <p:sp>
        <p:nvSpPr>
          <p:cNvPr id="1870" name="Google Shape;1870;g1296528a81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1" name="Google Shape;1871;g1296528a81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development of the research question followed the following thought process:</a:t>
            </a:r>
          </a:p>
          <a:p>
            <a:pPr marL="342900" lvl="0" indent="-342900">
              <a:lnSpc>
                <a:spcPct val="107000"/>
              </a:lnSpc>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Locating a generic topic based on professional and educational experience;</a:t>
            </a:r>
          </a:p>
          <a:p>
            <a:pPr marL="342900" lvl="0" indent="-342900">
              <a:lnSpc>
                <a:spcPct val="107000"/>
              </a:lnSpc>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Conducting research on the topic by discussing with subject matter experts but also based on work experience and relevant literature;</a:t>
            </a:r>
          </a:p>
          <a:p>
            <a:pPr marL="342900" lvl="0" indent="-342900">
              <a:lnSpc>
                <a:spcPct val="107000"/>
              </a:lnSpc>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Considering 'who is interested in this topic', mainly focusing on academia and international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organisations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Contemplating on the questions that can be asked for the topic, starting from broad questions and making them more specific along the way, and,</a:t>
            </a:r>
          </a:p>
          <a:p>
            <a:pPr marL="342900" lvl="0" indent="-342900">
              <a:lnSpc>
                <a:spcPct val="107000"/>
              </a:lnSpc>
              <a:spcAft>
                <a:spcPts val="80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Finally, evaluate the asked question in terms of relevance to the computer field, available literature, research gap, estimated general interest, clarity and complexity (George Mason University, 2018; Monash University, N.D.).</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99285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Following the process mentioned above, the proposed dissertation subject was narrowed down to "Queuing Theory in Practice: Employing and Applying Queuing Theory for Humanitarian Registration and Assistance Delivery Activities", which revolves around the central question of "How can the application of queuing theory via computing systems enhance and </a:t>
            </a:r>
            <a:r>
              <a:rPr lang="en-US" dirty="0" err="1"/>
              <a:t>optimise</a:t>
            </a:r>
            <a:r>
              <a:rPr lang="en-US" dirty="0"/>
              <a:t> registration and assistance delivery activities in the humanitarian field". Several other underlying questions exist, such as social consideration regarding the population of concern or ethical consideration and upholding the principle of no harm; those will be partially discussed at a later stage of this presentation (UNHCR, 2019).</a:t>
            </a:r>
            <a:endParaRPr dirty="0"/>
          </a:p>
        </p:txBody>
      </p:sp>
    </p:spTree>
    <p:extLst>
      <p:ext uri="{BB962C8B-B14F-4D97-AF65-F5344CB8AC3E}">
        <p14:creationId xmlns:p14="http://schemas.microsoft.com/office/powerpoint/2010/main" val="2556454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aim of our dissertation is directly linked to the research problem and the research questions raised before. The research aim can be summarized in a few words as "understanding and presenting how queuing works and applies in registration activities". Considering that this is a generic statement, the aim can be further enhanced by diving deeper into the matter at hand. Understanding the role of queues and their importance in humanitarian registration and assistance provision activities is a subject which has yet to be researched in depth, judging by the available literature. Gaining an understanding, researching and presenting how queues work, the different theorems, their applicability in humanitarian registration and assistance provision activities, how they are affected by the specific realm of where they are applied, and the specific needs of the population of concern is one of the primary aims of the dissertation.</a:t>
            </a:r>
          </a:p>
          <a:p>
            <a:pPr marL="158750" indent="0">
              <a:lnSpc>
                <a:spcPct val="107000"/>
              </a:lnSpc>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Additionally, the research presents several opportunities through which we identify the key objectives:</a:t>
            </a: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Explain queuing theory on a high level and how it works in real life by exploring relevant literature;</a:t>
            </a: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Investigate queuing theory usage and applications in relevant disciplines (such as healthcare);</a:t>
            </a: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Explain how registration and assistance delivery activities work in the humanitarian sector and how they are linked with queuing theory;</a:t>
            </a: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Explore the peculiarity of the queuing theory and its effect on the studied population, especially in linkage with the psychological situation, their specific needs and their place of habitual residence (e.g. in refugee camps);</a:t>
            </a: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Determine how queuing theory can be leveraged in the studied context;</a:t>
            </a: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Present examples from subject matter experts in relation to challenges while queuing in the studied context;</a:t>
            </a: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Apply the findings to develop a reproducible and usable application, either in terms of a mathematical model or computing artefact;</a:t>
            </a: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Discuss relevant ethical and legal considerations, and,</a:t>
            </a:r>
          </a:p>
          <a:p>
            <a:pPr marL="342900" lvl="0" indent="-342900">
              <a:lnSpc>
                <a:spcPct val="107000"/>
              </a:lnSpc>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Provide concrete and actionable recommendations on how humanitarians can leverage technology and the expertise of computer scientists to improve queuing conditions and waiting lines.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81251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25000" y="539400"/>
            <a:ext cx="6294000" cy="19332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191919"/>
              </a:buClr>
              <a:buSzPts val="5200"/>
              <a:buNone/>
              <a:defRPr sz="60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600" y="2472425"/>
            <a:ext cx="4528800" cy="475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257329" y="3082129"/>
            <a:ext cx="159448" cy="110595"/>
          </a:xfrm>
          <a:custGeom>
            <a:avLst/>
            <a:gdLst/>
            <a:ahLst/>
            <a:cxnLst/>
            <a:rect l="l" t="t" r="r" b="b"/>
            <a:pathLst>
              <a:path w="1880" h="1304" extrusionOk="0">
                <a:moveTo>
                  <a:pt x="1679" y="0"/>
                </a:moveTo>
                <a:lnTo>
                  <a:pt x="1429" y="401"/>
                </a:lnTo>
                <a:lnTo>
                  <a:pt x="1404" y="351"/>
                </a:lnTo>
                <a:cubicBezTo>
                  <a:pt x="1404" y="326"/>
                  <a:pt x="1328" y="301"/>
                  <a:pt x="1278" y="301"/>
                </a:cubicBezTo>
                <a:cubicBezTo>
                  <a:pt x="1170" y="293"/>
                  <a:pt x="1061" y="290"/>
                  <a:pt x="953" y="290"/>
                </a:cubicBezTo>
                <a:cubicBezTo>
                  <a:pt x="735" y="290"/>
                  <a:pt x="518" y="301"/>
                  <a:pt x="301" y="301"/>
                </a:cubicBezTo>
                <a:lnTo>
                  <a:pt x="100" y="25"/>
                </a:lnTo>
                <a:lnTo>
                  <a:pt x="0" y="50"/>
                </a:lnTo>
                <a:cubicBezTo>
                  <a:pt x="125" y="276"/>
                  <a:pt x="276" y="502"/>
                  <a:pt x="401" y="727"/>
                </a:cubicBezTo>
                <a:cubicBezTo>
                  <a:pt x="301" y="928"/>
                  <a:pt x="226" y="1103"/>
                  <a:pt x="125" y="1304"/>
                </a:cubicBezTo>
                <a:lnTo>
                  <a:pt x="226" y="1304"/>
                </a:lnTo>
                <a:cubicBezTo>
                  <a:pt x="301" y="1153"/>
                  <a:pt x="401" y="1003"/>
                  <a:pt x="476" y="878"/>
                </a:cubicBezTo>
                <a:lnTo>
                  <a:pt x="526" y="953"/>
                </a:lnTo>
                <a:cubicBezTo>
                  <a:pt x="526" y="978"/>
                  <a:pt x="577" y="1003"/>
                  <a:pt x="652" y="1003"/>
                </a:cubicBezTo>
                <a:lnTo>
                  <a:pt x="1579" y="1003"/>
                </a:lnTo>
                <a:lnTo>
                  <a:pt x="1805" y="1279"/>
                </a:lnTo>
                <a:lnTo>
                  <a:pt x="1880" y="1279"/>
                </a:lnTo>
                <a:cubicBezTo>
                  <a:pt x="1755" y="1053"/>
                  <a:pt x="1629" y="802"/>
                  <a:pt x="1504" y="552"/>
                </a:cubicBezTo>
                <a:lnTo>
                  <a:pt x="1780" y="25"/>
                </a:lnTo>
                <a:lnTo>
                  <a:pt x="16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906508" y="3203241"/>
            <a:ext cx="155292" cy="129763"/>
          </a:xfrm>
          <a:custGeom>
            <a:avLst/>
            <a:gdLst/>
            <a:ahLst/>
            <a:cxnLst/>
            <a:rect l="l" t="t" r="r" b="b"/>
            <a:pathLst>
              <a:path w="1831" h="1530" extrusionOk="0">
                <a:moveTo>
                  <a:pt x="126" y="1"/>
                </a:moveTo>
                <a:lnTo>
                  <a:pt x="377" y="753"/>
                </a:lnTo>
                <a:lnTo>
                  <a:pt x="1" y="1254"/>
                </a:lnTo>
                <a:lnTo>
                  <a:pt x="101" y="1279"/>
                </a:lnTo>
                <a:lnTo>
                  <a:pt x="427" y="903"/>
                </a:lnTo>
                <a:lnTo>
                  <a:pt x="452" y="1003"/>
                </a:lnTo>
                <a:cubicBezTo>
                  <a:pt x="477" y="1028"/>
                  <a:pt x="502" y="1079"/>
                  <a:pt x="577" y="1079"/>
                </a:cubicBezTo>
                <a:cubicBezTo>
                  <a:pt x="878" y="1129"/>
                  <a:pt x="1204" y="1179"/>
                  <a:pt x="1529" y="1229"/>
                </a:cubicBezTo>
                <a:lnTo>
                  <a:pt x="1705" y="1530"/>
                </a:lnTo>
                <a:lnTo>
                  <a:pt x="1780" y="1530"/>
                </a:lnTo>
                <a:cubicBezTo>
                  <a:pt x="1680" y="1279"/>
                  <a:pt x="1605" y="1028"/>
                  <a:pt x="1504" y="778"/>
                </a:cubicBezTo>
                <a:lnTo>
                  <a:pt x="1830" y="277"/>
                </a:lnTo>
                <a:lnTo>
                  <a:pt x="1730" y="252"/>
                </a:lnTo>
                <a:lnTo>
                  <a:pt x="1454" y="602"/>
                </a:lnTo>
                <a:lnTo>
                  <a:pt x="1429" y="552"/>
                </a:lnTo>
                <a:cubicBezTo>
                  <a:pt x="1404" y="502"/>
                  <a:pt x="1379" y="477"/>
                  <a:pt x="1304" y="477"/>
                </a:cubicBezTo>
                <a:cubicBezTo>
                  <a:pt x="1003" y="427"/>
                  <a:pt x="677" y="377"/>
                  <a:pt x="377" y="327"/>
                </a:cubicBezTo>
                <a:lnTo>
                  <a:pt x="226" y="26"/>
                </a:lnTo>
                <a:lnTo>
                  <a:pt x="1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761988" y="3322318"/>
            <a:ext cx="163773" cy="127643"/>
          </a:xfrm>
          <a:custGeom>
            <a:avLst/>
            <a:gdLst/>
            <a:ahLst/>
            <a:cxnLst/>
            <a:rect l="l" t="t" r="r" b="b"/>
            <a:pathLst>
              <a:path w="1931" h="1505" extrusionOk="0">
                <a:moveTo>
                  <a:pt x="25" y="0"/>
                </a:moveTo>
                <a:cubicBezTo>
                  <a:pt x="151" y="251"/>
                  <a:pt x="251" y="477"/>
                  <a:pt x="351" y="727"/>
                </a:cubicBezTo>
                <a:lnTo>
                  <a:pt x="0" y="1254"/>
                </a:lnTo>
                <a:lnTo>
                  <a:pt x="101" y="1279"/>
                </a:lnTo>
                <a:lnTo>
                  <a:pt x="426" y="878"/>
                </a:lnTo>
                <a:lnTo>
                  <a:pt x="452" y="953"/>
                </a:lnTo>
                <a:cubicBezTo>
                  <a:pt x="477" y="1003"/>
                  <a:pt x="527" y="1028"/>
                  <a:pt x="577" y="1053"/>
                </a:cubicBezTo>
                <a:cubicBezTo>
                  <a:pt x="928" y="1078"/>
                  <a:pt x="1254" y="1128"/>
                  <a:pt x="1604" y="1178"/>
                </a:cubicBezTo>
                <a:lnTo>
                  <a:pt x="1780" y="1479"/>
                </a:lnTo>
                <a:lnTo>
                  <a:pt x="1880" y="1504"/>
                </a:lnTo>
                <a:cubicBezTo>
                  <a:pt x="1780" y="1229"/>
                  <a:pt x="1680" y="978"/>
                  <a:pt x="1579" y="727"/>
                </a:cubicBezTo>
                <a:lnTo>
                  <a:pt x="1930" y="251"/>
                </a:lnTo>
                <a:lnTo>
                  <a:pt x="1830" y="226"/>
                </a:lnTo>
                <a:lnTo>
                  <a:pt x="1504" y="552"/>
                </a:lnTo>
                <a:lnTo>
                  <a:pt x="1504" y="502"/>
                </a:lnTo>
                <a:cubicBezTo>
                  <a:pt x="1479" y="477"/>
                  <a:pt x="1429" y="427"/>
                  <a:pt x="1379" y="427"/>
                </a:cubicBezTo>
                <a:cubicBezTo>
                  <a:pt x="1028" y="376"/>
                  <a:pt x="677" y="326"/>
                  <a:pt x="326" y="301"/>
                </a:cubicBezTo>
                <a:lnTo>
                  <a:pt x="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14658" y="3296789"/>
            <a:ext cx="9335821" cy="3941067"/>
          </a:xfrm>
          <a:custGeom>
            <a:avLst/>
            <a:gdLst/>
            <a:ahLst/>
            <a:cxnLst/>
            <a:rect l="l" t="t" r="r" b="b"/>
            <a:pathLst>
              <a:path w="110076" h="46468" extrusionOk="0">
                <a:moveTo>
                  <a:pt x="85865" y="1"/>
                </a:moveTo>
                <a:lnTo>
                  <a:pt x="85865" y="2131"/>
                </a:lnTo>
                <a:lnTo>
                  <a:pt x="75690" y="10402"/>
                </a:lnTo>
                <a:lnTo>
                  <a:pt x="66893" y="10402"/>
                </a:lnTo>
                <a:lnTo>
                  <a:pt x="66893" y="452"/>
                </a:lnTo>
                <a:lnTo>
                  <a:pt x="63033" y="452"/>
                </a:lnTo>
                <a:lnTo>
                  <a:pt x="55815" y="6342"/>
                </a:lnTo>
                <a:lnTo>
                  <a:pt x="55815" y="13535"/>
                </a:lnTo>
                <a:lnTo>
                  <a:pt x="43785" y="13535"/>
                </a:lnTo>
                <a:lnTo>
                  <a:pt x="43785" y="9224"/>
                </a:lnTo>
                <a:lnTo>
                  <a:pt x="34035" y="9224"/>
                </a:lnTo>
                <a:lnTo>
                  <a:pt x="34035" y="19474"/>
                </a:lnTo>
                <a:lnTo>
                  <a:pt x="24687" y="19474"/>
                </a:lnTo>
                <a:lnTo>
                  <a:pt x="17394" y="12106"/>
                </a:lnTo>
                <a:lnTo>
                  <a:pt x="10928" y="12106"/>
                </a:lnTo>
                <a:lnTo>
                  <a:pt x="10928" y="1504"/>
                </a:lnTo>
                <a:lnTo>
                  <a:pt x="0" y="1504"/>
                </a:lnTo>
                <a:lnTo>
                  <a:pt x="0" y="46467"/>
                </a:lnTo>
                <a:lnTo>
                  <a:pt x="110076" y="46467"/>
                </a:lnTo>
                <a:lnTo>
                  <a:pt x="110076" y="577"/>
                </a:lnTo>
                <a:lnTo>
                  <a:pt x="104086" y="577"/>
                </a:lnTo>
                <a:lnTo>
                  <a:pt x="97269" y="7419"/>
                </a:lnTo>
                <a:lnTo>
                  <a:pt x="97269" y="12006"/>
                </a:lnTo>
                <a:lnTo>
                  <a:pt x="90076" y="12006"/>
                </a:lnTo>
                <a:lnTo>
                  <a:pt x="900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18899" y="3126740"/>
            <a:ext cx="958721" cy="104235"/>
          </a:xfrm>
          <a:custGeom>
            <a:avLst/>
            <a:gdLst/>
            <a:ahLst/>
            <a:cxnLst/>
            <a:rect l="l" t="t" r="r" b="b"/>
            <a:pathLst>
              <a:path w="11304" h="1229" extrusionOk="0">
                <a:moveTo>
                  <a:pt x="5614" y="1"/>
                </a:moveTo>
                <a:cubicBezTo>
                  <a:pt x="4662" y="1"/>
                  <a:pt x="3709" y="51"/>
                  <a:pt x="2757" y="201"/>
                </a:cubicBezTo>
                <a:cubicBezTo>
                  <a:pt x="1830" y="352"/>
                  <a:pt x="877" y="627"/>
                  <a:pt x="0" y="1003"/>
                </a:cubicBezTo>
                <a:lnTo>
                  <a:pt x="100" y="1229"/>
                </a:lnTo>
                <a:cubicBezTo>
                  <a:pt x="952" y="853"/>
                  <a:pt x="1880" y="602"/>
                  <a:pt x="2807" y="452"/>
                </a:cubicBezTo>
                <a:cubicBezTo>
                  <a:pt x="3734" y="301"/>
                  <a:pt x="4662" y="226"/>
                  <a:pt x="5614" y="226"/>
                </a:cubicBezTo>
                <a:cubicBezTo>
                  <a:pt x="7494" y="226"/>
                  <a:pt x="9399" y="452"/>
                  <a:pt x="11278" y="627"/>
                </a:cubicBezTo>
                <a:lnTo>
                  <a:pt x="11303" y="377"/>
                </a:lnTo>
                <a:cubicBezTo>
                  <a:pt x="9424" y="226"/>
                  <a:pt x="7519" y="1"/>
                  <a:pt x="5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334" y="3575229"/>
            <a:ext cx="242394" cy="242479"/>
          </a:xfrm>
          <a:custGeom>
            <a:avLst/>
            <a:gdLst/>
            <a:ahLst/>
            <a:cxnLst/>
            <a:rect l="l" t="t" r="r" b="b"/>
            <a:pathLst>
              <a:path w="2858" h="2859" extrusionOk="0">
                <a:moveTo>
                  <a:pt x="1429" y="201"/>
                </a:moveTo>
                <a:lnTo>
                  <a:pt x="2657" y="1429"/>
                </a:lnTo>
                <a:lnTo>
                  <a:pt x="1429" y="2658"/>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7616" y="3158630"/>
            <a:ext cx="965081" cy="59623"/>
          </a:xfrm>
          <a:custGeom>
            <a:avLst/>
            <a:gdLst/>
            <a:ahLst/>
            <a:cxnLst/>
            <a:rect l="l" t="t" r="r" b="b"/>
            <a:pathLst>
              <a:path w="11379" h="703" extrusionOk="0">
                <a:moveTo>
                  <a:pt x="25" y="1"/>
                </a:moveTo>
                <a:lnTo>
                  <a:pt x="0" y="251"/>
                </a:lnTo>
                <a:cubicBezTo>
                  <a:pt x="3785" y="577"/>
                  <a:pt x="7594" y="702"/>
                  <a:pt x="11379" y="702"/>
                </a:cubicBezTo>
                <a:lnTo>
                  <a:pt x="11379" y="452"/>
                </a:lnTo>
                <a:cubicBezTo>
                  <a:pt x="7594" y="452"/>
                  <a:pt x="3810" y="351"/>
                  <a:pt x="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224446" y="3141667"/>
            <a:ext cx="155292" cy="112716"/>
          </a:xfrm>
          <a:custGeom>
            <a:avLst/>
            <a:gdLst/>
            <a:ahLst/>
            <a:cxnLst/>
            <a:rect l="l" t="t" r="r" b="b"/>
            <a:pathLst>
              <a:path w="1831" h="1329" extrusionOk="0">
                <a:moveTo>
                  <a:pt x="1" y="0"/>
                </a:moveTo>
                <a:lnTo>
                  <a:pt x="352" y="727"/>
                </a:lnTo>
                <a:lnTo>
                  <a:pt x="26" y="1278"/>
                </a:lnTo>
                <a:lnTo>
                  <a:pt x="126" y="1278"/>
                </a:lnTo>
                <a:lnTo>
                  <a:pt x="402" y="877"/>
                </a:lnTo>
                <a:lnTo>
                  <a:pt x="452" y="952"/>
                </a:lnTo>
                <a:cubicBezTo>
                  <a:pt x="477" y="978"/>
                  <a:pt x="527" y="1003"/>
                  <a:pt x="577" y="1003"/>
                </a:cubicBezTo>
                <a:cubicBezTo>
                  <a:pt x="903" y="1028"/>
                  <a:pt x="1204" y="1053"/>
                  <a:pt x="1530" y="1053"/>
                </a:cubicBezTo>
                <a:lnTo>
                  <a:pt x="1730" y="1328"/>
                </a:lnTo>
                <a:lnTo>
                  <a:pt x="1830" y="1328"/>
                </a:lnTo>
                <a:lnTo>
                  <a:pt x="1454" y="602"/>
                </a:lnTo>
                <a:lnTo>
                  <a:pt x="1730" y="75"/>
                </a:lnTo>
                <a:lnTo>
                  <a:pt x="1630" y="50"/>
                </a:lnTo>
                <a:lnTo>
                  <a:pt x="1379" y="451"/>
                </a:lnTo>
                <a:lnTo>
                  <a:pt x="1379" y="401"/>
                </a:lnTo>
                <a:cubicBezTo>
                  <a:pt x="1354" y="351"/>
                  <a:pt x="1304" y="326"/>
                  <a:pt x="1254" y="326"/>
                </a:cubicBezTo>
                <a:lnTo>
                  <a:pt x="301" y="301"/>
                </a:lnTo>
                <a:lnTo>
                  <a:pt x="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02613" y="3171351"/>
            <a:ext cx="965166" cy="46901"/>
          </a:xfrm>
          <a:custGeom>
            <a:avLst/>
            <a:gdLst/>
            <a:ahLst/>
            <a:cxnLst/>
            <a:rect l="l" t="t" r="r" b="b"/>
            <a:pathLst>
              <a:path w="11380" h="553" extrusionOk="0">
                <a:moveTo>
                  <a:pt x="11379" y="1"/>
                </a:moveTo>
                <a:cubicBezTo>
                  <a:pt x="7595" y="151"/>
                  <a:pt x="3785" y="302"/>
                  <a:pt x="1" y="302"/>
                </a:cubicBezTo>
                <a:lnTo>
                  <a:pt x="1" y="552"/>
                </a:lnTo>
                <a:cubicBezTo>
                  <a:pt x="3810" y="527"/>
                  <a:pt x="7595" y="402"/>
                  <a:pt x="11379" y="252"/>
                </a:cubicBezTo>
                <a:lnTo>
                  <a:pt x="113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187407" y="3143787"/>
            <a:ext cx="159447" cy="112716"/>
          </a:xfrm>
          <a:custGeom>
            <a:avLst/>
            <a:gdLst/>
            <a:ahLst/>
            <a:cxnLst/>
            <a:rect l="l" t="t" r="r" b="b"/>
            <a:pathLst>
              <a:path w="1880" h="1329" extrusionOk="0">
                <a:moveTo>
                  <a:pt x="1629" y="0"/>
                </a:moveTo>
                <a:lnTo>
                  <a:pt x="1404" y="401"/>
                </a:lnTo>
                <a:lnTo>
                  <a:pt x="1379" y="351"/>
                </a:lnTo>
                <a:cubicBezTo>
                  <a:pt x="1354" y="326"/>
                  <a:pt x="1303" y="301"/>
                  <a:pt x="1253" y="301"/>
                </a:cubicBezTo>
                <a:lnTo>
                  <a:pt x="301" y="326"/>
                </a:lnTo>
                <a:lnTo>
                  <a:pt x="100" y="50"/>
                </a:lnTo>
                <a:lnTo>
                  <a:pt x="0" y="50"/>
                </a:lnTo>
                <a:lnTo>
                  <a:pt x="376" y="752"/>
                </a:lnTo>
                <a:lnTo>
                  <a:pt x="100" y="1328"/>
                </a:lnTo>
                <a:lnTo>
                  <a:pt x="201" y="1303"/>
                </a:lnTo>
                <a:lnTo>
                  <a:pt x="451" y="877"/>
                </a:lnTo>
                <a:lnTo>
                  <a:pt x="501" y="953"/>
                </a:lnTo>
                <a:cubicBezTo>
                  <a:pt x="501" y="1003"/>
                  <a:pt x="552" y="1028"/>
                  <a:pt x="627" y="1028"/>
                </a:cubicBezTo>
                <a:lnTo>
                  <a:pt x="1579" y="1003"/>
                </a:lnTo>
                <a:lnTo>
                  <a:pt x="1805" y="1278"/>
                </a:lnTo>
                <a:lnTo>
                  <a:pt x="1880" y="1278"/>
                </a:lnTo>
                <a:lnTo>
                  <a:pt x="1479" y="552"/>
                </a:lnTo>
                <a:lnTo>
                  <a:pt x="17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767694" y="3139547"/>
            <a:ext cx="965081" cy="53177"/>
          </a:xfrm>
          <a:custGeom>
            <a:avLst/>
            <a:gdLst/>
            <a:ahLst/>
            <a:cxnLst/>
            <a:rect l="l" t="t" r="r" b="b"/>
            <a:pathLst>
              <a:path w="11379" h="627" extrusionOk="0">
                <a:moveTo>
                  <a:pt x="11379" y="0"/>
                </a:moveTo>
                <a:cubicBezTo>
                  <a:pt x="7569" y="25"/>
                  <a:pt x="3785" y="226"/>
                  <a:pt x="0" y="376"/>
                </a:cubicBezTo>
                <a:lnTo>
                  <a:pt x="0" y="627"/>
                </a:lnTo>
                <a:cubicBezTo>
                  <a:pt x="3785" y="451"/>
                  <a:pt x="7594" y="276"/>
                  <a:pt x="11379" y="251"/>
                </a:cubicBezTo>
                <a:lnTo>
                  <a:pt x="113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150284" y="3105537"/>
            <a:ext cx="161653" cy="114836"/>
          </a:xfrm>
          <a:custGeom>
            <a:avLst/>
            <a:gdLst/>
            <a:ahLst/>
            <a:cxnLst/>
            <a:rect l="l" t="t" r="r" b="b"/>
            <a:pathLst>
              <a:path w="1906" h="1354" extrusionOk="0">
                <a:moveTo>
                  <a:pt x="1630" y="0"/>
                </a:moveTo>
                <a:lnTo>
                  <a:pt x="1429" y="401"/>
                </a:lnTo>
                <a:lnTo>
                  <a:pt x="1379" y="351"/>
                </a:lnTo>
                <a:cubicBezTo>
                  <a:pt x="1379" y="326"/>
                  <a:pt x="1329" y="301"/>
                  <a:pt x="1254" y="301"/>
                </a:cubicBezTo>
                <a:lnTo>
                  <a:pt x="301" y="351"/>
                </a:lnTo>
                <a:lnTo>
                  <a:pt x="101" y="75"/>
                </a:lnTo>
                <a:lnTo>
                  <a:pt x="1" y="75"/>
                </a:lnTo>
                <a:lnTo>
                  <a:pt x="402" y="752"/>
                </a:lnTo>
                <a:lnTo>
                  <a:pt x="126" y="1353"/>
                </a:lnTo>
                <a:lnTo>
                  <a:pt x="226" y="1328"/>
                </a:lnTo>
                <a:lnTo>
                  <a:pt x="477" y="902"/>
                </a:lnTo>
                <a:lnTo>
                  <a:pt x="527" y="977"/>
                </a:lnTo>
                <a:cubicBezTo>
                  <a:pt x="527" y="1014"/>
                  <a:pt x="554" y="1037"/>
                  <a:pt x="598" y="1037"/>
                </a:cubicBezTo>
                <a:cubicBezTo>
                  <a:pt x="614" y="1037"/>
                  <a:pt x="632" y="1034"/>
                  <a:pt x="652" y="1028"/>
                </a:cubicBezTo>
                <a:lnTo>
                  <a:pt x="1605" y="1003"/>
                </a:lnTo>
                <a:lnTo>
                  <a:pt x="1830" y="1278"/>
                </a:lnTo>
                <a:lnTo>
                  <a:pt x="1905" y="1278"/>
                </a:lnTo>
                <a:lnTo>
                  <a:pt x="1504" y="551"/>
                </a:lnTo>
                <a:lnTo>
                  <a:pt x="1730" y="25"/>
                </a:lnTo>
                <a:lnTo>
                  <a:pt x="16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732691" y="3139547"/>
            <a:ext cx="965166" cy="65899"/>
          </a:xfrm>
          <a:custGeom>
            <a:avLst/>
            <a:gdLst/>
            <a:ahLst/>
            <a:cxnLst/>
            <a:rect l="l" t="t" r="r" b="b"/>
            <a:pathLst>
              <a:path w="11380" h="777" extrusionOk="0">
                <a:moveTo>
                  <a:pt x="1" y="0"/>
                </a:moveTo>
                <a:lnTo>
                  <a:pt x="1" y="251"/>
                </a:lnTo>
                <a:cubicBezTo>
                  <a:pt x="334" y="246"/>
                  <a:pt x="667" y="244"/>
                  <a:pt x="1002" y="244"/>
                </a:cubicBezTo>
                <a:cubicBezTo>
                  <a:pt x="2555" y="244"/>
                  <a:pt x="4123" y="289"/>
                  <a:pt x="5690" y="351"/>
                </a:cubicBezTo>
                <a:cubicBezTo>
                  <a:pt x="7570" y="451"/>
                  <a:pt x="9450" y="627"/>
                  <a:pt x="11354" y="777"/>
                </a:cubicBezTo>
                <a:lnTo>
                  <a:pt x="11379" y="551"/>
                </a:lnTo>
                <a:cubicBezTo>
                  <a:pt x="9475" y="376"/>
                  <a:pt x="7595" y="201"/>
                  <a:pt x="5690" y="125"/>
                </a:cubicBezTo>
                <a:cubicBezTo>
                  <a:pt x="3785" y="25"/>
                  <a:pt x="1906"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119606" y="3101212"/>
            <a:ext cx="153087" cy="114921"/>
          </a:xfrm>
          <a:custGeom>
            <a:avLst/>
            <a:gdLst/>
            <a:ahLst/>
            <a:cxnLst/>
            <a:rect l="l" t="t" r="r" b="b"/>
            <a:pathLst>
              <a:path w="1805" h="1355" extrusionOk="0">
                <a:moveTo>
                  <a:pt x="0" y="1"/>
                </a:moveTo>
                <a:lnTo>
                  <a:pt x="326" y="728"/>
                </a:lnTo>
                <a:lnTo>
                  <a:pt x="25" y="1279"/>
                </a:lnTo>
                <a:lnTo>
                  <a:pt x="126" y="1279"/>
                </a:lnTo>
                <a:lnTo>
                  <a:pt x="401" y="878"/>
                </a:lnTo>
                <a:lnTo>
                  <a:pt x="451" y="953"/>
                </a:lnTo>
                <a:cubicBezTo>
                  <a:pt x="451" y="978"/>
                  <a:pt x="502" y="1028"/>
                  <a:pt x="552" y="1028"/>
                </a:cubicBezTo>
                <a:lnTo>
                  <a:pt x="1504" y="1054"/>
                </a:lnTo>
                <a:lnTo>
                  <a:pt x="1730" y="1354"/>
                </a:lnTo>
                <a:lnTo>
                  <a:pt x="1805" y="1354"/>
                </a:lnTo>
                <a:lnTo>
                  <a:pt x="1454" y="602"/>
                </a:lnTo>
                <a:lnTo>
                  <a:pt x="1730" y="101"/>
                </a:lnTo>
                <a:lnTo>
                  <a:pt x="1629" y="76"/>
                </a:lnTo>
                <a:lnTo>
                  <a:pt x="1379" y="452"/>
                </a:lnTo>
                <a:lnTo>
                  <a:pt x="1354" y="402"/>
                </a:lnTo>
                <a:cubicBezTo>
                  <a:pt x="1354" y="377"/>
                  <a:pt x="1304" y="352"/>
                  <a:pt x="1253" y="327"/>
                </a:cubicBezTo>
                <a:lnTo>
                  <a:pt x="276" y="302"/>
                </a:lnTo>
                <a:lnTo>
                  <a:pt x="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695652" y="3186278"/>
            <a:ext cx="965081" cy="47156"/>
          </a:xfrm>
          <a:custGeom>
            <a:avLst/>
            <a:gdLst/>
            <a:ahLst/>
            <a:cxnLst/>
            <a:rect l="l" t="t" r="r" b="b"/>
            <a:pathLst>
              <a:path w="11379" h="556" extrusionOk="0">
                <a:moveTo>
                  <a:pt x="25" y="0"/>
                </a:moveTo>
                <a:lnTo>
                  <a:pt x="0" y="226"/>
                </a:lnTo>
                <a:cubicBezTo>
                  <a:pt x="1880" y="401"/>
                  <a:pt x="3785" y="552"/>
                  <a:pt x="5690" y="552"/>
                </a:cubicBezTo>
                <a:cubicBezTo>
                  <a:pt x="5893" y="554"/>
                  <a:pt x="6096" y="556"/>
                  <a:pt x="6299" y="556"/>
                </a:cubicBezTo>
                <a:cubicBezTo>
                  <a:pt x="7996" y="556"/>
                  <a:pt x="9678" y="469"/>
                  <a:pt x="11379" y="401"/>
                </a:cubicBezTo>
                <a:lnTo>
                  <a:pt x="11354" y="151"/>
                </a:lnTo>
                <a:cubicBezTo>
                  <a:pt x="9474" y="251"/>
                  <a:pt x="7569" y="326"/>
                  <a:pt x="5690" y="326"/>
                </a:cubicBezTo>
                <a:cubicBezTo>
                  <a:pt x="3785" y="301"/>
                  <a:pt x="1905" y="151"/>
                  <a:pt x="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082482" y="3167111"/>
            <a:ext cx="155292" cy="110680"/>
          </a:xfrm>
          <a:custGeom>
            <a:avLst/>
            <a:gdLst/>
            <a:ahLst/>
            <a:cxnLst/>
            <a:rect l="l" t="t" r="r" b="b"/>
            <a:pathLst>
              <a:path w="1831" h="1305" extrusionOk="0">
                <a:moveTo>
                  <a:pt x="1" y="1"/>
                </a:moveTo>
                <a:lnTo>
                  <a:pt x="327" y="728"/>
                </a:lnTo>
                <a:lnTo>
                  <a:pt x="26" y="1279"/>
                </a:lnTo>
                <a:lnTo>
                  <a:pt x="126" y="1279"/>
                </a:lnTo>
                <a:lnTo>
                  <a:pt x="402" y="878"/>
                </a:lnTo>
                <a:lnTo>
                  <a:pt x="452" y="953"/>
                </a:lnTo>
                <a:cubicBezTo>
                  <a:pt x="452" y="978"/>
                  <a:pt x="502" y="1003"/>
                  <a:pt x="577" y="1003"/>
                </a:cubicBezTo>
                <a:cubicBezTo>
                  <a:pt x="903" y="1003"/>
                  <a:pt x="1204" y="1028"/>
                  <a:pt x="1530" y="1028"/>
                </a:cubicBezTo>
                <a:lnTo>
                  <a:pt x="1755" y="1304"/>
                </a:lnTo>
                <a:lnTo>
                  <a:pt x="1830" y="1304"/>
                </a:lnTo>
                <a:lnTo>
                  <a:pt x="1454" y="577"/>
                </a:lnTo>
                <a:lnTo>
                  <a:pt x="1705" y="26"/>
                </a:lnTo>
                <a:lnTo>
                  <a:pt x="1605" y="26"/>
                </a:lnTo>
                <a:lnTo>
                  <a:pt x="1379" y="427"/>
                </a:lnTo>
                <a:lnTo>
                  <a:pt x="1354" y="377"/>
                </a:lnTo>
                <a:cubicBezTo>
                  <a:pt x="1329" y="327"/>
                  <a:pt x="1279" y="302"/>
                  <a:pt x="1229" y="302"/>
                </a:cubicBezTo>
                <a:lnTo>
                  <a:pt x="276" y="302"/>
                </a:lnTo>
                <a:lnTo>
                  <a:pt x="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658529" y="3189162"/>
            <a:ext cx="965166" cy="60980"/>
          </a:xfrm>
          <a:custGeom>
            <a:avLst/>
            <a:gdLst/>
            <a:ahLst/>
            <a:cxnLst/>
            <a:rect l="l" t="t" r="r" b="b"/>
            <a:pathLst>
              <a:path w="11380" h="719" extrusionOk="0">
                <a:moveTo>
                  <a:pt x="4427" y="0"/>
                </a:moveTo>
                <a:cubicBezTo>
                  <a:pt x="2952" y="0"/>
                  <a:pt x="1476" y="59"/>
                  <a:pt x="1" y="117"/>
                </a:cubicBezTo>
                <a:lnTo>
                  <a:pt x="26" y="367"/>
                </a:lnTo>
                <a:cubicBezTo>
                  <a:pt x="1482" y="309"/>
                  <a:pt x="2953" y="251"/>
                  <a:pt x="4427" y="251"/>
                </a:cubicBezTo>
                <a:cubicBezTo>
                  <a:pt x="4856" y="251"/>
                  <a:pt x="5286" y="256"/>
                  <a:pt x="5715" y="267"/>
                </a:cubicBezTo>
                <a:cubicBezTo>
                  <a:pt x="6642" y="267"/>
                  <a:pt x="7595" y="342"/>
                  <a:pt x="8522" y="418"/>
                </a:cubicBezTo>
                <a:cubicBezTo>
                  <a:pt x="9474" y="518"/>
                  <a:pt x="10427" y="643"/>
                  <a:pt x="11354" y="718"/>
                </a:cubicBezTo>
                <a:lnTo>
                  <a:pt x="11379" y="493"/>
                </a:lnTo>
                <a:cubicBezTo>
                  <a:pt x="10452" y="392"/>
                  <a:pt x="9500" y="267"/>
                  <a:pt x="8547" y="192"/>
                </a:cubicBezTo>
                <a:cubicBezTo>
                  <a:pt x="7620" y="92"/>
                  <a:pt x="6667" y="42"/>
                  <a:pt x="5715" y="17"/>
                </a:cubicBezTo>
                <a:cubicBezTo>
                  <a:pt x="5286" y="5"/>
                  <a:pt x="4856" y="0"/>
                  <a:pt x="4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045443" y="3145908"/>
            <a:ext cx="155207" cy="110595"/>
          </a:xfrm>
          <a:custGeom>
            <a:avLst/>
            <a:gdLst/>
            <a:ahLst/>
            <a:cxnLst/>
            <a:rect l="l" t="t" r="r" b="b"/>
            <a:pathLst>
              <a:path w="1830" h="1304" extrusionOk="0">
                <a:moveTo>
                  <a:pt x="0" y="0"/>
                </a:moveTo>
                <a:lnTo>
                  <a:pt x="351" y="702"/>
                </a:lnTo>
                <a:lnTo>
                  <a:pt x="75" y="1278"/>
                </a:lnTo>
                <a:lnTo>
                  <a:pt x="176" y="1278"/>
                </a:lnTo>
                <a:lnTo>
                  <a:pt x="426" y="852"/>
                </a:lnTo>
                <a:lnTo>
                  <a:pt x="476" y="928"/>
                </a:lnTo>
                <a:cubicBezTo>
                  <a:pt x="501" y="978"/>
                  <a:pt x="552" y="1003"/>
                  <a:pt x="602" y="1003"/>
                </a:cubicBezTo>
                <a:lnTo>
                  <a:pt x="1554" y="1003"/>
                </a:lnTo>
                <a:lnTo>
                  <a:pt x="1755" y="1303"/>
                </a:lnTo>
                <a:lnTo>
                  <a:pt x="1830" y="1303"/>
                </a:lnTo>
                <a:cubicBezTo>
                  <a:pt x="1704" y="1053"/>
                  <a:pt x="1604" y="802"/>
                  <a:pt x="1479" y="552"/>
                </a:cubicBezTo>
                <a:lnTo>
                  <a:pt x="1755" y="25"/>
                </a:lnTo>
                <a:lnTo>
                  <a:pt x="1654" y="25"/>
                </a:lnTo>
                <a:lnTo>
                  <a:pt x="1404" y="401"/>
                </a:lnTo>
                <a:lnTo>
                  <a:pt x="1379" y="351"/>
                </a:lnTo>
                <a:cubicBezTo>
                  <a:pt x="1354" y="326"/>
                  <a:pt x="1303" y="301"/>
                  <a:pt x="1253" y="301"/>
                </a:cubicBezTo>
                <a:cubicBezTo>
                  <a:pt x="927" y="276"/>
                  <a:pt x="602" y="276"/>
                  <a:pt x="301" y="276"/>
                </a:cubicBezTo>
                <a:lnTo>
                  <a:pt x="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621490" y="3096971"/>
            <a:ext cx="952360" cy="163349"/>
          </a:xfrm>
          <a:custGeom>
            <a:avLst/>
            <a:gdLst/>
            <a:ahLst/>
            <a:cxnLst/>
            <a:rect l="l" t="t" r="r" b="b"/>
            <a:pathLst>
              <a:path w="11229" h="1926" extrusionOk="0">
                <a:moveTo>
                  <a:pt x="11203" y="1"/>
                </a:moveTo>
                <a:cubicBezTo>
                  <a:pt x="9298" y="251"/>
                  <a:pt x="7494" y="853"/>
                  <a:pt x="5639" y="1254"/>
                </a:cubicBezTo>
                <a:cubicBezTo>
                  <a:pt x="4737" y="1479"/>
                  <a:pt x="3785" y="1630"/>
                  <a:pt x="2857" y="1680"/>
                </a:cubicBezTo>
                <a:cubicBezTo>
                  <a:pt x="2689" y="1684"/>
                  <a:pt x="2521" y="1687"/>
                  <a:pt x="2353" y="1687"/>
                </a:cubicBezTo>
                <a:cubicBezTo>
                  <a:pt x="1576" y="1687"/>
                  <a:pt x="809" y="1642"/>
                  <a:pt x="25" y="1580"/>
                </a:cubicBezTo>
                <a:lnTo>
                  <a:pt x="0" y="1805"/>
                </a:lnTo>
                <a:cubicBezTo>
                  <a:pt x="697" y="1879"/>
                  <a:pt x="1395" y="1925"/>
                  <a:pt x="2092" y="1925"/>
                </a:cubicBezTo>
                <a:cubicBezTo>
                  <a:pt x="2347" y="1925"/>
                  <a:pt x="2602" y="1919"/>
                  <a:pt x="2857" y="1906"/>
                </a:cubicBezTo>
                <a:cubicBezTo>
                  <a:pt x="3835" y="1880"/>
                  <a:pt x="4762" y="1705"/>
                  <a:pt x="5689" y="1505"/>
                </a:cubicBezTo>
                <a:cubicBezTo>
                  <a:pt x="7544" y="1078"/>
                  <a:pt x="9374" y="477"/>
                  <a:pt x="11228" y="251"/>
                </a:cubicBezTo>
                <a:lnTo>
                  <a:pt x="112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997718" y="3150148"/>
            <a:ext cx="176495" cy="136124"/>
          </a:xfrm>
          <a:custGeom>
            <a:avLst/>
            <a:gdLst/>
            <a:ahLst/>
            <a:cxnLst/>
            <a:rect l="l" t="t" r="r" b="b"/>
            <a:pathLst>
              <a:path w="2081" h="1605" extrusionOk="0">
                <a:moveTo>
                  <a:pt x="1654" y="0"/>
                </a:moveTo>
                <a:lnTo>
                  <a:pt x="1554" y="25"/>
                </a:lnTo>
                <a:lnTo>
                  <a:pt x="1429" y="451"/>
                </a:lnTo>
                <a:lnTo>
                  <a:pt x="1404" y="426"/>
                </a:lnTo>
                <a:cubicBezTo>
                  <a:pt x="1354" y="376"/>
                  <a:pt x="1304" y="376"/>
                  <a:pt x="1253" y="376"/>
                </a:cubicBezTo>
                <a:cubicBezTo>
                  <a:pt x="953" y="451"/>
                  <a:pt x="652" y="527"/>
                  <a:pt x="326" y="577"/>
                </a:cubicBezTo>
                <a:lnTo>
                  <a:pt x="101" y="326"/>
                </a:lnTo>
                <a:lnTo>
                  <a:pt x="0" y="351"/>
                </a:lnTo>
                <a:cubicBezTo>
                  <a:pt x="151" y="577"/>
                  <a:pt x="326" y="777"/>
                  <a:pt x="476" y="978"/>
                </a:cubicBezTo>
                <a:cubicBezTo>
                  <a:pt x="426" y="1178"/>
                  <a:pt x="351" y="1404"/>
                  <a:pt x="276" y="1604"/>
                </a:cubicBezTo>
                <a:lnTo>
                  <a:pt x="401" y="1579"/>
                </a:lnTo>
                <a:lnTo>
                  <a:pt x="577" y="1103"/>
                </a:lnTo>
                <a:lnTo>
                  <a:pt x="627" y="1178"/>
                </a:lnTo>
                <a:cubicBezTo>
                  <a:pt x="652" y="1203"/>
                  <a:pt x="727" y="1228"/>
                  <a:pt x="777" y="1228"/>
                </a:cubicBezTo>
                <a:cubicBezTo>
                  <a:pt x="1103" y="1153"/>
                  <a:pt x="1404" y="1078"/>
                  <a:pt x="1730" y="1003"/>
                </a:cubicBezTo>
                <a:lnTo>
                  <a:pt x="2005" y="1228"/>
                </a:lnTo>
                <a:lnTo>
                  <a:pt x="2080" y="1203"/>
                </a:lnTo>
                <a:lnTo>
                  <a:pt x="1529" y="602"/>
                </a:lnTo>
                <a:lnTo>
                  <a:pt x="16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571644" y="3082638"/>
            <a:ext cx="960841" cy="112207"/>
          </a:xfrm>
          <a:custGeom>
            <a:avLst/>
            <a:gdLst/>
            <a:ahLst/>
            <a:cxnLst/>
            <a:rect l="l" t="t" r="r" b="b"/>
            <a:pathLst>
              <a:path w="11329" h="1323" extrusionOk="0">
                <a:moveTo>
                  <a:pt x="2700" y="0"/>
                </a:moveTo>
                <a:cubicBezTo>
                  <a:pt x="1800" y="0"/>
                  <a:pt x="900" y="51"/>
                  <a:pt x="0" y="170"/>
                </a:cubicBezTo>
                <a:lnTo>
                  <a:pt x="25" y="395"/>
                </a:lnTo>
                <a:cubicBezTo>
                  <a:pt x="938" y="286"/>
                  <a:pt x="1856" y="235"/>
                  <a:pt x="2774" y="235"/>
                </a:cubicBezTo>
                <a:cubicBezTo>
                  <a:pt x="3748" y="235"/>
                  <a:pt x="4722" y="292"/>
                  <a:pt x="5689" y="395"/>
                </a:cubicBezTo>
                <a:cubicBezTo>
                  <a:pt x="7569" y="596"/>
                  <a:pt x="9424" y="947"/>
                  <a:pt x="11278" y="1323"/>
                </a:cubicBezTo>
                <a:lnTo>
                  <a:pt x="11329" y="1072"/>
                </a:lnTo>
                <a:cubicBezTo>
                  <a:pt x="9474" y="721"/>
                  <a:pt x="7594" y="370"/>
                  <a:pt x="5715" y="170"/>
                </a:cubicBezTo>
                <a:cubicBezTo>
                  <a:pt x="4710" y="64"/>
                  <a:pt x="3705" y="0"/>
                  <a:pt x="2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958474" y="3043878"/>
            <a:ext cx="151051" cy="123317"/>
          </a:xfrm>
          <a:custGeom>
            <a:avLst/>
            <a:gdLst/>
            <a:ahLst/>
            <a:cxnLst/>
            <a:rect l="l" t="t" r="r" b="b"/>
            <a:pathLst>
              <a:path w="1781" h="1454" extrusionOk="0">
                <a:moveTo>
                  <a:pt x="26" y="0"/>
                </a:moveTo>
                <a:cubicBezTo>
                  <a:pt x="126" y="251"/>
                  <a:pt x="251" y="501"/>
                  <a:pt x="352" y="727"/>
                </a:cubicBezTo>
                <a:lnTo>
                  <a:pt x="1" y="1278"/>
                </a:lnTo>
                <a:lnTo>
                  <a:pt x="101" y="1278"/>
                </a:lnTo>
                <a:lnTo>
                  <a:pt x="402" y="877"/>
                </a:lnTo>
                <a:lnTo>
                  <a:pt x="427" y="978"/>
                </a:lnTo>
                <a:cubicBezTo>
                  <a:pt x="452" y="1003"/>
                  <a:pt x="502" y="1028"/>
                  <a:pt x="552" y="1053"/>
                </a:cubicBezTo>
                <a:cubicBezTo>
                  <a:pt x="878" y="1078"/>
                  <a:pt x="1179" y="1103"/>
                  <a:pt x="1504" y="1153"/>
                </a:cubicBezTo>
                <a:lnTo>
                  <a:pt x="1680" y="1454"/>
                </a:lnTo>
                <a:lnTo>
                  <a:pt x="1755" y="1454"/>
                </a:lnTo>
                <a:lnTo>
                  <a:pt x="1479" y="677"/>
                </a:lnTo>
                <a:lnTo>
                  <a:pt x="1780" y="176"/>
                </a:lnTo>
                <a:lnTo>
                  <a:pt x="1680" y="176"/>
                </a:lnTo>
                <a:lnTo>
                  <a:pt x="1404" y="527"/>
                </a:lnTo>
                <a:lnTo>
                  <a:pt x="1379" y="476"/>
                </a:lnTo>
                <a:cubicBezTo>
                  <a:pt x="1379" y="426"/>
                  <a:pt x="1329" y="401"/>
                  <a:pt x="1279" y="401"/>
                </a:cubicBezTo>
                <a:cubicBezTo>
                  <a:pt x="953" y="376"/>
                  <a:pt x="627" y="326"/>
                  <a:pt x="301" y="301"/>
                </a:cubicBezTo>
                <a:lnTo>
                  <a:pt x="126" y="25"/>
                </a:lnTo>
                <a:lnTo>
                  <a:pt x="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28159" y="3173557"/>
            <a:ext cx="958721" cy="141807"/>
          </a:xfrm>
          <a:custGeom>
            <a:avLst/>
            <a:gdLst/>
            <a:ahLst/>
            <a:cxnLst/>
            <a:rect l="l" t="t" r="r" b="b"/>
            <a:pathLst>
              <a:path w="11304" h="1672" extrusionOk="0">
                <a:moveTo>
                  <a:pt x="51" y="0"/>
                </a:moveTo>
                <a:lnTo>
                  <a:pt x="0" y="251"/>
                </a:lnTo>
                <a:cubicBezTo>
                  <a:pt x="1855" y="602"/>
                  <a:pt x="3735" y="1003"/>
                  <a:pt x="5615" y="1278"/>
                </a:cubicBezTo>
                <a:cubicBezTo>
                  <a:pt x="7198" y="1511"/>
                  <a:pt x="8800" y="1672"/>
                  <a:pt x="10404" y="1672"/>
                </a:cubicBezTo>
                <a:cubicBezTo>
                  <a:pt x="10704" y="1672"/>
                  <a:pt x="11004" y="1666"/>
                  <a:pt x="11304" y="1654"/>
                </a:cubicBezTo>
                <a:lnTo>
                  <a:pt x="11279" y="1429"/>
                </a:lnTo>
                <a:cubicBezTo>
                  <a:pt x="11040" y="1435"/>
                  <a:pt x="10801" y="1438"/>
                  <a:pt x="10562" y="1438"/>
                </a:cubicBezTo>
                <a:cubicBezTo>
                  <a:pt x="8922" y="1438"/>
                  <a:pt x="7281" y="1290"/>
                  <a:pt x="5640" y="1028"/>
                </a:cubicBezTo>
                <a:cubicBezTo>
                  <a:pt x="3760" y="752"/>
                  <a:pt x="1905" y="376"/>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29680" y="3575229"/>
            <a:ext cx="240274" cy="242479"/>
          </a:xfrm>
          <a:custGeom>
            <a:avLst/>
            <a:gdLst/>
            <a:ahLst/>
            <a:cxnLst/>
            <a:rect l="l" t="t" r="r" b="b"/>
            <a:pathLst>
              <a:path w="2833" h="2859" extrusionOk="0">
                <a:moveTo>
                  <a:pt x="1429" y="201"/>
                </a:moveTo>
                <a:lnTo>
                  <a:pt x="2632" y="1429"/>
                </a:lnTo>
                <a:lnTo>
                  <a:pt x="1429" y="2658"/>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2815" y="3383976"/>
            <a:ext cx="1043787" cy="68104"/>
          </a:xfrm>
          <a:custGeom>
            <a:avLst/>
            <a:gdLst/>
            <a:ahLst/>
            <a:cxnLst/>
            <a:rect l="l" t="t" r="r" b="b"/>
            <a:pathLst>
              <a:path w="12307" h="803" extrusionOk="0">
                <a:moveTo>
                  <a:pt x="12307" y="0"/>
                </a:moveTo>
                <a:lnTo>
                  <a:pt x="1" y="577"/>
                </a:lnTo>
                <a:lnTo>
                  <a:pt x="1" y="802"/>
                </a:lnTo>
                <a:lnTo>
                  <a:pt x="12307" y="226"/>
                </a:lnTo>
                <a:lnTo>
                  <a:pt x="123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27378" y="3362688"/>
            <a:ext cx="174375" cy="112716"/>
          </a:xfrm>
          <a:custGeom>
            <a:avLst/>
            <a:gdLst/>
            <a:ahLst/>
            <a:cxnLst/>
            <a:rect l="l" t="t" r="r" b="b"/>
            <a:pathLst>
              <a:path w="2056" h="1329" extrusionOk="0">
                <a:moveTo>
                  <a:pt x="1755" y="1"/>
                </a:moveTo>
                <a:lnTo>
                  <a:pt x="1529" y="402"/>
                </a:lnTo>
                <a:lnTo>
                  <a:pt x="1504" y="352"/>
                </a:lnTo>
                <a:cubicBezTo>
                  <a:pt x="1479" y="326"/>
                  <a:pt x="1429" y="301"/>
                  <a:pt x="1354" y="301"/>
                </a:cubicBezTo>
                <a:lnTo>
                  <a:pt x="326" y="352"/>
                </a:lnTo>
                <a:lnTo>
                  <a:pt x="100" y="76"/>
                </a:lnTo>
                <a:lnTo>
                  <a:pt x="0" y="76"/>
                </a:lnTo>
                <a:lnTo>
                  <a:pt x="426" y="753"/>
                </a:lnTo>
                <a:lnTo>
                  <a:pt x="125" y="1329"/>
                </a:lnTo>
                <a:lnTo>
                  <a:pt x="226" y="1329"/>
                </a:lnTo>
                <a:lnTo>
                  <a:pt x="501" y="903"/>
                </a:lnTo>
                <a:lnTo>
                  <a:pt x="552" y="978"/>
                </a:lnTo>
                <a:cubicBezTo>
                  <a:pt x="577" y="1003"/>
                  <a:pt x="627" y="1028"/>
                  <a:pt x="702" y="1028"/>
                </a:cubicBezTo>
                <a:lnTo>
                  <a:pt x="1730" y="978"/>
                </a:lnTo>
                <a:lnTo>
                  <a:pt x="1980" y="1254"/>
                </a:lnTo>
                <a:lnTo>
                  <a:pt x="2055" y="1254"/>
                </a:lnTo>
                <a:lnTo>
                  <a:pt x="1629" y="552"/>
                </a:lnTo>
                <a:lnTo>
                  <a:pt x="18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056517" y="3358872"/>
            <a:ext cx="1043787" cy="44272"/>
          </a:xfrm>
          <a:custGeom>
            <a:avLst/>
            <a:gdLst/>
            <a:ahLst/>
            <a:cxnLst/>
            <a:rect l="l" t="t" r="r" b="b"/>
            <a:pathLst>
              <a:path w="12307" h="522" extrusionOk="0">
                <a:moveTo>
                  <a:pt x="10098" y="1"/>
                </a:moveTo>
                <a:cubicBezTo>
                  <a:pt x="6724" y="1"/>
                  <a:pt x="3354" y="132"/>
                  <a:pt x="1" y="296"/>
                </a:cubicBezTo>
                <a:lnTo>
                  <a:pt x="1" y="522"/>
                </a:lnTo>
                <a:cubicBezTo>
                  <a:pt x="3280" y="382"/>
                  <a:pt x="6543" y="242"/>
                  <a:pt x="9815" y="242"/>
                </a:cubicBezTo>
                <a:cubicBezTo>
                  <a:pt x="10645" y="242"/>
                  <a:pt x="11475" y="251"/>
                  <a:pt x="12307" y="271"/>
                </a:cubicBezTo>
                <a:lnTo>
                  <a:pt x="12307" y="21"/>
                </a:lnTo>
                <a:cubicBezTo>
                  <a:pt x="11570" y="7"/>
                  <a:pt x="10834" y="1"/>
                  <a:pt x="100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471081" y="3318077"/>
            <a:ext cx="172254" cy="112716"/>
          </a:xfrm>
          <a:custGeom>
            <a:avLst/>
            <a:gdLst/>
            <a:ahLst/>
            <a:cxnLst/>
            <a:rect l="l" t="t" r="r" b="b"/>
            <a:pathLst>
              <a:path w="2031" h="1329" extrusionOk="0">
                <a:moveTo>
                  <a:pt x="1779" y="0"/>
                </a:moveTo>
                <a:lnTo>
                  <a:pt x="1529" y="401"/>
                </a:lnTo>
                <a:lnTo>
                  <a:pt x="1504" y="351"/>
                </a:lnTo>
                <a:cubicBezTo>
                  <a:pt x="1479" y="326"/>
                  <a:pt x="1429" y="301"/>
                  <a:pt x="1353" y="301"/>
                </a:cubicBezTo>
                <a:lnTo>
                  <a:pt x="326" y="326"/>
                </a:lnTo>
                <a:lnTo>
                  <a:pt x="125" y="50"/>
                </a:lnTo>
                <a:lnTo>
                  <a:pt x="0" y="50"/>
                </a:lnTo>
                <a:lnTo>
                  <a:pt x="401" y="752"/>
                </a:lnTo>
                <a:lnTo>
                  <a:pt x="125" y="1329"/>
                </a:lnTo>
                <a:lnTo>
                  <a:pt x="226" y="1304"/>
                </a:lnTo>
                <a:lnTo>
                  <a:pt x="501" y="878"/>
                </a:lnTo>
                <a:lnTo>
                  <a:pt x="551" y="953"/>
                </a:lnTo>
                <a:cubicBezTo>
                  <a:pt x="576" y="1003"/>
                  <a:pt x="627" y="1028"/>
                  <a:pt x="677" y="1028"/>
                </a:cubicBezTo>
                <a:lnTo>
                  <a:pt x="1729" y="1003"/>
                </a:lnTo>
                <a:lnTo>
                  <a:pt x="1955" y="1253"/>
                </a:lnTo>
                <a:lnTo>
                  <a:pt x="2030" y="1253"/>
                </a:lnTo>
                <a:lnTo>
                  <a:pt x="1629" y="552"/>
                </a:lnTo>
                <a:lnTo>
                  <a:pt x="1880" y="25"/>
                </a:lnTo>
                <a:lnTo>
                  <a:pt x="17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100220" y="3360568"/>
            <a:ext cx="1039547" cy="119162"/>
          </a:xfrm>
          <a:custGeom>
            <a:avLst/>
            <a:gdLst/>
            <a:ahLst/>
            <a:cxnLst/>
            <a:rect l="l" t="t" r="r" b="b"/>
            <a:pathLst>
              <a:path w="12257" h="1405" extrusionOk="0">
                <a:moveTo>
                  <a:pt x="1" y="1"/>
                </a:moveTo>
                <a:lnTo>
                  <a:pt x="1" y="251"/>
                </a:lnTo>
                <a:cubicBezTo>
                  <a:pt x="2056" y="276"/>
                  <a:pt x="4086" y="402"/>
                  <a:pt x="6141" y="602"/>
                </a:cubicBezTo>
                <a:cubicBezTo>
                  <a:pt x="6642" y="652"/>
                  <a:pt x="7144" y="702"/>
                  <a:pt x="7670" y="778"/>
                </a:cubicBezTo>
                <a:lnTo>
                  <a:pt x="8422" y="853"/>
                </a:lnTo>
                <a:lnTo>
                  <a:pt x="9199" y="978"/>
                </a:lnTo>
                <a:cubicBezTo>
                  <a:pt x="10201" y="1103"/>
                  <a:pt x="11229" y="1279"/>
                  <a:pt x="12231" y="1404"/>
                </a:cubicBezTo>
                <a:lnTo>
                  <a:pt x="12256" y="1179"/>
                </a:lnTo>
                <a:cubicBezTo>
                  <a:pt x="11254" y="1028"/>
                  <a:pt x="10226" y="878"/>
                  <a:pt x="9224" y="727"/>
                </a:cubicBezTo>
                <a:lnTo>
                  <a:pt x="8447" y="627"/>
                </a:lnTo>
                <a:lnTo>
                  <a:pt x="7695" y="527"/>
                </a:lnTo>
                <a:cubicBezTo>
                  <a:pt x="7194" y="477"/>
                  <a:pt x="6667" y="427"/>
                  <a:pt x="6166" y="351"/>
                </a:cubicBezTo>
                <a:cubicBezTo>
                  <a:pt x="4111" y="151"/>
                  <a:pt x="2056" y="5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518939" y="3339280"/>
            <a:ext cx="161653" cy="121282"/>
          </a:xfrm>
          <a:custGeom>
            <a:avLst/>
            <a:gdLst/>
            <a:ahLst/>
            <a:cxnLst/>
            <a:rect l="l" t="t" r="r" b="b"/>
            <a:pathLst>
              <a:path w="1906" h="1430" extrusionOk="0">
                <a:moveTo>
                  <a:pt x="26" y="1"/>
                </a:moveTo>
                <a:lnTo>
                  <a:pt x="352" y="728"/>
                </a:lnTo>
                <a:lnTo>
                  <a:pt x="1" y="1254"/>
                </a:lnTo>
                <a:lnTo>
                  <a:pt x="101" y="1254"/>
                </a:lnTo>
                <a:lnTo>
                  <a:pt x="427" y="878"/>
                </a:lnTo>
                <a:lnTo>
                  <a:pt x="452" y="953"/>
                </a:lnTo>
                <a:cubicBezTo>
                  <a:pt x="477" y="1003"/>
                  <a:pt x="527" y="1029"/>
                  <a:pt x="602" y="1029"/>
                </a:cubicBezTo>
                <a:cubicBezTo>
                  <a:pt x="928" y="1054"/>
                  <a:pt x="1279" y="1104"/>
                  <a:pt x="1630" y="1129"/>
                </a:cubicBezTo>
                <a:lnTo>
                  <a:pt x="1831" y="1430"/>
                </a:lnTo>
                <a:lnTo>
                  <a:pt x="1906" y="1430"/>
                </a:lnTo>
                <a:lnTo>
                  <a:pt x="1580" y="678"/>
                </a:lnTo>
                <a:lnTo>
                  <a:pt x="1906" y="176"/>
                </a:lnTo>
                <a:lnTo>
                  <a:pt x="1805" y="151"/>
                </a:lnTo>
                <a:lnTo>
                  <a:pt x="1505" y="527"/>
                </a:lnTo>
                <a:lnTo>
                  <a:pt x="1480" y="477"/>
                </a:lnTo>
                <a:cubicBezTo>
                  <a:pt x="1480" y="427"/>
                  <a:pt x="1404" y="402"/>
                  <a:pt x="1354" y="402"/>
                </a:cubicBezTo>
                <a:cubicBezTo>
                  <a:pt x="1003" y="352"/>
                  <a:pt x="653" y="327"/>
                  <a:pt x="327" y="302"/>
                </a:cubicBezTo>
                <a:lnTo>
                  <a:pt x="1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137562" y="3390337"/>
            <a:ext cx="1039462" cy="113479"/>
          </a:xfrm>
          <a:custGeom>
            <a:avLst/>
            <a:gdLst/>
            <a:ahLst/>
            <a:cxnLst/>
            <a:rect l="l" t="t" r="r" b="b"/>
            <a:pathLst>
              <a:path w="12256" h="1338" extrusionOk="0">
                <a:moveTo>
                  <a:pt x="12231" y="0"/>
                </a:moveTo>
                <a:cubicBezTo>
                  <a:pt x="10176" y="126"/>
                  <a:pt x="8171" y="677"/>
                  <a:pt x="6141" y="928"/>
                </a:cubicBezTo>
                <a:cubicBezTo>
                  <a:pt x="5342" y="1046"/>
                  <a:pt x="4539" y="1095"/>
                  <a:pt x="3735" y="1095"/>
                </a:cubicBezTo>
                <a:cubicBezTo>
                  <a:pt x="2497" y="1095"/>
                  <a:pt x="1256" y="980"/>
                  <a:pt x="25" y="828"/>
                </a:cubicBezTo>
                <a:lnTo>
                  <a:pt x="0" y="1053"/>
                </a:lnTo>
                <a:cubicBezTo>
                  <a:pt x="1028" y="1178"/>
                  <a:pt x="2055" y="1304"/>
                  <a:pt x="3083" y="1329"/>
                </a:cubicBezTo>
                <a:cubicBezTo>
                  <a:pt x="3304" y="1334"/>
                  <a:pt x="3527" y="1337"/>
                  <a:pt x="3749" y="1337"/>
                </a:cubicBezTo>
                <a:cubicBezTo>
                  <a:pt x="4561" y="1337"/>
                  <a:pt x="5379" y="1296"/>
                  <a:pt x="6166" y="1178"/>
                </a:cubicBezTo>
                <a:cubicBezTo>
                  <a:pt x="8221" y="903"/>
                  <a:pt x="10201" y="376"/>
                  <a:pt x="12256" y="251"/>
                </a:cubicBezTo>
                <a:lnTo>
                  <a:pt x="122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52040" y="3420107"/>
            <a:ext cx="180735" cy="123317"/>
          </a:xfrm>
          <a:custGeom>
            <a:avLst/>
            <a:gdLst/>
            <a:ahLst/>
            <a:cxnLst/>
            <a:rect l="l" t="t" r="r" b="b"/>
            <a:pathLst>
              <a:path w="2131" h="1454" extrusionOk="0">
                <a:moveTo>
                  <a:pt x="1705" y="0"/>
                </a:moveTo>
                <a:lnTo>
                  <a:pt x="1504" y="426"/>
                </a:lnTo>
                <a:lnTo>
                  <a:pt x="1479" y="376"/>
                </a:lnTo>
                <a:cubicBezTo>
                  <a:pt x="1461" y="359"/>
                  <a:pt x="1419" y="341"/>
                  <a:pt x="1377" y="341"/>
                </a:cubicBezTo>
                <a:cubicBezTo>
                  <a:pt x="1360" y="341"/>
                  <a:pt x="1344" y="344"/>
                  <a:pt x="1329" y="351"/>
                </a:cubicBezTo>
                <a:cubicBezTo>
                  <a:pt x="1003" y="376"/>
                  <a:pt x="652" y="426"/>
                  <a:pt x="326" y="451"/>
                </a:cubicBezTo>
                <a:lnTo>
                  <a:pt x="101" y="201"/>
                </a:lnTo>
                <a:lnTo>
                  <a:pt x="0" y="201"/>
                </a:lnTo>
                <a:cubicBezTo>
                  <a:pt x="126" y="426"/>
                  <a:pt x="276" y="652"/>
                  <a:pt x="427" y="878"/>
                </a:cubicBezTo>
                <a:cubicBezTo>
                  <a:pt x="351" y="1053"/>
                  <a:pt x="251" y="1253"/>
                  <a:pt x="151" y="1454"/>
                </a:cubicBezTo>
                <a:lnTo>
                  <a:pt x="276" y="1454"/>
                </a:lnTo>
                <a:cubicBezTo>
                  <a:pt x="351" y="1304"/>
                  <a:pt x="452" y="1153"/>
                  <a:pt x="527" y="1003"/>
                </a:cubicBezTo>
                <a:lnTo>
                  <a:pt x="577" y="1078"/>
                </a:lnTo>
                <a:cubicBezTo>
                  <a:pt x="602" y="1103"/>
                  <a:pt x="652" y="1128"/>
                  <a:pt x="727" y="1128"/>
                </a:cubicBezTo>
                <a:cubicBezTo>
                  <a:pt x="1078" y="1103"/>
                  <a:pt x="1429" y="1053"/>
                  <a:pt x="1755" y="1003"/>
                </a:cubicBezTo>
                <a:lnTo>
                  <a:pt x="2056" y="1228"/>
                </a:lnTo>
                <a:lnTo>
                  <a:pt x="2131" y="1203"/>
                </a:lnTo>
                <a:cubicBezTo>
                  <a:pt x="1955" y="1003"/>
                  <a:pt x="1780" y="777"/>
                  <a:pt x="1605" y="577"/>
                </a:cubicBezTo>
                <a:lnTo>
                  <a:pt x="18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174819" y="3387114"/>
            <a:ext cx="1041667" cy="90495"/>
          </a:xfrm>
          <a:custGeom>
            <a:avLst/>
            <a:gdLst/>
            <a:ahLst/>
            <a:cxnLst/>
            <a:rect l="l" t="t" r="r" b="b"/>
            <a:pathLst>
              <a:path w="12282" h="1067" extrusionOk="0">
                <a:moveTo>
                  <a:pt x="1542" y="1"/>
                </a:moveTo>
                <a:cubicBezTo>
                  <a:pt x="1028" y="1"/>
                  <a:pt x="515" y="13"/>
                  <a:pt x="1" y="38"/>
                </a:cubicBezTo>
                <a:lnTo>
                  <a:pt x="26" y="289"/>
                </a:lnTo>
                <a:cubicBezTo>
                  <a:pt x="578" y="248"/>
                  <a:pt x="1137" y="229"/>
                  <a:pt x="1700" y="229"/>
                </a:cubicBezTo>
                <a:cubicBezTo>
                  <a:pt x="2160" y="229"/>
                  <a:pt x="2622" y="241"/>
                  <a:pt x="3084" y="264"/>
                </a:cubicBezTo>
                <a:cubicBezTo>
                  <a:pt x="4111" y="314"/>
                  <a:pt x="5114" y="414"/>
                  <a:pt x="6141" y="515"/>
                </a:cubicBezTo>
                <a:cubicBezTo>
                  <a:pt x="8196" y="715"/>
                  <a:pt x="10227" y="991"/>
                  <a:pt x="12282" y="1066"/>
                </a:cubicBezTo>
                <a:lnTo>
                  <a:pt x="12282" y="840"/>
                </a:lnTo>
                <a:cubicBezTo>
                  <a:pt x="10252" y="740"/>
                  <a:pt x="8221" y="490"/>
                  <a:pt x="6166" y="289"/>
                </a:cubicBezTo>
                <a:cubicBezTo>
                  <a:pt x="5139" y="164"/>
                  <a:pt x="4111" y="89"/>
                  <a:pt x="3084" y="38"/>
                </a:cubicBezTo>
                <a:cubicBezTo>
                  <a:pt x="2570" y="13"/>
                  <a:pt x="2056" y="1"/>
                  <a:pt x="1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593623" y="3358448"/>
            <a:ext cx="161653" cy="123402"/>
          </a:xfrm>
          <a:custGeom>
            <a:avLst/>
            <a:gdLst/>
            <a:ahLst/>
            <a:cxnLst/>
            <a:rect l="l" t="t" r="r" b="b"/>
            <a:pathLst>
              <a:path w="1906" h="1455" extrusionOk="0">
                <a:moveTo>
                  <a:pt x="25" y="1"/>
                </a:moveTo>
                <a:lnTo>
                  <a:pt x="376" y="727"/>
                </a:lnTo>
                <a:lnTo>
                  <a:pt x="0" y="1254"/>
                </a:lnTo>
                <a:lnTo>
                  <a:pt x="101" y="1254"/>
                </a:lnTo>
                <a:lnTo>
                  <a:pt x="426" y="878"/>
                </a:lnTo>
                <a:lnTo>
                  <a:pt x="476" y="953"/>
                </a:lnTo>
                <a:cubicBezTo>
                  <a:pt x="476" y="1003"/>
                  <a:pt x="527" y="1028"/>
                  <a:pt x="602" y="1028"/>
                </a:cubicBezTo>
                <a:cubicBezTo>
                  <a:pt x="953" y="1053"/>
                  <a:pt x="1278" y="1103"/>
                  <a:pt x="1629" y="1128"/>
                </a:cubicBezTo>
                <a:lnTo>
                  <a:pt x="1830" y="1429"/>
                </a:lnTo>
                <a:lnTo>
                  <a:pt x="1905" y="1454"/>
                </a:lnTo>
                <a:lnTo>
                  <a:pt x="1905" y="1454"/>
                </a:lnTo>
                <a:lnTo>
                  <a:pt x="1579" y="677"/>
                </a:lnTo>
                <a:lnTo>
                  <a:pt x="1905" y="176"/>
                </a:lnTo>
                <a:lnTo>
                  <a:pt x="1805" y="176"/>
                </a:lnTo>
                <a:lnTo>
                  <a:pt x="1504" y="527"/>
                </a:lnTo>
                <a:lnTo>
                  <a:pt x="1504" y="477"/>
                </a:lnTo>
                <a:cubicBezTo>
                  <a:pt x="1479" y="427"/>
                  <a:pt x="1429" y="402"/>
                  <a:pt x="1354" y="402"/>
                </a:cubicBezTo>
                <a:lnTo>
                  <a:pt x="326" y="301"/>
                </a:lnTo>
                <a:lnTo>
                  <a:pt x="1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216401" y="3403059"/>
            <a:ext cx="1043787" cy="76755"/>
          </a:xfrm>
          <a:custGeom>
            <a:avLst/>
            <a:gdLst/>
            <a:ahLst/>
            <a:cxnLst/>
            <a:rect l="l" t="t" r="r" b="b"/>
            <a:pathLst>
              <a:path w="12307" h="905" extrusionOk="0">
                <a:moveTo>
                  <a:pt x="9199" y="1"/>
                </a:moveTo>
                <a:cubicBezTo>
                  <a:pt x="8697" y="26"/>
                  <a:pt x="8171" y="51"/>
                  <a:pt x="7670" y="101"/>
                </a:cubicBezTo>
                <a:cubicBezTo>
                  <a:pt x="7144" y="126"/>
                  <a:pt x="6642" y="201"/>
                  <a:pt x="6141" y="251"/>
                </a:cubicBezTo>
                <a:cubicBezTo>
                  <a:pt x="5113" y="377"/>
                  <a:pt x="4086" y="527"/>
                  <a:pt x="3083" y="602"/>
                </a:cubicBezTo>
                <a:cubicBezTo>
                  <a:pt x="2420" y="651"/>
                  <a:pt x="1756" y="679"/>
                  <a:pt x="1093" y="679"/>
                </a:cubicBezTo>
                <a:cubicBezTo>
                  <a:pt x="729" y="679"/>
                  <a:pt x="365" y="670"/>
                  <a:pt x="1" y="652"/>
                </a:cubicBezTo>
                <a:lnTo>
                  <a:pt x="1" y="878"/>
                </a:lnTo>
                <a:cubicBezTo>
                  <a:pt x="365" y="896"/>
                  <a:pt x="729" y="904"/>
                  <a:pt x="1093" y="904"/>
                </a:cubicBezTo>
                <a:cubicBezTo>
                  <a:pt x="1756" y="904"/>
                  <a:pt x="2420" y="876"/>
                  <a:pt x="3083" y="828"/>
                </a:cubicBezTo>
                <a:cubicBezTo>
                  <a:pt x="4111" y="753"/>
                  <a:pt x="5139" y="602"/>
                  <a:pt x="6166" y="502"/>
                </a:cubicBezTo>
                <a:cubicBezTo>
                  <a:pt x="6667" y="427"/>
                  <a:pt x="7169" y="377"/>
                  <a:pt x="7695" y="327"/>
                </a:cubicBezTo>
                <a:cubicBezTo>
                  <a:pt x="8196" y="277"/>
                  <a:pt x="8697" y="251"/>
                  <a:pt x="9224" y="251"/>
                </a:cubicBezTo>
                <a:cubicBezTo>
                  <a:pt x="9408" y="247"/>
                  <a:pt x="9593" y="245"/>
                  <a:pt x="9778" y="245"/>
                </a:cubicBezTo>
                <a:cubicBezTo>
                  <a:pt x="10603" y="245"/>
                  <a:pt x="11442" y="286"/>
                  <a:pt x="12281" y="327"/>
                </a:cubicBezTo>
                <a:lnTo>
                  <a:pt x="12306" y="101"/>
                </a:lnTo>
                <a:cubicBezTo>
                  <a:pt x="11279" y="26"/>
                  <a:pt x="10251" y="1"/>
                  <a:pt x="91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626639" y="3375495"/>
            <a:ext cx="180820" cy="125438"/>
          </a:xfrm>
          <a:custGeom>
            <a:avLst/>
            <a:gdLst/>
            <a:ahLst/>
            <a:cxnLst/>
            <a:rect l="l" t="t" r="r" b="b"/>
            <a:pathLst>
              <a:path w="2132" h="1479" extrusionOk="0">
                <a:moveTo>
                  <a:pt x="1755" y="0"/>
                </a:moveTo>
                <a:lnTo>
                  <a:pt x="1555" y="426"/>
                </a:lnTo>
                <a:lnTo>
                  <a:pt x="1530" y="376"/>
                </a:lnTo>
                <a:cubicBezTo>
                  <a:pt x="1505" y="351"/>
                  <a:pt x="1429" y="326"/>
                  <a:pt x="1379" y="326"/>
                </a:cubicBezTo>
                <a:lnTo>
                  <a:pt x="352" y="451"/>
                </a:lnTo>
                <a:lnTo>
                  <a:pt x="101" y="201"/>
                </a:lnTo>
                <a:lnTo>
                  <a:pt x="1" y="226"/>
                </a:lnTo>
                <a:lnTo>
                  <a:pt x="477" y="877"/>
                </a:lnTo>
                <a:lnTo>
                  <a:pt x="226" y="1479"/>
                </a:lnTo>
                <a:lnTo>
                  <a:pt x="327" y="1454"/>
                </a:lnTo>
                <a:lnTo>
                  <a:pt x="577" y="1003"/>
                </a:lnTo>
                <a:lnTo>
                  <a:pt x="627" y="1078"/>
                </a:lnTo>
                <a:cubicBezTo>
                  <a:pt x="652" y="1103"/>
                  <a:pt x="703" y="1128"/>
                  <a:pt x="778" y="1128"/>
                </a:cubicBezTo>
                <a:lnTo>
                  <a:pt x="1780" y="1003"/>
                </a:lnTo>
                <a:lnTo>
                  <a:pt x="2056" y="1253"/>
                </a:lnTo>
                <a:lnTo>
                  <a:pt x="2131" y="1228"/>
                </a:lnTo>
                <a:cubicBezTo>
                  <a:pt x="1981" y="1003"/>
                  <a:pt x="1805" y="777"/>
                  <a:pt x="1655" y="576"/>
                </a:cubicBez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257983" y="3411625"/>
            <a:ext cx="1043787" cy="49361"/>
          </a:xfrm>
          <a:custGeom>
            <a:avLst/>
            <a:gdLst/>
            <a:ahLst/>
            <a:cxnLst/>
            <a:rect l="l" t="t" r="r" b="b"/>
            <a:pathLst>
              <a:path w="12307" h="582" extrusionOk="0">
                <a:moveTo>
                  <a:pt x="25" y="0"/>
                </a:moveTo>
                <a:lnTo>
                  <a:pt x="0" y="226"/>
                </a:lnTo>
                <a:cubicBezTo>
                  <a:pt x="2056" y="351"/>
                  <a:pt x="4086" y="551"/>
                  <a:pt x="6141" y="577"/>
                </a:cubicBezTo>
                <a:cubicBezTo>
                  <a:pt x="6405" y="580"/>
                  <a:pt x="6669" y="581"/>
                  <a:pt x="6932" y="581"/>
                </a:cubicBezTo>
                <a:cubicBezTo>
                  <a:pt x="8743" y="581"/>
                  <a:pt x="10534" y="507"/>
                  <a:pt x="12306" y="376"/>
                </a:cubicBezTo>
                <a:lnTo>
                  <a:pt x="12306" y="125"/>
                </a:lnTo>
                <a:cubicBezTo>
                  <a:pt x="10463" y="260"/>
                  <a:pt x="8620" y="355"/>
                  <a:pt x="6795" y="355"/>
                </a:cubicBezTo>
                <a:cubicBezTo>
                  <a:pt x="6585" y="355"/>
                  <a:pt x="6375" y="354"/>
                  <a:pt x="6166" y="351"/>
                </a:cubicBezTo>
                <a:cubicBezTo>
                  <a:pt x="4111" y="326"/>
                  <a:pt x="2056" y="125"/>
                  <a:pt x="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676703" y="3394578"/>
            <a:ext cx="168014" cy="110596"/>
          </a:xfrm>
          <a:custGeom>
            <a:avLst/>
            <a:gdLst/>
            <a:ahLst/>
            <a:cxnLst/>
            <a:rect l="l" t="t" r="r" b="b"/>
            <a:pathLst>
              <a:path w="1981" h="1304" extrusionOk="0">
                <a:moveTo>
                  <a:pt x="1" y="1"/>
                </a:moveTo>
                <a:cubicBezTo>
                  <a:pt x="126" y="251"/>
                  <a:pt x="251" y="477"/>
                  <a:pt x="352" y="727"/>
                </a:cubicBezTo>
                <a:lnTo>
                  <a:pt x="26" y="1254"/>
                </a:lnTo>
                <a:lnTo>
                  <a:pt x="126" y="1279"/>
                </a:lnTo>
                <a:lnTo>
                  <a:pt x="452" y="853"/>
                </a:lnTo>
                <a:lnTo>
                  <a:pt x="477" y="928"/>
                </a:lnTo>
                <a:cubicBezTo>
                  <a:pt x="502" y="978"/>
                  <a:pt x="552" y="1003"/>
                  <a:pt x="627" y="1003"/>
                </a:cubicBezTo>
                <a:lnTo>
                  <a:pt x="1129" y="1028"/>
                </a:lnTo>
                <a:lnTo>
                  <a:pt x="1655" y="1028"/>
                </a:lnTo>
                <a:lnTo>
                  <a:pt x="1906" y="1304"/>
                </a:lnTo>
                <a:lnTo>
                  <a:pt x="1981" y="1304"/>
                </a:lnTo>
                <a:lnTo>
                  <a:pt x="1580" y="577"/>
                </a:lnTo>
                <a:lnTo>
                  <a:pt x="1855" y="51"/>
                </a:lnTo>
                <a:lnTo>
                  <a:pt x="1755" y="51"/>
                </a:lnTo>
                <a:lnTo>
                  <a:pt x="1505" y="427"/>
                </a:lnTo>
                <a:lnTo>
                  <a:pt x="1454" y="377"/>
                </a:lnTo>
                <a:cubicBezTo>
                  <a:pt x="1454" y="351"/>
                  <a:pt x="1404" y="326"/>
                  <a:pt x="1329" y="326"/>
                </a:cubicBezTo>
                <a:cubicBezTo>
                  <a:pt x="978" y="326"/>
                  <a:pt x="652" y="301"/>
                  <a:pt x="302" y="301"/>
                </a:cubicBezTo>
                <a:lnTo>
                  <a:pt x="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301686" y="3349967"/>
            <a:ext cx="1041667" cy="93633"/>
          </a:xfrm>
          <a:custGeom>
            <a:avLst/>
            <a:gdLst/>
            <a:ahLst/>
            <a:cxnLst/>
            <a:rect l="l" t="t" r="r" b="b"/>
            <a:pathLst>
              <a:path w="12282" h="1104" extrusionOk="0">
                <a:moveTo>
                  <a:pt x="12281" y="0"/>
                </a:moveTo>
                <a:cubicBezTo>
                  <a:pt x="8171" y="75"/>
                  <a:pt x="4085" y="577"/>
                  <a:pt x="0" y="852"/>
                </a:cubicBezTo>
                <a:lnTo>
                  <a:pt x="0" y="1103"/>
                </a:lnTo>
                <a:cubicBezTo>
                  <a:pt x="4111" y="802"/>
                  <a:pt x="8196" y="326"/>
                  <a:pt x="12281" y="251"/>
                </a:cubicBezTo>
                <a:lnTo>
                  <a:pt x="122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711924" y="3332919"/>
            <a:ext cx="178615" cy="119162"/>
          </a:xfrm>
          <a:custGeom>
            <a:avLst/>
            <a:gdLst/>
            <a:ahLst/>
            <a:cxnLst/>
            <a:rect l="l" t="t" r="r" b="b"/>
            <a:pathLst>
              <a:path w="2106" h="1405" extrusionOk="0">
                <a:moveTo>
                  <a:pt x="1780" y="1"/>
                </a:moveTo>
                <a:lnTo>
                  <a:pt x="1554" y="402"/>
                </a:lnTo>
                <a:lnTo>
                  <a:pt x="1529" y="352"/>
                </a:lnTo>
                <a:cubicBezTo>
                  <a:pt x="1504" y="327"/>
                  <a:pt x="1454" y="302"/>
                  <a:pt x="1379" y="302"/>
                </a:cubicBezTo>
                <a:lnTo>
                  <a:pt x="351" y="402"/>
                </a:lnTo>
                <a:lnTo>
                  <a:pt x="126" y="126"/>
                </a:lnTo>
                <a:lnTo>
                  <a:pt x="0" y="151"/>
                </a:lnTo>
                <a:lnTo>
                  <a:pt x="452" y="803"/>
                </a:lnTo>
                <a:lnTo>
                  <a:pt x="201" y="1404"/>
                </a:lnTo>
                <a:lnTo>
                  <a:pt x="301" y="1379"/>
                </a:lnTo>
                <a:lnTo>
                  <a:pt x="552" y="953"/>
                </a:lnTo>
                <a:lnTo>
                  <a:pt x="602" y="1028"/>
                </a:lnTo>
                <a:cubicBezTo>
                  <a:pt x="627" y="1053"/>
                  <a:pt x="677" y="1078"/>
                  <a:pt x="752" y="1078"/>
                </a:cubicBezTo>
                <a:lnTo>
                  <a:pt x="1780" y="978"/>
                </a:lnTo>
                <a:lnTo>
                  <a:pt x="2030" y="1254"/>
                </a:lnTo>
                <a:lnTo>
                  <a:pt x="2106" y="1229"/>
                </a:lnTo>
                <a:lnTo>
                  <a:pt x="1655" y="552"/>
                </a:lnTo>
                <a:lnTo>
                  <a:pt x="18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343268" y="3349967"/>
            <a:ext cx="1030981" cy="172254"/>
          </a:xfrm>
          <a:custGeom>
            <a:avLst/>
            <a:gdLst/>
            <a:ahLst/>
            <a:cxnLst/>
            <a:rect l="l" t="t" r="r" b="b"/>
            <a:pathLst>
              <a:path w="12156" h="2031" extrusionOk="0">
                <a:moveTo>
                  <a:pt x="0" y="0"/>
                </a:moveTo>
                <a:lnTo>
                  <a:pt x="0" y="251"/>
                </a:lnTo>
                <a:cubicBezTo>
                  <a:pt x="426" y="241"/>
                  <a:pt x="851" y="234"/>
                  <a:pt x="1277" y="234"/>
                </a:cubicBezTo>
                <a:cubicBezTo>
                  <a:pt x="1879" y="234"/>
                  <a:pt x="2481" y="247"/>
                  <a:pt x="3083" y="276"/>
                </a:cubicBezTo>
                <a:cubicBezTo>
                  <a:pt x="4110" y="326"/>
                  <a:pt x="5113" y="426"/>
                  <a:pt x="6140" y="552"/>
                </a:cubicBezTo>
                <a:cubicBezTo>
                  <a:pt x="7143" y="702"/>
                  <a:pt x="8145" y="877"/>
                  <a:pt x="9148" y="1128"/>
                </a:cubicBezTo>
                <a:cubicBezTo>
                  <a:pt x="10125" y="1354"/>
                  <a:pt x="11103" y="1654"/>
                  <a:pt x="12080" y="2030"/>
                </a:cubicBezTo>
                <a:lnTo>
                  <a:pt x="12155" y="1805"/>
                </a:lnTo>
                <a:cubicBezTo>
                  <a:pt x="11178" y="1429"/>
                  <a:pt x="10201" y="1128"/>
                  <a:pt x="9198" y="877"/>
                </a:cubicBezTo>
                <a:cubicBezTo>
                  <a:pt x="8196" y="652"/>
                  <a:pt x="7193" y="451"/>
                  <a:pt x="6165" y="326"/>
                </a:cubicBezTo>
                <a:cubicBezTo>
                  <a:pt x="5138" y="176"/>
                  <a:pt x="4110" y="101"/>
                  <a:pt x="3083" y="50"/>
                </a:cubicBezTo>
                <a:cubicBezTo>
                  <a:pt x="2055" y="0"/>
                  <a:pt x="1028"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766228" y="3575229"/>
            <a:ext cx="240274" cy="242479"/>
          </a:xfrm>
          <a:custGeom>
            <a:avLst/>
            <a:gdLst/>
            <a:ahLst/>
            <a:cxnLst/>
            <a:rect l="l" t="t" r="r" b="b"/>
            <a:pathLst>
              <a:path w="2833" h="2859" extrusionOk="0">
                <a:moveTo>
                  <a:pt x="1429" y="201"/>
                </a:moveTo>
                <a:lnTo>
                  <a:pt x="2632" y="1429"/>
                </a:lnTo>
                <a:lnTo>
                  <a:pt x="1429" y="2658"/>
                </a:lnTo>
                <a:lnTo>
                  <a:pt x="201" y="1429"/>
                </a:lnTo>
                <a:lnTo>
                  <a:pt x="1429" y="201"/>
                </a:lnTo>
                <a:close/>
                <a:moveTo>
                  <a:pt x="1429" y="1"/>
                </a:moveTo>
                <a:lnTo>
                  <a:pt x="1" y="1429"/>
                </a:lnTo>
                <a:lnTo>
                  <a:pt x="1429" y="2858"/>
                </a:lnTo>
                <a:lnTo>
                  <a:pt x="2833"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712833" y="3060841"/>
            <a:ext cx="233913" cy="4385315"/>
          </a:xfrm>
          <a:custGeom>
            <a:avLst/>
            <a:gdLst/>
            <a:ahLst/>
            <a:cxnLst/>
            <a:rect l="l" t="t" r="r" b="b"/>
            <a:pathLst>
              <a:path w="2758" h="51706" extrusionOk="0">
                <a:moveTo>
                  <a:pt x="1" y="1"/>
                </a:moveTo>
                <a:lnTo>
                  <a:pt x="1" y="51705"/>
                </a:lnTo>
                <a:lnTo>
                  <a:pt x="2758" y="51705"/>
                </a:lnTo>
                <a:lnTo>
                  <a:pt x="27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223537" y="3060841"/>
            <a:ext cx="233913" cy="4385315"/>
          </a:xfrm>
          <a:custGeom>
            <a:avLst/>
            <a:gdLst/>
            <a:ahLst/>
            <a:cxnLst/>
            <a:rect l="l" t="t" r="r" b="b"/>
            <a:pathLst>
              <a:path w="2758" h="51706" extrusionOk="0">
                <a:moveTo>
                  <a:pt x="0" y="1"/>
                </a:moveTo>
                <a:lnTo>
                  <a:pt x="0" y="51705"/>
                </a:lnTo>
                <a:lnTo>
                  <a:pt x="2757" y="51705"/>
                </a:lnTo>
                <a:lnTo>
                  <a:pt x="27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0509" y="3558266"/>
            <a:ext cx="9255079" cy="3911213"/>
          </a:xfrm>
          <a:custGeom>
            <a:avLst/>
            <a:gdLst/>
            <a:ahLst/>
            <a:cxnLst/>
            <a:rect l="l" t="t" r="r" b="b"/>
            <a:pathLst>
              <a:path w="109124" h="46116" extrusionOk="0">
                <a:moveTo>
                  <a:pt x="108547" y="552"/>
                </a:moveTo>
                <a:lnTo>
                  <a:pt x="108547" y="45565"/>
                </a:lnTo>
                <a:lnTo>
                  <a:pt x="552" y="45565"/>
                </a:lnTo>
                <a:lnTo>
                  <a:pt x="552" y="552"/>
                </a:lnTo>
                <a:close/>
                <a:moveTo>
                  <a:pt x="0" y="0"/>
                </a:moveTo>
                <a:lnTo>
                  <a:pt x="0" y="46116"/>
                </a:lnTo>
                <a:lnTo>
                  <a:pt x="109124" y="46116"/>
                </a:lnTo>
                <a:lnTo>
                  <a:pt x="1091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989455" y="3575229"/>
            <a:ext cx="242394" cy="242479"/>
          </a:xfrm>
          <a:custGeom>
            <a:avLst/>
            <a:gdLst/>
            <a:ahLst/>
            <a:cxnLst/>
            <a:rect l="l" t="t" r="r" b="b"/>
            <a:pathLst>
              <a:path w="2858" h="2859" extrusionOk="0">
                <a:moveTo>
                  <a:pt x="1429" y="201"/>
                </a:moveTo>
                <a:lnTo>
                  <a:pt x="2657" y="1429"/>
                </a:lnTo>
                <a:lnTo>
                  <a:pt x="1429" y="2658"/>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334" y="3800575"/>
            <a:ext cx="242394" cy="240274"/>
          </a:xfrm>
          <a:custGeom>
            <a:avLst/>
            <a:gdLst/>
            <a:ahLst/>
            <a:cxnLst/>
            <a:rect l="l" t="t" r="r" b="b"/>
            <a:pathLst>
              <a:path w="2858" h="2833" extrusionOk="0">
                <a:moveTo>
                  <a:pt x="1429" y="201"/>
                </a:moveTo>
                <a:lnTo>
                  <a:pt x="2657" y="1429"/>
                </a:lnTo>
                <a:lnTo>
                  <a:pt x="1429" y="2657"/>
                </a:lnTo>
                <a:lnTo>
                  <a:pt x="201" y="1429"/>
                </a:lnTo>
                <a:lnTo>
                  <a:pt x="1429" y="201"/>
                </a:lnTo>
                <a:close/>
                <a:moveTo>
                  <a:pt x="1429" y="1"/>
                </a:moveTo>
                <a:lnTo>
                  <a:pt x="1" y="1429"/>
                </a:lnTo>
                <a:lnTo>
                  <a:pt x="1429" y="2833"/>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52822" y="3575229"/>
            <a:ext cx="242479" cy="242479"/>
          </a:xfrm>
          <a:custGeom>
            <a:avLst/>
            <a:gdLst/>
            <a:ahLst/>
            <a:cxnLst/>
            <a:rect l="l" t="t" r="r" b="b"/>
            <a:pathLst>
              <a:path w="2859" h="2859" extrusionOk="0">
                <a:moveTo>
                  <a:pt x="1430" y="201"/>
                </a:moveTo>
                <a:lnTo>
                  <a:pt x="2658" y="1429"/>
                </a:lnTo>
                <a:lnTo>
                  <a:pt x="1430" y="2658"/>
                </a:lnTo>
                <a:lnTo>
                  <a:pt x="201" y="1429"/>
                </a:lnTo>
                <a:lnTo>
                  <a:pt x="1430" y="201"/>
                </a:lnTo>
                <a:close/>
                <a:moveTo>
                  <a:pt x="1430" y="1"/>
                </a:moveTo>
                <a:lnTo>
                  <a:pt x="1" y="1429"/>
                </a:lnTo>
                <a:lnTo>
                  <a:pt x="1430" y="2858"/>
                </a:lnTo>
                <a:lnTo>
                  <a:pt x="2858" y="1429"/>
                </a:lnTo>
                <a:lnTo>
                  <a:pt x="1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78169" y="3575229"/>
            <a:ext cx="242394" cy="242479"/>
          </a:xfrm>
          <a:custGeom>
            <a:avLst/>
            <a:gdLst/>
            <a:ahLst/>
            <a:cxnLst/>
            <a:rect l="l" t="t" r="r" b="b"/>
            <a:pathLst>
              <a:path w="2858" h="2859" extrusionOk="0">
                <a:moveTo>
                  <a:pt x="1429" y="201"/>
                </a:moveTo>
                <a:lnTo>
                  <a:pt x="2657" y="1429"/>
                </a:lnTo>
                <a:lnTo>
                  <a:pt x="1429" y="2658"/>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03516" y="3575229"/>
            <a:ext cx="240274" cy="242479"/>
          </a:xfrm>
          <a:custGeom>
            <a:avLst/>
            <a:gdLst/>
            <a:ahLst/>
            <a:cxnLst/>
            <a:rect l="l" t="t" r="r" b="b"/>
            <a:pathLst>
              <a:path w="2833" h="2859" extrusionOk="0">
                <a:moveTo>
                  <a:pt x="1429" y="201"/>
                </a:moveTo>
                <a:lnTo>
                  <a:pt x="2657" y="1429"/>
                </a:lnTo>
                <a:lnTo>
                  <a:pt x="1429" y="2658"/>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128778" y="3575229"/>
            <a:ext cx="240274" cy="242479"/>
          </a:xfrm>
          <a:custGeom>
            <a:avLst/>
            <a:gdLst/>
            <a:ahLst/>
            <a:cxnLst/>
            <a:rect l="l" t="t" r="r" b="b"/>
            <a:pathLst>
              <a:path w="2833" h="2859" extrusionOk="0">
                <a:moveTo>
                  <a:pt x="1404" y="201"/>
                </a:moveTo>
                <a:lnTo>
                  <a:pt x="2633" y="1429"/>
                </a:lnTo>
                <a:lnTo>
                  <a:pt x="1404" y="2658"/>
                </a:lnTo>
                <a:lnTo>
                  <a:pt x="176"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352004" y="3575229"/>
            <a:ext cx="242394" cy="242479"/>
          </a:xfrm>
          <a:custGeom>
            <a:avLst/>
            <a:gdLst/>
            <a:ahLst/>
            <a:cxnLst/>
            <a:rect l="l" t="t" r="r" b="b"/>
            <a:pathLst>
              <a:path w="2858" h="2859" extrusionOk="0">
                <a:moveTo>
                  <a:pt x="1429" y="201"/>
                </a:moveTo>
                <a:lnTo>
                  <a:pt x="2657" y="1429"/>
                </a:lnTo>
                <a:lnTo>
                  <a:pt x="1429" y="2658"/>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577351" y="3575229"/>
            <a:ext cx="240274" cy="242479"/>
          </a:xfrm>
          <a:custGeom>
            <a:avLst/>
            <a:gdLst/>
            <a:ahLst/>
            <a:cxnLst/>
            <a:rect l="l" t="t" r="r" b="b"/>
            <a:pathLst>
              <a:path w="2833" h="2859" extrusionOk="0">
                <a:moveTo>
                  <a:pt x="1429" y="201"/>
                </a:moveTo>
                <a:lnTo>
                  <a:pt x="2657" y="1429"/>
                </a:lnTo>
                <a:lnTo>
                  <a:pt x="1429" y="2658"/>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02613" y="3575229"/>
            <a:ext cx="240274" cy="242479"/>
          </a:xfrm>
          <a:custGeom>
            <a:avLst/>
            <a:gdLst/>
            <a:ahLst/>
            <a:cxnLst/>
            <a:rect l="l" t="t" r="r" b="b"/>
            <a:pathLst>
              <a:path w="2833" h="2859" extrusionOk="0">
                <a:moveTo>
                  <a:pt x="1404" y="201"/>
                </a:moveTo>
                <a:lnTo>
                  <a:pt x="2632" y="1429"/>
                </a:lnTo>
                <a:lnTo>
                  <a:pt x="1404" y="2658"/>
                </a:lnTo>
                <a:lnTo>
                  <a:pt x="176"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025840" y="3575229"/>
            <a:ext cx="242394" cy="242479"/>
          </a:xfrm>
          <a:custGeom>
            <a:avLst/>
            <a:gdLst/>
            <a:ahLst/>
            <a:cxnLst/>
            <a:rect l="l" t="t" r="r" b="b"/>
            <a:pathLst>
              <a:path w="2858" h="2859" extrusionOk="0">
                <a:moveTo>
                  <a:pt x="1429" y="201"/>
                </a:moveTo>
                <a:lnTo>
                  <a:pt x="2657" y="1429"/>
                </a:lnTo>
                <a:lnTo>
                  <a:pt x="1429" y="2658"/>
                </a:lnTo>
                <a:lnTo>
                  <a:pt x="201" y="1429"/>
                </a:lnTo>
                <a:lnTo>
                  <a:pt x="1429" y="201"/>
                </a:lnTo>
                <a:close/>
                <a:moveTo>
                  <a:pt x="1429" y="1"/>
                </a:moveTo>
                <a:lnTo>
                  <a:pt x="0"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51186" y="3575229"/>
            <a:ext cx="240274" cy="242479"/>
          </a:xfrm>
          <a:custGeom>
            <a:avLst/>
            <a:gdLst/>
            <a:ahLst/>
            <a:cxnLst/>
            <a:rect l="l" t="t" r="r" b="b"/>
            <a:pathLst>
              <a:path w="2833" h="2859" extrusionOk="0">
                <a:moveTo>
                  <a:pt x="1429" y="201"/>
                </a:moveTo>
                <a:lnTo>
                  <a:pt x="2657" y="1429"/>
                </a:lnTo>
                <a:lnTo>
                  <a:pt x="1429" y="2658"/>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476448" y="3575229"/>
            <a:ext cx="240274" cy="242479"/>
          </a:xfrm>
          <a:custGeom>
            <a:avLst/>
            <a:gdLst/>
            <a:ahLst/>
            <a:cxnLst/>
            <a:rect l="l" t="t" r="r" b="b"/>
            <a:pathLst>
              <a:path w="2833" h="2859" extrusionOk="0">
                <a:moveTo>
                  <a:pt x="1404" y="201"/>
                </a:moveTo>
                <a:lnTo>
                  <a:pt x="2632" y="1429"/>
                </a:lnTo>
                <a:lnTo>
                  <a:pt x="1404" y="2658"/>
                </a:lnTo>
                <a:lnTo>
                  <a:pt x="176"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699675" y="3575229"/>
            <a:ext cx="242394" cy="242479"/>
          </a:xfrm>
          <a:custGeom>
            <a:avLst/>
            <a:gdLst/>
            <a:ahLst/>
            <a:cxnLst/>
            <a:rect l="l" t="t" r="r" b="b"/>
            <a:pathLst>
              <a:path w="2858" h="2859" extrusionOk="0">
                <a:moveTo>
                  <a:pt x="1429" y="201"/>
                </a:moveTo>
                <a:lnTo>
                  <a:pt x="2657" y="1429"/>
                </a:lnTo>
                <a:lnTo>
                  <a:pt x="1429" y="2658"/>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924937" y="3575229"/>
            <a:ext cx="242479" cy="242479"/>
          </a:xfrm>
          <a:custGeom>
            <a:avLst/>
            <a:gdLst/>
            <a:ahLst/>
            <a:cxnLst/>
            <a:rect l="l" t="t" r="r" b="b"/>
            <a:pathLst>
              <a:path w="2859" h="2859" extrusionOk="0">
                <a:moveTo>
                  <a:pt x="1430" y="201"/>
                </a:moveTo>
                <a:lnTo>
                  <a:pt x="2658" y="1429"/>
                </a:lnTo>
                <a:lnTo>
                  <a:pt x="1430" y="2658"/>
                </a:lnTo>
                <a:lnTo>
                  <a:pt x="201" y="1429"/>
                </a:lnTo>
                <a:lnTo>
                  <a:pt x="1430" y="201"/>
                </a:lnTo>
                <a:close/>
                <a:moveTo>
                  <a:pt x="1430" y="1"/>
                </a:moveTo>
                <a:lnTo>
                  <a:pt x="1" y="1429"/>
                </a:lnTo>
                <a:lnTo>
                  <a:pt x="1430" y="2858"/>
                </a:lnTo>
                <a:lnTo>
                  <a:pt x="2858" y="1429"/>
                </a:lnTo>
                <a:lnTo>
                  <a:pt x="1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150284" y="3575229"/>
            <a:ext cx="240274" cy="242479"/>
          </a:xfrm>
          <a:custGeom>
            <a:avLst/>
            <a:gdLst/>
            <a:ahLst/>
            <a:cxnLst/>
            <a:rect l="l" t="t" r="r" b="b"/>
            <a:pathLst>
              <a:path w="2833" h="2859" extrusionOk="0">
                <a:moveTo>
                  <a:pt x="1404" y="201"/>
                </a:moveTo>
                <a:lnTo>
                  <a:pt x="2632" y="1429"/>
                </a:lnTo>
                <a:lnTo>
                  <a:pt x="1404" y="2658"/>
                </a:lnTo>
                <a:lnTo>
                  <a:pt x="201"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373510" y="3575229"/>
            <a:ext cx="242394" cy="242479"/>
          </a:xfrm>
          <a:custGeom>
            <a:avLst/>
            <a:gdLst/>
            <a:ahLst/>
            <a:cxnLst/>
            <a:rect l="l" t="t" r="r" b="b"/>
            <a:pathLst>
              <a:path w="2858" h="2859" extrusionOk="0">
                <a:moveTo>
                  <a:pt x="1429" y="201"/>
                </a:moveTo>
                <a:lnTo>
                  <a:pt x="2657" y="1429"/>
                </a:lnTo>
                <a:lnTo>
                  <a:pt x="1429" y="2658"/>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598772" y="3575229"/>
            <a:ext cx="242479" cy="242479"/>
          </a:xfrm>
          <a:custGeom>
            <a:avLst/>
            <a:gdLst/>
            <a:ahLst/>
            <a:cxnLst/>
            <a:rect l="l" t="t" r="r" b="b"/>
            <a:pathLst>
              <a:path w="2859" h="2859" extrusionOk="0">
                <a:moveTo>
                  <a:pt x="1429" y="201"/>
                </a:moveTo>
                <a:lnTo>
                  <a:pt x="2658" y="1429"/>
                </a:lnTo>
                <a:lnTo>
                  <a:pt x="1429" y="2658"/>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824119" y="3575229"/>
            <a:ext cx="240274" cy="242479"/>
          </a:xfrm>
          <a:custGeom>
            <a:avLst/>
            <a:gdLst/>
            <a:ahLst/>
            <a:cxnLst/>
            <a:rect l="l" t="t" r="r" b="b"/>
            <a:pathLst>
              <a:path w="2833" h="2859" extrusionOk="0">
                <a:moveTo>
                  <a:pt x="1404" y="201"/>
                </a:moveTo>
                <a:lnTo>
                  <a:pt x="2632" y="1429"/>
                </a:lnTo>
                <a:lnTo>
                  <a:pt x="1404" y="2658"/>
                </a:lnTo>
                <a:lnTo>
                  <a:pt x="201"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4047345" y="3575229"/>
            <a:ext cx="242394" cy="242479"/>
          </a:xfrm>
          <a:custGeom>
            <a:avLst/>
            <a:gdLst/>
            <a:ahLst/>
            <a:cxnLst/>
            <a:rect l="l" t="t" r="r" b="b"/>
            <a:pathLst>
              <a:path w="2858" h="2859" extrusionOk="0">
                <a:moveTo>
                  <a:pt x="1429" y="201"/>
                </a:moveTo>
                <a:lnTo>
                  <a:pt x="2657" y="1429"/>
                </a:lnTo>
                <a:lnTo>
                  <a:pt x="1429" y="2658"/>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272607" y="3575229"/>
            <a:ext cx="242394" cy="242479"/>
          </a:xfrm>
          <a:custGeom>
            <a:avLst/>
            <a:gdLst/>
            <a:ahLst/>
            <a:cxnLst/>
            <a:rect l="l" t="t" r="r" b="b"/>
            <a:pathLst>
              <a:path w="2858" h="2859" extrusionOk="0">
                <a:moveTo>
                  <a:pt x="1429" y="201"/>
                </a:moveTo>
                <a:lnTo>
                  <a:pt x="2657" y="1429"/>
                </a:lnTo>
                <a:lnTo>
                  <a:pt x="1429" y="2658"/>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497954" y="3575229"/>
            <a:ext cx="240274" cy="242479"/>
          </a:xfrm>
          <a:custGeom>
            <a:avLst/>
            <a:gdLst/>
            <a:ahLst/>
            <a:cxnLst/>
            <a:rect l="l" t="t" r="r" b="b"/>
            <a:pathLst>
              <a:path w="2833" h="2859" extrusionOk="0">
                <a:moveTo>
                  <a:pt x="1429" y="201"/>
                </a:moveTo>
                <a:lnTo>
                  <a:pt x="2632" y="1429"/>
                </a:lnTo>
                <a:lnTo>
                  <a:pt x="1429" y="2658"/>
                </a:lnTo>
                <a:lnTo>
                  <a:pt x="201" y="1429"/>
                </a:lnTo>
                <a:lnTo>
                  <a:pt x="1429" y="201"/>
                </a:lnTo>
                <a:close/>
                <a:moveTo>
                  <a:pt x="1429" y="1"/>
                </a:moveTo>
                <a:lnTo>
                  <a:pt x="0" y="1429"/>
                </a:lnTo>
                <a:lnTo>
                  <a:pt x="1429" y="2858"/>
                </a:lnTo>
                <a:lnTo>
                  <a:pt x="2833"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721181" y="3575229"/>
            <a:ext cx="242394" cy="242479"/>
          </a:xfrm>
          <a:custGeom>
            <a:avLst/>
            <a:gdLst/>
            <a:ahLst/>
            <a:cxnLst/>
            <a:rect l="l" t="t" r="r" b="b"/>
            <a:pathLst>
              <a:path w="2858" h="2859" extrusionOk="0">
                <a:moveTo>
                  <a:pt x="1429" y="201"/>
                </a:moveTo>
                <a:lnTo>
                  <a:pt x="2657" y="1429"/>
                </a:lnTo>
                <a:lnTo>
                  <a:pt x="1429" y="2658"/>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946443" y="3575229"/>
            <a:ext cx="242394" cy="242479"/>
          </a:xfrm>
          <a:custGeom>
            <a:avLst/>
            <a:gdLst/>
            <a:ahLst/>
            <a:cxnLst/>
            <a:rect l="l" t="t" r="r" b="b"/>
            <a:pathLst>
              <a:path w="2858" h="2859" extrusionOk="0">
                <a:moveTo>
                  <a:pt x="1429" y="201"/>
                </a:moveTo>
                <a:lnTo>
                  <a:pt x="2657" y="1429"/>
                </a:lnTo>
                <a:lnTo>
                  <a:pt x="1429" y="2658"/>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171790" y="3575229"/>
            <a:ext cx="240274" cy="242479"/>
          </a:xfrm>
          <a:custGeom>
            <a:avLst/>
            <a:gdLst/>
            <a:ahLst/>
            <a:cxnLst/>
            <a:rect l="l" t="t" r="r" b="b"/>
            <a:pathLst>
              <a:path w="2833" h="2859" extrusionOk="0">
                <a:moveTo>
                  <a:pt x="1429" y="201"/>
                </a:moveTo>
                <a:lnTo>
                  <a:pt x="2657" y="1429"/>
                </a:lnTo>
                <a:lnTo>
                  <a:pt x="1429" y="2658"/>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397052" y="3575229"/>
            <a:ext cx="240359" cy="242479"/>
          </a:xfrm>
          <a:custGeom>
            <a:avLst/>
            <a:gdLst/>
            <a:ahLst/>
            <a:cxnLst/>
            <a:rect l="l" t="t" r="r" b="b"/>
            <a:pathLst>
              <a:path w="2834" h="2859" extrusionOk="0">
                <a:moveTo>
                  <a:pt x="1405" y="201"/>
                </a:moveTo>
                <a:lnTo>
                  <a:pt x="2633" y="1429"/>
                </a:lnTo>
                <a:lnTo>
                  <a:pt x="1405" y="2658"/>
                </a:lnTo>
                <a:lnTo>
                  <a:pt x="176" y="1429"/>
                </a:lnTo>
                <a:lnTo>
                  <a:pt x="1405" y="201"/>
                </a:lnTo>
                <a:close/>
                <a:moveTo>
                  <a:pt x="1405" y="1"/>
                </a:moveTo>
                <a:lnTo>
                  <a:pt x="1" y="1429"/>
                </a:lnTo>
                <a:lnTo>
                  <a:pt x="1405" y="2858"/>
                </a:lnTo>
                <a:lnTo>
                  <a:pt x="2833" y="1429"/>
                </a:lnTo>
                <a:lnTo>
                  <a:pt x="1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620278" y="3575229"/>
            <a:ext cx="242394" cy="242479"/>
          </a:xfrm>
          <a:custGeom>
            <a:avLst/>
            <a:gdLst/>
            <a:ahLst/>
            <a:cxnLst/>
            <a:rect l="l" t="t" r="r" b="b"/>
            <a:pathLst>
              <a:path w="2858" h="2859" extrusionOk="0">
                <a:moveTo>
                  <a:pt x="1429" y="201"/>
                </a:moveTo>
                <a:lnTo>
                  <a:pt x="2657" y="1429"/>
                </a:lnTo>
                <a:lnTo>
                  <a:pt x="1429" y="2658"/>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845625" y="3575229"/>
            <a:ext cx="240274" cy="242479"/>
          </a:xfrm>
          <a:custGeom>
            <a:avLst/>
            <a:gdLst/>
            <a:ahLst/>
            <a:cxnLst/>
            <a:rect l="l" t="t" r="r" b="b"/>
            <a:pathLst>
              <a:path w="2833" h="2859" extrusionOk="0">
                <a:moveTo>
                  <a:pt x="1429" y="201"/>
                </a:moveTo>
                <a:lnTo>
                  <a:pt x="2657" y="1429"/>
                </a:lnTo>
                <a:lnTo>
                  <a:pt x="1429" y="2658"/>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070887" y="3575229"/>
            <a:ext cx="240274" cy="242479"/>
          </a:xfrm>
          <a:custGeom>
            <a:avLst/>
            <a:gdLst/>
            <a:ahLst/>
            <a:cxnLst/>
            <a:rect l="l" t="t" r="r" b="b"/>
            <a:pathLst>
              <a:path w="2833" h="2859" extrusionOk="0">
                <a:moveTo>
                  <a:pt x="1404" y="201"/>
                </a:moveTo>
                <a:lnTo>
                  <a:pt x="2632" y="1429"/>
                </a:lnTo>
                <a:lnTo>
                  <a:pt x="1404" y="2658"/>
                </a:lnTo>
                <a:lnTo>
                  <a:pt x="176"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294113" y="3575229"/>
            <a:ext cx="242394" cy="242479"/>
          </a:xfrm>
          <a:custGeom>
            <a:avLst/>
            <a:gdLst/>
            <a:ahLst/>
            <a:cxnLst/>
            <a:rect l="l" t="t" r="r" b="b"/>
            <a:pathLst>
              <a:path w="2858" h="2859" extrusionOk="0">
                <a:moveTo>
                  <a:pt x="1429" y="201"/>
                </a:moveTo>
                <a:lnTo>
                  <a:pt x="2657" y="1429"/>
                </a:lnTo>
                <a:lnTo>
                  <a:pt x="1429" y="2658"/>
                </a:lnTo>
                <a:lnTo>
                  <a:pt x="201" y="1429"/>
                </a:lnTo>
                <a:lnTo>
                  <a:pt x="1429" y="201"/>
                </a:lnTo>
                <a:close/>
                <a:moveTo>
                  <a:pt x="1429" y="1"/>
                </a:moveTo>
                <a:lnTo>
                  <a:pt x="0"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519460" y="3575229"/>
            <a:ext cx="240274" cy="242479"/>
          </a:xfrm>
          <a:custGeom>
            <a:avLst/>
            <a:gdLst/>
            <a:ahLst/>
            <a:cxnLst/>
            <a:rect l="l" t="t" r="r" b="b"/>
            <a:pathLst>
              <a:path w="2833" h="2859" extrusionOk="0">
                <a:moveTo>
                  <a:pt x="1429" y="201"/>
                </a:moveTo>
                <a:lnTo>
                  <a:pt x="2657" y="1429"/>
                </a:lnTo>
                <a:lnTo>
                  <a:pt x="1429" y="2658"/>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6744722" y="3575229"/>
            <a:ext cx="240274" cy="242479"/>
          </a:xfrm>
          <a:custGeom>
            <a:avLst/>
            <a:gdLst/>
            <a:ahLst/>
            <a:cxnLst/>
            <a:rect l="l" t="t" r="r" b="b"/>
            <a:pathLst>
              <a:path w="2833" h="2859" extrusionOk="0">
                <a:moveTo>
                  <a:pt x="1404" y="201"/>
                </a:moveTo>
                <a:lnTo>
                  <a:pt x="2632" y="1429"/>
                </a:lnTo>
                <a:lnTo>
                  <a:pt x="1404" y="2658"/>
                </a:lnTo>
                <a:lnTo>
                  <a:pt x="176"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6967949" y="3575229"/>
            <a:ext cx="242394" cy="242479"/>
          </a:xfrm>
          <a:custGeom>
            <a:avLst/>
            <a:gdLst/>
            <a:ahLst/>
            <a:cxnLst/>
            <a:rect l="l" t="t" r="r" b="b"/>
            <a:pathLst>
              <a:path w="2858" h="2859" extrusionOk="0">
                <a:moveTo>
                  <a:pt x="1429" y="201"/>
                </a:moveTo>
                <a:lnTo>
                  <a:pt x="2657" y="1429"/>
                </a:lnTo>
                <a:lnTo>
                  <a:pt x="1429" y="2658"/>
                </a:lnTo>
                <a:lnTo>
                  <a:pt x="201" y="1429"/>
                </a:lnTo>
                <a:lnTo>
                  <a:pt x="1429" y="201"/>
                </a:lnTo>
                <a:close/>
                <a:moveTo>
                  <a:pt x="1429" y="1"/>
                </a:moveTo>
                <a:lnTo>
                  <a:pt x="0"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193296" y="3575229"/>
            <a:ext cx="240274" cy="242479"/>
          </a:xfrm>
          <a:custGeom>
            <a:avLst/>
            <a:gdLst/>
            <a:ahLst/>
            <a:cxnLst/>
            <a:rect l="l" t="t" r="r" b="b"/>
            <a:pathLst>
              <a:path w="2833" h="2859" extrusionOk="0">
                <a:moveTo>
                  <a:pt x="1429" y="201"/>
                </a:moveTo>
                <a:lnTo>
                  <a:pt x="2657" y="1429"/>
                </a:lnTo>
                <a:lnTo>
                  <a:pt x="1429" y="2658"/>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418558" y="3575229"/>
            <a:ext cx="240274" cy="242479"/>
          </a:xfrm>
          <a:custGeom>
            <a:avLst/>
            <a:gdLst/>
            <a:ahLst/>
            <a:cxnLst/>
            <a:rect l="l" t="t" r="r" b="b"/>
            <a:pathLst>
              <a:path w="2833" h="2859" extrusionOk="0">
                <a:moveTo>
                  <a:pt x="1404" y="201"/>
                </a:moveTo>
                <a:lnTo>
                  <a:pt x="2632" y="1429"/>
                </a:lnTo>
                <a:lnTo>
                  <a:pt x="1404" y="2658"/>
                </a:lnTo>
                <a:lnTo>
                  <a:pt x="201"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641784" y="3575229"/>
            <a:ext cx="242394" cy="242479"/>
          </a:xfrm>
          <a:custGeom>
            <a:avLst/>
            <a:gdLst/>
            <a:ahLst/>
            <a:cxnLst/>
            <a:rect l="l" t="t" r="r" b="b"/>
            <a:pathLst>
              <a:path w="2858" h="2859" extrusionOk="0">
                <a:moveTo>
                  <a:pt x="1429" y="201"/>
                </a:moveTo>
                <a:lnTo>
                  <a:pt x="2657" y="1429"/>
                </a:lnTo>
                <a:lnTo>
                  <a:pt x="1429" y="2658"/>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867046" y="3575229"/>
            <a:ext cx="242479" cy="242479"/>
          </a:xfrm>
          <a:custGeom>
            <a:avLst/>
            <a:gdLst/>
            <a:ahLst/>
            <a:cxnLst/>
            <a:rect l="l" t="t" r="r" b="b"/>
            <a:pathLst>
              <a:path w="2859" h="2859" extrusionOk="0">
                <a:moveTo>
                  <a:pt x="1430" y="201"/>
                </a:moveTo>
                <a:lnTo>
                  <a:pt x="2658" y="1429"/>
                </a:lnTo>
                <a:lnTo>
                  <a:pt x="1430" y="2658"/>
                </a:lnTo>
                <a:lnTo>
                  <a:pt x="201" y="1429"/>
                </a:lnTo>
                <a:lnTo>
                  <a:pt x="1430" y="201"/>
                </a:lnTo>
                <a:close/>
                <a:moveTo>
                  <a:pt x="1430" y="1"/>
                </a:moveTo>
                <a:lnTo>
                  <a:pt x="1" y="1429"/>
                </a:lnTo>
                <a:lnTo>
                  <a:pt x="1430" y="2858"/>
                </a:lnTo>
                <a:lnTo>
                  <a:pt x="2858" y="1429"/>
                </a:lnTo>
                <a:lnTo>
                  <a:pt x="1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092393" y="3575229"/>
            <a:ext cx="240274" cy="242479"/>
          </a:xfrm>
          <a:custGeom>
            <a:avLst/>
            <a:gdLst/>
            <a:ahLst/>
            <a:cxnLst/>
            <a:rect l="l" t="t" r="r" b="b"/>
            <a:pathLst>
              <a:path w="2833" h="2859" extrusionOk="0">
                <a:moveTo>
                  <a:pt x="1404" y="201"/>
                </a:moveTo>
                <a:lnTo>
                  <a:pt x="2632" y="1429"/>
                </a:lnTo>
                <a:lnTo>
                  <a:pt x="1404" y="2658"/>
                </a:lnTo>
                <a:lnTo>
                  <a:pt x="201"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315619" y="3575229"/>
            <a:ext cx="242394" cy="242479"/>
          </a:xfrm>
          <a:custGeom>
            <a:avLst/>
            <a:gdLst/>
            <a:ahLst/>
            <a:cxnLst/>
            <a:rect l="l" t="t" r="r" b="b"/>
            <a:pathLst>
              <a:path w="2858" h="2859" extrusionOk="0">
                <a:moveTo>
                  <a:pt x="1429" y="201"/>
                </a:moveTo>
                <a:lnTo>
                  <a:pt x="2657" y="1429"/>
                </a:lnTo>
                <a:lnTo>
                  <a:pt x="1429" y="2658"/>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8540881" y="3575229"/>
            <a:ext cx="242479" cy="242479"/>
          </a:xfrm>
          <a:custGeom>
            <a:avLst/>
            <a:gdLst/>
            <a:ahLst/>
            <a:cxnLst/>
            <a:rect l="l" t="t" r="r" b="b"/>
            <a:pathLst>
              <a:path w="2859" h="2859" extrusionOk="0">
                <a:moveTo>
                  <a:pt x="1429" y="201"/>
                </a:moveTo>
                <a:lnTo>
                  <a:pt x="2658" y="1429"/>
                </a:lnTo>
                <a:lnTo>
                  <a:pt x="1429" y="2658"/>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29680" y="3800575"/>
            <a:ext cx="240274" cy="240274"/>
          </a:xfrm>
          <a:custGeom>
            <a:avLst/>
            <a:gdLst/>
            <a:ahLst/>
            <a:cxnLst/>
            <a:rect l="l" t="t" r="r" b="b"/>
            <a:pathLst>
              <a:path w="2833" h="2833" extrusionOk="0">
                <a:moveTo>
                  <a:pt x="1429" y="201"/>
                </a:moveTo>
                <a:lnTo>
                  <a:pt x="2632" y="1429"/>
                </a:lnTo>
                <a:lnTo>
                  <a:pt x="1429" y="2657"/>
                </a:lnTo>
                <a:lnTo>
                  <a:pt x="201" y="1429"/>
                </a:lnTo>
                <a:lnTo>
                  <a:pt x="1429" y="201"/>
                </a:lnTo>
                <a:close/>
                <a:moveTo>
                  <a:pt x="1429" y="1"/>
                </a:moveTo>
                <a:lnTo>
                  <a:pt x="0" y="1429"/>
                </a:lnTo>
                <a:lnTo>
                  <a:pt x="1429" y="2833"/>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766228" y="3800575"/>
            <a:ext cx="240274" cy="240274"/>
          </a:xfrm>
          <a:custGeom>
            <a:avLst/>
            <a:gdLst/>
            <a:ahLst/>
            <a:cxnLst/>
            <a:rect l="l" t="t" r="r" b="b"/>
            <a:pathLst>
              <a:path w="2833" h="2833" extrusionOk="0">
                <a:moveTo>
                  <a:pt x="1429" y="201"/>
                </a:moveTo>
                <a:lnTo>
                  <a:pt x="2632" y="1429"/>
                </a:lnTo>
                <a:lnTo>
                  <a:pt x="1429" y="2657"/>
                </a:lnTo>
                <a:lnTo>
                  <a:pt x="201" y="1429"/>
                </a:lnTo>
                <a:lnTo>
                  <a:pt x="1429" y="201"/>
                </a:lnTo>
                <a:close/>
                <a:moveTo>
                  <a:pt x="1429" y="1"/>
                </a:moveTo>
                <a:lnTo>
                  <a:pt x="1" y="1429"/>
                </a:lnTo>
                <a:lnTo>
                  <a:pt x="1429" y="2833"/>
                </a:lnTo>
                <a:lnTo>
                  <a:pt x="2833"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8989455" y="3800575"/>
            <a:ext cx="242394" cy="240274"/>
          </a:xfrm>
          <a:custGeom>
            <a:avLst/>
            <a:gdLst/>
            <a:ahLst/>
            <a:cxnLst/>
            <a:rect l="l" t="t" r="r" b="b"/>
            <a:pathLst>
              <a:path w="2858" h="2833" extrusionOk="0">
                <a:moveTo>
                  <a:pt x="1429" y="201"/>
                </a:moveTo>
                <a:lnTo>
                  <a:pt x="2657" y="1429"/>
                </a:lnTo>
                <a:lnTo>
                  <a:pt x="1429" y="2657"/>
                </a:lnTo>
                <a:lnTo>
                  <a:pt x="201" y="1429"/>
                </a:lnTo>
                <a:lnTo>
                  <a:pt x="1429" y="201"/>
                </a:lnTo>
                <a:close/>
                <a:moveTo>
                  <a:pt x="1429" y="1"/>
                </a:moveTo>
                <a:lnTo>
                  <a:pt x="0" y="1429"/>
                </a:lnTo>
                <a:lnTo>
                  <a:pt x="1429" y="2833"/>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4334" y="4025922"/>
            <a:ext cx="242394" cy="240274"/>
          </a:xfrm>
          <a:custGeom>
            <a:avLst/>
            <a:gdLst/>
            <a:ahLst/>
            <a:cxnLst/>
            <a:rect l="l" t="t" r="r" b="b"/>
            <a:pathLst>
              <a:path w="2858" h="2833" extrusionOk="0">
                <a:moveTo>
                  <a:pt x="1429" y="176"/>
                </a:moveTo>
                <a:lnTo>
                  <a:pt x="2657" y="1404"/>
                </a:lnTo>
                <a:lnTo>
                  <a:pt x="1429" y="2632"/>
                </a:lnTo>
                <a:lnTo>
                  <a:pt x="201" y="1404"/>
                </a:lnTo>
                <a:lnTo>
                  <a:pt x="1429" y="176"/>
                </a:lnTo>
                <a:close/>
                <a:moveTo>
                  <a:pt x="1429" y="0"/>
                </a:moveTo>
                <a:lnTo>
                  <a:pt x="1" y="1404"/>
                </a:lnTo>
                <a:lnTo>
                  <a:pt x="1429" y="2832"/>
                </a:lnTo>
                <a:lnTo>
                  <a:pt x="2858"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452822" y="3800575"/>
            <a:ext cx="242479" cy="240274"/>
          </a:xfrm>
          <a:custGeom>
            <a:avLst/>
            <a:gdLst/>
            <a:ahLst/>
            <a:cxnLst/>
            <a:rect l="l" t="t" r="r" b="b"/>
            <a:pathLst>
              <a:path w="2859" h="2833" extrusionOk="0">
                <a:moveTo>
                  <a:pt x="1430" y="201"/>
                </a:moveTo>
                <a:lnTo>
                  <a:pt x="2658" y="1429"/>
                </a:lnTo>
                <a:lnTo>
                  <a:pt x="1430" y="2657"/>
                </a:lnTo>
                <a:lnTo>
                  <a:pt x="201" y="1429"/>
                </a:lnTo>
                <a:lnTo>
                  <a:pt x="1430" y="201"/>
                </a:lnTo>
                <a:close/>
                <a:moveTo>
                  <a:pt x="1430" y="1"/>
                </a:moveTo>
                <a:lnTo>
                  <a:pt x="1" y="1429"/>
                </a:lnTo>
                <a:lnTo>
                  <a:pt x="1430" y="2833"/>
                </a:lnTo>
                <a:lnTo>
                  <a:pt x="2858" y="1429"/>
                </a:lnTo>
                <a:lnTo>
                  <a:pt x="1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678169" y="3800575"/>
            <a:ext cx="242394" cy="240274"/>
          </a:xfrm>
          <a:custGeom>
            <a:avLst/>
            <a:gdLst/>
            <a:ahLst/>
            <a:cxnLst/>
            <a:rect l="l" t="t" r="r" b="b"/>
            <a:pathLst>
              <a:path w="2858" h="2833" extrusionOk="0">
                <a:moveTo>
                  <a:pt x="1429" y="201"/>
                </a:moveTo>
                <a:lnTo>
                  <a:pt x="2657" y="1429"/>
                </a:lnTo>
                <a:lnTo>
                  <a:pt x="1429" y="2657"/>
                </a:lnTo>
                <a:lnTo>
                  <a:pt x="201" y="1429"/>
                </a:lnTo>
                <a:lnTo>
                  <a:pt x="1429" y="201"/>
                </a:lnTo>
                <a:close/>
                <a:moveTo>
                  <a:pt x="1429" y="1"/>
                </a:moveTo>
                <a:lnTo>
                  <a:pt x="1" y="1429"/>
                </a:lnTo>
                <a:lnTo>
                  <a:pt x="1429" y="2833"/>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03516" y="3800575"/>
            <a:ext cx="240274" cy="240274"/>
          </a:xfrm>
          <a:custGeom>
            <a:avLst/>
            <a:gdLst/>
            <a:ahLst/>
            <a:cxnLst/>
            <a:rect l="l" t="t" r="r" b="b"/>
            <a:pathLst>
              <a:path w="2833" h="2833" extrusionOk="0">
                <a:moveTo>
                  <a:pt x="1429" y="201"/>
                </a:moveTo>
                <a:lnTo>
                  <a:pt x="2657" y="1429"/>
                </a:lnTo>
                <a:lnTo>
                  <a:pt x="1429" y="2657"/>
                </a:lnTo>
                <a:lnTo>
                  <a:pt x="201" y="1429"/>
                </a:lnTo>
                <a:lnTo>
                  <a:pt x="1429" y="201"/>
                </a:lnTo>
                <a:close/>
                <a:moveTo>
                  <a:pt x="1429" y="1"/>
                </a:moveTo>
                <a:lnTo>
                  <a:pt x="0" y="1429"/>
                </a:lnTo>
                <a:lnTo>
                  <a:pt x="1429" y="2833"/>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128778" y="3800575"/>
            <a:ext cx="240274" cy="240274"/>
          </a:xfrm>
          <a:custGeom>
            <a:avLst/>
            <a:gdLst/>
            <a:ahLst/>
            <a:cxnLst/>
            <a:rect l="l" t="t" r="r" b="b"/>
            <a:pathLst>
              <a:path w="2833" h="2833" extrusionOk="0">
                <a:moveTo>
                  <a:pt x="1404" y="201"/>
                </a:moveTo>
                <a:lnTo>
                  <a:pt x="2633" y="1429"/>
                </a:lnTo>
                <a:lnTo>
                  <a:pt x="1404" y="2657"/>
                </a:lnTo>
                <a:lnTo>
                  <a:pt x="176" y="1429"/>
                </a:lnTo>
                <a:lnTo>
                  <a:pt x="1404" y="201"/>
                </a:lnTo>
                <a:close/>
                <a:moveTo>
                  <a:pt x="1404" y="1"/>
                </a:moveTo>
                <a:lnTo>
                  <a:pt x="1" y="1429"/>
                </a:lnTo>
                <a:lnTo>
                  <a:pt x="1404" y="2833"/>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352004" y="3800575"/>
            <a:ext cx="242394" cy="240274"/>
          </a:xfrm>
          <a:custGeom>
            <a:avLst/>
            <a:gdLst/>
            <a:ahLst/>
            <a:cxnLst/>
            <a:rect l="l" t="t" r="r" b="b"/>
            <a:pathLst>
              <a:path w="2858" h="2833" extrusionOk="0">
                <a:moveTo>
                  <a:pt x="1429" y="201"/>
                </a:moveTo>
                <a:lnTo>
                  <a:pt x="2657" y="1429"/>
                </a:lnTo>
                <a:lnTo>
                  <a:pt x="1429" y="2657"/>
                </a:lnTo>
                <a:lnTo>
                  <a:pt x="201" y="1429"/>
                </a:lnTo>
                <a:lnTo>
                  <a:pt x="1429" y="201"/>
                </a:lnTo>
                <a:close/>
                <a:moveTo>
                  <a:pt x="1429" y="1"/>
                </a:moveTo>
                <a:lnTo>
                  <a:pt x="1" y="1429"/>
                </a:lnTo>
                <a:lnTo>
                  <a:pt x="1429" y="2833"/>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577351" y="3800575"/>
            <a:ext cx="240274" cy="240274"/>
          </a:xfrm>
          <a:custGeom>
            <a:avLst/>
            <a:gdLst/>
            <a:ahLst/>
            <a:cxnLst/>
            <a:rect l="l" t="t" r="r" b="b"/>
            <a:pathLst>
              <a:path w="2833" h="2833" extrusionOk="0">
                <a:moveTo>
                  <a:pt x="1429" y="201"/>
                </a:moveTo>
                <a:lnTo>
                  <a:pt x="2657" y="1429"/>
                </a:lnTo>
                <a:lnTo>
                  <a:pt x="1429" y="2657"/>
                </a:lnTo>
                <a:lnTo>
                  <a:pt x="201" y="1429"/>
                </a:lnTo>
                <a:lnTo>
                  <a:pt x="1429" y="201"/>
                </a:lnTo>
                <a:close/>
                <a:moveTo>
                  <a:pt x="1429" y="1"/>
                </a:moveTo>
                <a:lnTo>
                  <a:pt x="0" y="1429"/>
                </a:lnTo>
                <a:lnTo>
                  <a:pt x="1429" y="2833"/>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802613" y="3800575"/>
            <a:ext cx="240274" cy="240274"/>
          </a:xfrm>
          <a:custGeom>
            <a:avLst/>
            <a:gdLst/>
            <a:ahLst/>
            <a:cxnLst/>
            <a:rect l="l" t="t" r="r" b="b"/>
            <a:pathLst>
              <a:path w="2833" h="2833" extrusionOk="0">
                <a:moveTo>
                  <a:pt x="1404" y="201"/>
                </a:moveTo>
                <a:lnTo>
                  <a:pt x="2632" y="1429"/>
                </a:lnTo>
                <a:lnTo>
                  <a:pt x="1404" y="2657"/>
                </a:lnTo>
                <a:lnTo>
                  <a:pt x="176" y="1429"/>
                </a:lnTo>
                <a:lnTo>
                  <a:pt x="1404" y="201"/>
                </a:lnTo>
                <a:close/>
                <a:moveTo>
                  <a:pt x="1404" y="1"/>
                </a:moveTo>
                <a:lnTo>
                  <a:pt x="1" y="1429"/>
                </a:lnTo>
                <a:lnTo>
                  <a:pt x="1404" y="2833"/>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025840" y="3800575"/>
            <a:ext cx="242394" cy="240274"/>
          </a:xfrm>
          <a:custGeom>
            <a:avLst/>
            <a:gdLst/>
            <a:ahLst/>
            <a:cxnLst/>
            <a:rect l="l" t="t" r="r" b="b"/>
            <a:pathLst>
              <a:path w="2858" h="2833" extrusionOk="0">
                <a:moveTo>
                  <a:pt x="1429" y="201"/>
                </a:moveTo>
                <a:lnTo>
                  <a:pt x="2657" y="1429"/>
                </a:lnTo>
                <a:lnTo>
                  <a:pt x="1429" y="2657"/>
                </a:lnTo>
                <a:lnTo>
                  <a:pt x="201" y="1429"/>
                </a:lnTo>
                <a:lnTo>
                  <a:pt x="1429" y="201"/>
                </a:lnTo>
                <a:close/>
                <a:moveTo>
                  <a:pt x="1429" y="1"/>
                </a:moveTo>
                <a:lnTo>
                  <a:pt x="0" y="1429"/>
                </a:lnTo>
                <a:lnTo>
                  <a:pt x="1429" y="2833"/>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251186" y="3800575"/>
            <a:ext cx="240274" cy="240274"/>
          </a:xfrm>
          <a:custGeom>
            <a:avLst/>
            <a:gdLst/>
            <a:ahLst/>
            <a:cxnLst/>
            <a:rect l="l" t="t" r="r" b="b"/>
            <a:pathLst>
              <a:path w="2833" h="2833" extrusionOk="0">
                <a:moveTo>
                  <a:pt x="1429" y="201"/>
                </a:moveTo>
                <a:lnTo>
                  <a:pt x="2657" y="1429"/>
                </a:lnTo>
                <a:lnTo>
                  <a:pt x="1429" y="2657"/>
                </a:lnTo>
                <a:lnTo>
                  <a:pt x="201" y="1429"/>
                </a:lnTo>
                <a:lnTo>
                  <a:pt x="1429" y="201"/>
                </a:lnTo>
                <a:close/>
                <a:moveTo>
                  <a:pt x="1429" y="1"/>
                </a:moveTo>
                <a:lnTo>
                  <a:pt x="0" y="1429"/>
                </a:lnTo>
                <a:lnTo>
                  <a:pt x="1429" y="2833"/>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476448" y="3800575"/>
            <a:ext cx="240274" cy="240274"/>
          </a:xfrm>
          <a:custGeom>
            <a:avLst/>
            <a:gdLst/>
            <a:ahLst/>
            <a:cxnLst/>
            <a:rect l="l" t="t" r="r" b="b"/>
            <a:pathLst>
              <a:path w="2833" h="2833" extrusionOk="0">
                <a:moveTo>
                  <a:pt x="1404" y="201"/>
                </a:moveTo>
                <a:lnTo>
                  <a:pt x="2632" y="1429"/>
                </a:lnTo>
                <a:lnTo>
                  <a:pt x="1404" y="2657"/>
                </a:lnTo>
                <a:lnTo>
                  <a:pt x="176" y="1429"/>
                </a:lnTo>
                <a:lnTo>
                  <a:pt x="1404" y="201"/>
                </a:lnTo>
                <a:close/>
                <a:moveTo>
                  <a:pt x="1404" y="1"/>
                </a:moveTo>
                <a:lnTo>
                  <a:pt x="1" y="1429"/>
                </a:lnTo>
                <a:lnTo>
                  <a:pt x="1404" y="2833"/>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699675" y="3800575"/>
            <a:ext cx="242394" cy="240274"/>
          </a:xfrm>
          <a:custGeom>
            <a:avLst/>
            <a:gdLst/>
            <a:ahLst/>
            <a:cxnLst/>
            <a:rect l="l" t="t" r="r" b="b"/>
            <a:pathLst>
              <a:path w="2858" h="2833" extrusionOk="0">
                <a:moveTo>
                  <a:pt x="1429" y="201"/>
                </a:moveTo>
                <a:lnTo>
                  <a:pt x="2657" y="1429"/>
                </a:lnTo>
                <a:lnTo>
                  <a:pt x="1429" y="2657"/>
                </a:lnTo>
                <a:lnTo>
                  <a:pt x="201" y="1429"/>
                </a:lnTo>
                <a:lnTo>
                  <a:pt x="1429" y="201"/>
                </a:lnTo>
                <a:close/>
                <a:moveTo>
                  <a:pt x="1429" y="1"/>
                </a:moveTo>
                <a:lnTo>
                  <a:pt x="0" y="1429"/>
                </a:lnTo>
                <a:lnTo>
                  <a:pt x="1429" y="2833"/>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924937" y="3800575"/>
            <a:ext cx="242479" cy="240274"/>
          </a:xfrm>
          <a:custGeom>
            <a:avLst/>
            <a:gdLst/>
            <a:ahLst/>
            <a:cxnLst/>
            <a:rect l="l" t="t" r="r" b="b"/>
            <a:pathLst>
              <a:path w="2859" h="2833" extrusionOk="0">
                <a:moveTo>
                  <a:pt x="1430" y="201"/>
                </a:moveTo>
                <a:lnTo>
                  <a:pt x="2658" y="1429"/>
                </a:lnTo>
                <a:lnTo>
                  <a:pt x="1430" y="2657"/>
                </a:lnTo>
                <a:lnTo>
                  <a:pt x="201" y="1429"/>
                </a:lnTo>
                <a:lnTo>
                  <a:pt x="1430" y="201"/>
                </a:lnTo>
                <a:close/>
                <a:moveTo>
                  <a:pt x="1430" y="1"/>
                </a:moveTo>
                <a:lnTo>
                  <a:pt x="1" y="1429"/>
                </a:lnTo>
                <a:lnTo>
                  <a:pt x="1430" y="2833"/>
                </a:lnTo>
                <a:lnTo>
                  <a:pt x="2858" y="1429"/>
                </a:lnTo>
                <a:lnTo>
                  <a:pt x="1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150284" y="3800575"/>
            <a:ext cx="240274" cy="240274"/>
          </a:xfrm>
          <a:custGeom>
            <a:avLst/>
            <a:gdLst/>
            <a:ahLst/>
            <a:cxnLst/>
            <a:rect l="l" t="t" r="r" b="b"/>
            <a:pathLst>
              <a:path w="2833" h="2833" extrusionOk="0">
                <a:moveTo>
                  <a:pt x="1404" y="201"/>
                </a:moveTo>
                <a:lnTo>
                  <a:pt x="2632" y="1429"/>
                </a:lnTo>
                <a:lnTo>
                  <a:pt x="1404" y="2657"/>
                </a:lnTo>
                <a:lnTo>
                  <a:pt x="201" y="1429"/>
                </a:lnTo>
                <a:lnTo>
                  <a:pt x="1404" y="201"/>
                </a:lnTo>
                <a:close/>
                <a:moveTo>
                  <a:pt x="1404" y="1"/>
                </a:moveTo>
                <a:lnTo>
                  <a:pt x="1" y="1429"/>
                </a:lnTo>
                <a:lnTo>
                  <a:pt x="1404" y="2833"/>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373510" y="3800575"/>
            <a:ext cx="242394" cy="240274"/>
          </a:xfrm>
          <a:custGeom>
            <a:avLst/>
            <a:gdLst/>
            <a:ahLst/>
            <a:cxnLst/>
            <a:rect l="l" t="t" r="r" b="b"/>
            <a:pathLst>
              <a:path w="2858" h="2833" extrusionOk="0">
                <a:moveTo>
                  <a:pt x="1429" y="201"/>
                </a:moveTo>
                <a:lnTo>
                  <a:pt x="2657" y="1429"/>
                </a:lnTo>
                <a:lnTo>
                  <a:pt x="1429" y="2657"/>
                </a:lnTo>
                <a:lnTo>
                  <a:pt x="201" y="1429"/>
                </a:lnTo>
                <a:lnTo>
                  <a:pt x="1429" y="201"/>
                </a:lnTo>
                <a:close/>
                <a:moveTo>
                  <a:pt x="1429" y="1"/>
                </a:moveTo>
                <a:lnTo>
                  <a:pt x="0" y="1429"/>
                </a:lnTo>
                <a:lnTo>
                  <a:pt x="1429" y="2833"/>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598772" y="3800575"/>
            <a:ext cx="242479" cy="240274"/>
          </a:xfrm>
          <a:custGeom>
            <a:avLst/>
            <a:gdLst/>
            <a:ahLst/>
            <a:cxnLst/>
            <a:rect l="l" t="t" r="r" b="b"/>
            <a:pathLst>
              <a:path w="2859" h="2833" extrusionOk="0">
                <a:moveTo>
                  <a:pt x="1429" y="201"/>
                </a:moveTo>
                <a:lnTo>
                  <a:pt x="2658" y="1429"/>
                </a:lnTo>
                <a:lnTo>
                  <a:pt x="1429" y="2657"/>
                </a:lnTo>
                <a:lnTo>
                  <a:pt x="201" y="1429"/>
                </a:lnTo>
                <a:lnTo>
                  <a:pt x="1429" y="201"/>
                </a:lnTo>
                <a:close/>
                <a:moveTo>
                  <a:pt x="1429" y="1"/>
                </a:moveTo>
                <a:lnTo>
                  <a:pt x="1" y="1429"/>
                </a:lnTo>
                <a:lnTo>
                  <a:pt x="1429" y="2833"/>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824119" y="3800575"/>
            <a:ext cx="240274" cy="240274"/>
          </a:xfrm>
          <a:custGeom>
            <a:avLst/>
            <a:gdLst/>
            <a:ahLst/>
            <a:cxnLst/>
            <a:rect l="l" t="t" r="r" b="b"/>
            <a:pathLst>
              <a:path w="2833" h="2833" extrusionOk="0">
                <a:moveTo>
                  <a:pt x="1404" y="201"/>
                </a:moveTo>
                <a:lnTo>
                  <a:pt x="2632" y="1429"/>
                </a:lnTo>
                <a:lnTo>
                  <a:pt x="1404" y="2657"/>
                </a:lnTo>
                <a:lnTo>
                  <a:pt x="201" y="1429"/>
                </a:lnTo>
                <a:lnTo>
                  <a:pt x="1404" y="201"/>
                </a:lnTo>
                <a:close/>
                <a:moveTo>
                  <a:pt x="1404" y="1"/>
                </a:moveTo>
                <a:lnTo>
                  <a:pt x="1" y="1429"/>
                </a:lnTo>
                <a:lnTo>
                  <a:pt x="1404" y="2833"/>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4047345" y="3800575"/>
            <a:ext cx="242394" cy="240274"/>
          </a:xfrm>
          <a:custGeom>
            <a:avLst/>
            <a:gdLst/>
            <a:ahLst/>
            <a:cxnLst/>
            <a:rect l="l" t="t" r="r" b="b"/>
            <a:pathLst>
              <a:path w="2858" h="2833" extrusionOk="0">
                <a:moveTo>
                  <a:pt x="1429" y="201"/>
                </a:moveTo>
                <a:lnTo>
                  <a:pt x="2657" y="1429"/>
                </a:lnTo>
                <a:lnTo>
                  <a:pt x="1429" y="2657"/>
                </a:lnTo>
                <a:lnTo>
                  <a:pt x="201" y="1429"/>
                </a:lnTo>
                <a:lnTo>
                  <a:pt x="1429" y="201"/>
                </a:lnTo>
                <a:close/>
                <a:moveTo>
                  <a:pt x="1429" y="1"/>
                </a:moveTo>
                <a:lnTo>
                  <a:pt x="0" y="1429"/>
                </a:lnTo>
                <a:lnTo>
                  <a:pt x="1429" y="2833"/>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4272607" y="3800575"/>
            <a:ext cx="242394" cy="240274"/>
          </a:xfrm>
          <a:custGeom>
            <a:avLst/>
            <a:gdLst/>
            <a:ahLst/>
            <a:cxnLst/>
            <a:rect l="l" t="t" r="r" b="b"/>
            <a:pathLst>
              <a:path w="2858" h="2833" extrusionOk="0">
                <a:moveTo>
                  <a:pt x="1429" y="201"/>
                </a:moveTo>
                <a:lnTo>
                  <a:pt x="2657" y="1429"/>
                </a:lnTo>
                <a:lnTo>
                  <a:pt x="1429" y="2657"/>
                </a:lnTo>
                <a:lnTo>
                  <a:pt x="201" y="1429"/>
                </a:lnTo>
                <a:lnTo>
                  <a:pt x="1429" y="201"/>
                </a:lnTo>
                <a:close/>
                <a:moveTo>
                  <a:pt x="1429" y="1"/>
                </a:moveTo>
                <a:lnTo>
                  <a:pt x="1" y="1429"/>
                </a:lnTo>
                <a:lnTo>
                  <a:pt x="1429" y="2833"/>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4497954" y="3800575"/>
            <a:ext cx="240274" cy="240274"/>
          </a:xfrm>
          <a:custGeom>
            <a:avLst/>
            <a:gdLst/>
            <a:ahLst/>
            <a:cxnLst/>
            <a:rect l="l" t="t" r="r" b="b"/>
            <a:pathLst>
              <a:path w="2833" h="2833" extrusionOk="0">
                <a:moveTo>
                  <a:pt x="1429" y="201"/>
                </a:moveTo>
                <a:lnTo>
                  <a:pt x="2632" y="1429"/>
                </a:lnTo>
                <a:lnTo>
                  <a:pt x="1429" y="2657"/>
                </a:lnTo>
                <a:lnTo>
                  <a:pt x="201" y="1429"/>
                </a:lnTo>
                <a:lnTo>
                  <a:pt x="1429" y="201"/>
                </a:lnTo>
                <a:close/>
                <a:moveTo>
                  <a:pt x="1429" y="1"/>
                </a:moveTo>
                <a:lnTo>
                  <a:pt x="0" y="1429"/>
                </a:lnTo>
                <a:lnTo>
                  <a:pt x="1429" y="2833"/>
                </a:lnTo>
                <a:lnTo>
                  <a:pt x="2833"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4721181" y="3800575"/>
            <a:ext cx="242394" cy="240274"/>
          </a:xfrm>
          <a:custGeom>
            <a:avLst/>
            <a:gdLst/>
            <a:ahLst/>
            <a:cxnLst/>
            <a:rect l="l" t="t" r="r" b="b"/>
            <a:pathLst>
              <a:path w="2858" h="2833" extrusionOk="0">
                <a:moveTo>
                  <a:pt x="1429" y="201"/>
                </a:moveTo>
                <a:lnTo>
                  <a:pt x="2657" y="1429"/>
                </a:lnTo>
                <a:lnTo>
                  <a:pt x="1429" y="2657"/>
                </a:lnTo>
                <a:lnTo>
                  <a:pt x="201" y="1429"/>
                </a:lnTo>
                <a:lnTo>
                  <a:pt x="1429" y="201"/>
                </a:lnTo>
                <a:close/>
                <a:moveTo>
                  <a:pt x="1429" y="1"/>
                </a:moveTo>
                <a:lnTo>
                  <a:pt x="0" y="1429"/>
                </a:lnTo>
                <a:lnTo>
                  <a:pt x="1429" y="2833"/>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946443" y="3800575"/>
            <a:ext cx="242394" cy="240274"/>
          </a:xfrm>
          <a:custGeom>
            <a:avLst/>
            <a:gdLst/>
            <a:ahLst/>
            <a:cxnLst/>
            <a:rect l="l" t="t" r="r" b="b"/>
            <a:pathLst>
              <a:path w="2858" h="2833" extrusionOk="0">
                <a:moveTo>
                  <a:pt x="1429" y="201"/>
                </a:moveTo>
                <a:lnTo>
                  <a:pt x="2657" y="1429"/>
                </a:lnTo>
                <a:lnTo>
                  <a:pt x="1429" y="2657"/>
                </a:lnTo>
                <a:lnTo>
                  <a:pt x="201" y="1429"/>
                </a:lnTo>
                <a:lnTo>
                  <a:pt x="1429" y="201"/>
                </a:lnTo>
                <a:close/>
                <a:moveTo>
                  <a:pt x="1429" y="1"/>
                </a:moveTo>
                <a:lnTo>
                  <a:pt x="1" y="1429"/>
                </a:lnTo>
                <a:lnTo>
                  <a:pt x="1429" y="2833"/>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5171790" y="3800575"/>
            <a:ext cx="240274" cy="240274"/>
          </a:xfrm>
          <a:custGeom>
            <a:avLst/>
            <a:gdLst/>
            <a:ahLst/>
            <a:cxnLst/>
            <a:rect l="l" t="t" r="r" b="b"/>
            <a:pathLst>
              <a:path w="2833" h="2833" extrusionOk="0">
                <a:moveTo>
                  <a:pt x="1429" y="201"/>
                </a:moveTo>
                <a:lnTo>
                  <a:pt x="2657" y="1429"/>
                </a:lnTo>
                <a:lnTo>
                  <a:pt x="1429" y="2657"/>
                </a:lnTo>
                <a:lnTo>
                  <a:pt x="201" y="1429"/>
                </a:lnTo>
                <a:lnTo>
                  <a:pt x="1429" y="201"/>
                </a:lnTo>
                <a:close/>
                <a:moveTo>
                  <a:pt x="1429" y="1"/>
                </a:moveTo>
                <a:lnTo>
                  <a:pt x="0" y="1429"/>
                </a:lnTo>
                <a:lnTo>
                  <a:pt x="1429" y="2833"/>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397052" y="3800575"/>
            <a:ext cx="240359" cy="240274"/>
          </a:xfrm>
          <a:custGeom>
            <a:avLst/>
            <a:gdLst/>
            <a:ahLst/>
            <a:cxnLst/>
            <a:rect l="l" t="t" r="r" b="b"/>
            <a:pathLst>
              <a:path w="2834" h="2833" extrusionOk="0">
                <a:moveTo>
                  <a:pt x="1405" y="201"/>
                </a:moveTo>
                <a:lnTo>
                  <a:pt x="2633" y="1429"/>
                </a:lnTo>
                <a:lnTo>
                  <a:pt x="1405" y="2657"/>
                </a:lnTo>
                <a:lnTo>
                  <a:pt x="176" y="1429"/>
                </a:lnTo>
                <a:lnTo>
                  <a:pt x="1405" y="201"/>
                </a:lnTo>
                <a:close/>
                <a:moveTo>
                  <a:pt x="1405" y="1"/>
                </a:moveTo>
                <a:lnTo>
                  <a:pt x="1" y="1429"/>
                </a:lnTo>
                <a:lnTo>
                  <a:pt x="1405" y="2833"/>
                </a:lnTo>
                <a:lnTo>
                  <a:pt x="2833" y="1429"/>
                </a:lnTo>
                <a:lnTo>
                  <a:pt x="1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20278" y="3800575"/>
            <a:ext cx="242394" cy="240274"/>
          </a:xfrm>
          <a:custGeom>
            <a:avLst/>
            <a:gdLst/>
            <a:ahLst/>
            <a:cxnLst/>
            <a:rect l="l" t="t" r="r" b="b"/>
            <a:pathLst>
              <a:path w="2858" h="2833" extrusionOk="0">
                <a:moveTo>
                  <a:pt x="1429" y="201"/>
                </a:moveTo>
                <a:lnTo>
                  <a:pt x="2657" y="1429"/>
                </a:lnTo>
                <a:lnTo>
                  <a:pt x="1429" y="2657"/>
                </a:lnTo>
                <a:lnTo>
                  <a:pt x="201" y="1429"/>
                </a:lnTo>
                <a:lnTo>
                  <a:pt x="1429" y="201"/>
                </a:lnTo>
                <a:close/>
                <a:moveTo>
                  <a:pt x="1429" y="1"/>
                </a:moveTo>
                <a:lnTo>
                  <a:pt x="1" y="1429"/>
                </a:lnTo>
                <a:lnTo>
                  <a:pt x="1429" y="2833"/>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845625" y="3800575"/>
            <a:ext cx="240274" cy="240274"/>
          </a:xfrm>
          <a:custGeom>
            <a:avLst/>
            <a:gdLst/>
            <a:ahLst/>
            <a:cxnLst/>
            <a:rect l="l" t="t" r="r" b="b"/>
            <a:pathLst>
              <a:path w="2833" h="2833" extrusionOk="0">
                <a:moveTo>
                  <a:pt x="1429" y="201"/>
                </a:moveTo>
                <a:lnTo>
                  <a:pt x="2657" y="1429"/>
                </a:lnTo>
                <a:lnTo>
                  <a:pt x="1429" y="2657"/>
                </a:lnTo>
                <a:lnTo>
                  <a:pt x="201" y="1429"/>
                </a:lnTo>
                <a:lnTo>
                  <a:pt x="1429" y="201"/>
                </a:lnTo>
                <a:close/>
                <a:moveTo>
                  <a:pt x="1429" y="1"/>
                </a:moveTo>
                <a:lnTo>
                  <a:pt x="0" y="1429"/>
                </a:lnTo>
                <a:lnTo>
                  <a:pt x="1429" y="2833"/>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6070887" y="3800575"/>
            <a:ext cx="240274" cy="240274"/>
          </a:xfrm>
          <a:custGeom>
            <a:avLst/>
            <a:gdLst/>
            <a:ahLst/>
            <a:cxnLst/>
            <a:rect l="l" t="t" r="r" b="b"/>
            <a:pathLst>
              <a:path w="2833" h="2833" extrusionOk="0">
                <a:moveTo>
                  <a:pt x="1404" y="201"/>
                </a:moveTo>
                <a:lnTo>
                  <a:pt x="2632" y="1429"/>
                </a:lnTo>
                <a:lnTo>
                  <a:pt x="1404" y="2657"/>
                </a:lnTo>
                <a:lnTo>
                  <a:pt x="176" y="1429"/>
                </a:lnTo>
                <a:lnTo>
                  <a:pt x="1404" y="201"/>
                </a:lnTo>
                <a:close/>
                <a:moveTo>
                  <a:pt x="1404" y="1"/>
                </a:moveTo>
                <a:lnTo>
                  <a:pt x="1" y="1429"/>
                </a:lnTo>
                <a:lnTo>
                  <a:pt x="1404" y="2833"/>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6294113" y="3800575"/>
            <a:ext cx="242394" cy="240274"/>
          </a:xfrm>
          <a:custGeom>
            <a:avLst/>
            <a:gdLst/>
            <a:ahLst/>
            <a:cxnLst/>
            <a:rect l="l" t="t" r="r" b="b"/>
            <a:pathLst>
              <a:path w="2858" h="2833" extrusionOk="0">
                <a:moveTo>
                  <a:pt x="1429" y="201"/>
                </a:moveTo>
                <a:lnTo>
                  <a:pt x="2657" y="1429"/>
                </a:lnTo>
                <a:lnTo>
                  <a:pt x="1429" y="2657"/>
                </a:lnTo>
                <a:lnTo>
                  <a:pt x="201" y="1429"/>
                </a:lnTo>
                <a:lnTo>
                  <a:pt x="1429" y="201"/>
                </a:lnTo>
                <a:close/>
                <a:moveTo>
                  <a:pt x="1429" y="1"/>
                </a:moveTo>
                <a:lnTo>
                  <a:pt x="0" y="1429"/>
                </a:lnTo>
                <a:lnTo>
                  <a:pt x="1429" y="2833"/>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6519460" y="3800575"/>
            <a:ext cx="240274" cy="240274"/>
          </a:xfrm>
          <a:custGeom>
            <a:avLst/>
            <a:gdLst/>
            <a:ahLst/>
            <a:cxnLst/>
            <a:rect l="l" t="t" r="r" b="b"/>
            <a:pathLst>
              <a:path w="2833" h="2833" extrusionOk="0">
                <a:moveTo>
                  <a:pt x="1429" y="201"/>
                </a:moveTo>
                <a:lnTo>
                  <a:pt x="2657" y="1429"/>
                </a:lnTo>
                <a:lnTo>
                  <a:pt x="1429" y="2657"/>
                </a:lnTo>
                <a:lnTo>
                  <a:pt x="201" y="1429"/>
                </a:lnTo>
                <a:lnTo>
                  <a:pt x="1429" y="201"/>
                </a:lnTo>
                <a:close/>
                <a:moveTo>
                  <a:pt x="1429" y="1"/>
                </a:moveTo>
                <a:lnTo>
                  <a:pt x="0" y="1429"/>
                </a:lnTo>
                <a:lnTo>
                  <a:pt x="1429" y="2833"/>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744722" y="3800575"/>
            <a:ext cx="240274" cy="240274"/>
          </a:xfrm>
          <a:custGeom>
            <a:avLst/>
            <a:gdLst/>
            <a:ahLst/>
            <a:cxnLst/>
            <a:rect l="l" t="t" r="r" b="b"/>
            <a:pathLst>
              <a:path w="2833" h="2833" extrusionOk="0">
                <a:moveTo>
                  <a:pt x="1404" y="201"/>
                </a:moveTo>
                <a:lnTo>
                  <a:pt x="2632" y="1429"/>
                </a:lnTo>
                <a:lnTo>
                  <a:pt x="1404" y="2657"/>
                </a:lnTo>
                <a:lnTo>
                  <a:pt x="176" y="1429"/>
                </a:lnTo>
                <a:lnTo>
                  <a:pt x="1404" y="201"/>
                </a:lnTo>
                <a:close/>
                <a:moveTo>
                  <a:pt x="1404" y="1"/>
                </a:moveTo>
                <a:lnTo>
                  <a:pt x="1" y="1429"/>
                </a:lnTo>
                <a:lnTo>
                  <a:pt x="1404" y="2833"/>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6967949" y="3800575"/>
            <a:ext cx="242394" cy="240274"/>
          </a:xfrm>
          <a:custGeom>
            <a:avLst/>
            <a:gdLst/>
            <a:ahLst/>
            <a:cxnLst/>
            <a:rect l="l" t="t" r="r" b="b"/>
            <a:pathLst>
              <a:path w="2858" h="2833" extrusionOk="0">
                <a:moveTo>
                  <a:pt x="1429" y="201"/>
                </a:moveTo>
                <a:lnTo>
                  <a:pt x="2657" y="1429"/>
                </a:lnTo>
                <a:lnTo>
                  <a:pt x="1429" y="2657"/>
                </a:lnTo>
                <a:lnTo>
                  <a:pt x="201" y="1429"/>
                </a:lnTo>
                <a:lnTo>
                  <a:pt x="1429" y="201"/>
                </a:lnTo>
                <a:close/>
                <a:moveTo>
                  <a:pt x="1429" y="1"/>
                </a:moveTo>
                <a:lnTo>
                  <a:pt x="0" y="1429"/>
                </a:lnTo>
                <a:lnTo>
                  <a:pt x="1429" y="2833"/>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7193296" y="3800575"/>
            <a:ext cx="240274" cy="240274"/>
          </a:xfrm>
          <a:custGeom>
            <a:avLst/>
            <a:gdLst/>
            <a:ahLst/>
            <a:cxnLst/>
            <a:rect l="l" t="t" r="r" b="b"/>
            <a:pathLst>
              <a:path w="2833" h="2833" extrusionOk="0">
                <a:moveTo>
                  <a:pt x="1429" y="201"/>
                </a:moveTo>
                <a:lnTo>
                  <a:pt x="2657" y="1429"/>
                </a:lnTo>
                <a:lnTo>
                  <a:pt x="1429" y="2657"/>
                </a:lnTo>
                <a:lnTo>
                  <a:pt x="201" y="1429"/>
                </a:lnTo>
                <a:lnTo>
                  <a:pt x="1429" y="201"/>
                </a:lnTo>
                <a:close/>
                <a:moveTo>
                  <a:pt x="1429" y="1"/>
                </a:moveTo>
                <a:lnTo>
                  <a:pt x="0" y="1429"/>
                </a:lnTo>
                <a:lnTo>
                  <a:pt x="1429" y="2833"/>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418558" y="3800575"/>
            <a:ext cx="240274" cy="240274"/>
          </a:xfrm>
          <a:custGeom>
            <a:avLst/>
            <a:gdLst/>
            <a:ahLst/>
            <a:cxnLst/>
            <a:rect l="l" t="t" r="r" b="b"/>
            <a:pathLst>
              <a:path w="2833" h="2833" extrusionOk="0">
                <a:moveTo>
                  <a:pt x="1404" y="201"/>
                </a:moveTo>
                <a:lnTo>
                  <a:pt x="2632" y="1429"/>
                </a:lnTo>
                <a:lnTo>
                  <a:pt x="1404" y="2657"/>
                </a:lnTo>
                <a:lnTo>
                  <a:pt x="201" y="1429"/>
                </a:lnTo>
                <a:lnTo>
                  <a:pt x="1404" y="201"/>
                </a:lnTo>
                <a:close/>
                <a:moveTo>
                  <a:pt x="1404" y="1"/>
                </a:moveTo>
                <a:lnTo>
                  <a:pt x="1" y="1429"/>
                </a:lnTo>
                <a:lnTo>
                  <a:pt x="1404" y="2833"/>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641784" y="3800575"/>
            <a:ext cx="242394" cy="240274"/>
          </a:xfrm>
          <a:custGeom>
            <a:avLst/>
            <a:gdLst/>
            <a:ahLst/>
            <a:cxnLst/>
            <a:rect l="l" t="t" r="r" b="b"/>
            <a:pathLst>
              <a:path w="2858" h="2833" extrusionOk="0">
                <a:moveTo>
                  <a:pt x="1429" y="201"/>
                </a:moveTo>
                <a:lnTo>
                  <a:pt x="2657" y="1429"/>
                </a:lnTo>
                <a:lnTo>
                  <a:pt x="1429" y="2657"/>
                </a:lnTo>
                <a:lnTo>
                  <a:pt x="201" y="1429"/>
                </a:lnTo>
                <a:lnTo>
                  <a:pt x="1429" y="201"/>
                </a:lnTo>
                <a:close/>
                <a:moveTo>
                  <a:pt x="1429" y="1"/>
                </a:moveTo>
                <a:lnTo>
                  <a:pt x="0" y="1429"/>
                </a:lnTo>
                <a:lnTo>
                  <a:pt x="1429" y="2833"/>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867046" y="3800575"/>
            <a:ext cx="242479" cy="240274"/>
          </a:xfrm>
          <a:custGeom>
            <a:avLst/>
            <a:gdLst/>
            <a:ahLst/>
            <a:cxnLst/>
            <a:rect l="l" t="t" r="r" b="b"/>
            <a:pathLst>
              <a:path w="2859" h="2833" extrusionOk="0">
                <a:moveTo>
                  <a:pt x="1430" y="201"/>
                </a:moveTo>
                <a:lnTo>
                  <a:pt x="2658" y="1429"/>
                </a:lnTo>
                <a:lnTo>
                  <a:pt x="1430" y="2657"/>
                </a:lnTo>
                <a:lnTo>
                  <a:pt x="201" y="1429"/>
                </a:lnTo>
                <a:lnTo>
                  <a:pt x="1430" y="201"/>
                </a:lnTo>
                <a:close/>
                <a:moveTo>
                  <a:pt x="1430" y="1"/>
                </a:moveTo>
                <a:lnTo>
                  <a:pt x="1" y="1429"/>
                </a:lnTo>
                <a:lnTo>
                  <a:pt x="1430" y="2833"/>
                </a:lnTo>
                <a:lnTo>
                  <a:pt x="2858" y="1429"/>
                </a:lnTo>
                <a:lnTo>
                  <a:pt x="1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8092393" y="3800575"/>
            <a:ext cx="240274" cy="240274"/>
          </a:xfrm>
          <a:custGeom>
            <a:avLst/>
            <a:gdLst/>
            <a:ahLst/>
            <a:cxnLst/>
            <a:rect l="l" t="t" r="r" b="b"/>
            <a:pathLst>
              <a:path w="2833" h="2833" extrusionOk="0">
                <a:moveTo>
                  <a:pt x="1404" y="201"/>
                </a:moveTo>
                <a:lnTo>
                  <a:pt x="2632" y="1429"/>
                </a:lnTo>
                <a:lnTo>
                  <a:pt x="1404" y="2657"/>
                </a:lnTo>
                <a:lnTo>
                  <a:pt x="201" y="1429"/>
                </a:lnTo>
                <a:lnTo>
                  <a:pt x="1404" y="201"/>
                </a:lnTo>
                <a:close/>
                <a:moveTo>
                  <a:pt x="1404" y="1"/>
                </a:moveTo>
                <a:lnTo>
                  <a:pt x="1" y="1429"/>
                </a:lnTo>
                <a:lnTo>
                  <a:pt x="1404" y="2833"/>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8315619" y="3800575"/>
            <a:ext cx="242394" cy="240274"/>
          </a:xfrm>
          <a:custGeom>
            <a:avLst/>
            <a:gdLst/>
            <a:ahLst/>
            <a:cxnLst/>
            <a:rect l="l" t="t" r="r" b="b"/>
            <a:pathLst>
              <a:path w="2858" h="2833" extrusionOk="0">
                <a:moveTo>
                  <a:pt x="1429" y="201"/>
                </a:moveTo>
                <a:lnTo>
                  <a:pt x="2657" y="1429"/>
                </a:lnTo>
                <a:lnTo>
                  <a:pt x="1429" y="2657"/>
                </a:lnTo>
                <a:lnTo>
                  <a:pt x="201" y="1429"/>
                </a:lnTo>
                <a:lnTo>
                  <a:pt x="1429" y="201"/>
                </a:lnTo>
                <a:close/>
                <a:moveTo>
                  <a:pt x="1429" y="1"/>
                </a:moveTo>
                <a:lnTo>
                  <a:pt x="0" y="1429"/>
                </a:lnTo>
                <a:lnTo>
                  <a:pt x="1429" y="2833"/>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8540881" y="3800575"/>
            <a:ext cx="242479" cy="240274"/>
          </a:xfrm>
          <a:custGeom>
            <a:avLst/>
            <a:gdLst/>
            <a:ahLst/>
            <a:cxnLst/>
            <a:rect l="l" t="t" r="r" b="b"/>
            <a:pathLst>
              <a:path w="2859" h="2833" extrusionOk="0">
                <a:moveTo>
                  <a:pt x="1429" y="201"/>
                </a:moveTo>
                <a:lnTo>
                  <a:pt x="2658" y="1429"/>
                </a:lnTo>
                <a:lnTo>
                  <a:pt x="1429" y="2657"/>
                </a:lnTo>
                <a:lnTo>
                  <a:pt x="201" y="1429"/>
                </a:lnTo>
                <a:lnTo>
                  <a:pt x="1429" y="201"/>
                </a:lnTo>
                <a:close/>
                <a:moveTo>
                  <a:pt x="1429" y="1"/>
                </a:moveTo>
                <a:lnTo>
                  <a:pt x="1" y="1429"/>
                </a:lnTo>
                <a:lnTo>
                  <a:pt x="1429" y="2833"/>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229680" y="4025922"/>
            <a:ext cx="240274" cy="240274"/>
          </a:xfrm>
          <a:custGeom>
            <a:avLst/>
            <a:gdLst/>
            <a:ahLst/>
            <a:cxnLst/>
            <a:rect l="l" t="t" r="r" b="b"/>
            <a:pathLst>
              <a:path w="2833" h="2833" extrusionOk="0">
                <a:moveTo>
                  <a:pt x="1429" y="176"/>
                </a:moveTo>
                <a:lnTo>
                  <a:pt x="2632" y="1404"/>
                </a:lnTo>
                <a:lnTo>
                  <a:pt x="1429" y="2632"/>
                </a:lnTo>
                <a:lnTo>
                  <a:pt x="201" y="1404"/>
                </a:lnTo>
                <a:lnTo>
                  <a:pt x="1429" y="176"/>
                </a:lnTo>
                <a:close/>
                <a:moveTo>
                  <a:pt x="1429" y="0"/>
                </a:moveTo>
                <a:lnTo>
                  <a:pt x="0" y="1404"/>
                </a:lnTo>
                <a:lnTo>
                  <a:pt x="1429" y="2832"/>
                </a:lnTo>
                <a:lnTo>
                  <a:pt x="2832"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8766228" y="4025922"/>
            <a:ext cx="240274" cy="240274"/>
          </a:xfrm>
          <a:custGeom>
            <a:avLst/>
            <a:gdLst/>
            <a:ahLst/>
            <a:cxnLst/>
            <a:rect l="l" t="t" r="r" b="b"/>
            <a:pathLst>
              <a:path w="2833" h="2833" extrusionOk="0">
                <a:moveTo>
                  <a:pt x="1429" y="176"/>
                </a:moveTo>
                <a:lnTo>
                  <a:pt x="2632" y="1404"/>
                </a:lnTo>
                <a:lnTo>
                  <a:pt x="1429" y="2632"/>
                </a:lnTo>
                <a:lnTo>
                  <a:pt x="201" y="1404"/>
                </a:lnTo>
                <a:lnTo>
                  <a:pt x="1429" y="176"/>
                </a:lnTo>
                <a:close/>
                <a:moveTo>
                  <a:pt x="1429" y="0"/>
                </a:moveTo>
                <a:lnTo>
                  <a:pt x="1" y="1404"/>
                </a:lnTo>
                <a:lnTo>
                  <a:pt x="1429" y="2832"/>
                </a:lnTo>
                <a:lnTo>
                  <a:pt x="2833"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8989455" y="4025922"/>
            <a:ext cx="242394" cy="240274"/>
          </a:xfrm>
          <a:custGeom>
            <a:avLst/>
            <a:gdLst/>
            <a:ahLst/>
            <a:cxnLst/>
            <a:rect l="l" t="t" r="r" b="b"/>
            <a:pathLst>
              <a:path w="2858" h="2833" extrusionOk="0">
                <a:moveTo>
                  <a:pt x="1429" y="176"/>
                </a:moveTo>
                <a:lnTo>
                  <a:pt x="2657" y="1404"/>
                </a:lnTo>
                <a:lnTo>
                  <a:pt x="1429" y="2632"/>
                </a:lnTo>
                <a:lnTo>
                  <a:pt x="201" y="1404"/>
                </a:lnTo>
                <a:lnTo>
                  <a:pt x="1429" y="176"/>
                </a:lnTo>
                <a:close/>
                <a:moveTo>
                  <a:pt x="1429" y="0"/>
                </a:moveTo>
                <a:lnTo>
                  <a:pt x="0" y="1404"/>
                </a:lnTo>
                <a:lnTo>
                  <a:pt x="1429" y="2832"/>
                </a:lnTo>
                <a:lnTo>
                  <a:pt x="2857"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4334" y="4249064"/>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452822" y="4025922"/>
            <a:ext cx="242479" cy="240274"/>
          </a:xfrm>
          <a:custGeom>
            <a:avLst/>
            <a:gdLst/>
            <a:ahLst/>
            <a:cxnLst/>
            <a:rect l="l" t="t" r="r" b="b"/>
            <a:pathLst>
              <a:path w="2859" h="2833" extrusionOk="0">
                <a:moveTo>
                  <a:pt x="1430" y="176"/>
                </a:moveTo>
                <a:lnTo>
                  <a:pt x="2658" y="1404"/>
                </a:lnTo>
                <a:lnTo>
                  <a:pt x="1430" y="2632"/>
                </a:lnTo>
                <a:lnTo>
                  <a:pt x="201" y="1404"/>
                </a:lnTo>
                <a:lnTo>
                  <a:pt x="1430" y="176"/>
                </a:lnTo>
                <a:close/>
                <a:moveTo>
                  <a:pt x="1430" y="0"/>
                </a:moveTo>
                <a:lnTo>
                  <a:pt x="1" y="1404"/>
                </a:lnTo>
                <a:lnTo>
                  <a:pt x="1430" y="2832"/>
                </a:lnTo>
                <a:lnTo>
                  <a:pt x="2858" y="1404"/>
                </a:lnTo>
                <a:lnTo>
                  <a:pt x="1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678169" y="4025922"/>
            <a:ext cx="242394" cy="240274"/>
          </a:xfrm>
          <a:custGeom>
            <a:avLst/>
            <a:gdLst/>
            <a:ahLst/>
            <a:cxnLst/>
            <a:rect l="l" t="t" r="r" b="b"/>
            <a:pathLst>
              <a:path w="2858" h="2833" extrusionOk="0">
                <a:moveTo>
                  <a:pt x="1429" y="176"/>
                </a:moveTo>
                <a:lnTo>
                  <a:pt x="2657" y="1404"/>
                </a:lnTo>
                <a:lnTo>
                  <a:pt x="1429" y="2632"/>
                </a:lnTo>
                <a:lnTo>
                  <a:pt x="201" y="1404"/>
                </a:lnTo>
                <a:lnTo>
                  <a:pt x="1429" y="176"/>
                </a:lnTo>
                <a:close/>
                <a:moveTo>
                  <a:pt x="1429" y="0"/>
                </a:moveTo>
                <a:lnTo>
                  <a:pt x="1" y="1404"/>
                </a:lnTo>
                <a:lnTo>
                  <a:pt x="1429" y="2832"/>
                </a:lnTo>
                <a:lnTo>
                  <a:pt x="2858"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903516" y="4025922"/>
            <a:ext cx="240274" cy="240274"/>
          </a:xfrm>
          <a:custGeom>
            <a:avLst/>
            <a:gdLst/>
            <a:ahLst/>
            <a:cxnLst/>
            <a:rect l="l" t="t" r="r" b="b"/>
            <a:pathLst>
              <a:path w="2833" h="2833" extrusionOk="0">
                <a:moveTo>
                  <a:pt x="1429" y="176"/>
                </a:moveTo>
                <a:lnTo>
                  <a:pt x="2657" y="1404"/>
                </a:lnTo>
                <a:lnTo>
                  <a:pt x="1429" y="2632"/>
                </a:lnTo>
                <a:lnTo>
                  <a:pt x="201" y="1404"/>
                </a:lnTo>
                <a:lnTo>
                  <a:pt x="1429" y="176"/>
                </a:lnTo>
                <a:close/>
                <a:moveTo>
                  <a:pt x="1429" y="0"/>
                </a:moveTo>
                <a:lnTo>
                  <a:pt x="0" y="1404"/>
                </a:lnTo>
                <a:lnTo>
                  <a:pt x="1429" y="2832"/>
                </a:lnTo>
                <a:lnTo>
                  <a:pt x="2832"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128778" y="4025922"/>
            <a:ext cx="240274" cy="240274"/>
          </a:xfrm>
          <a:custGeom>
            <a:avLst/>
            <a:gdLst/>
            <a:ahLst/>
            <a:cxnLst/>
            <a:rect l="l" t="t" r="r" b="b"/>
            <a:pathLst>
              <a:path w="2833" h="2833" extrusionOk="0">
                <a:moveTo>
                  <a:pt x="1404" y="176"/>
                </a:moveTo>
                <a:lnTo>
                  <a:pt x="2633" y="1404"/>
                </a:lnTo>
                <a:lnTo>
                  <a:pt x="1404" y="2632"/>
                </a:lnTo>
                <a:lnTo>
                  <a:pt x="176" y="1404"/>
                </a:lnTo>
                <a:lnTo>
                  <a:pt x="1404" y="176"/>
                </a:lnTo>
                <a:close/>
                <a:moveTo>
                  <a:pt x="1404" y="0"/>
                </a:moveTo>
                <a:lnTo>
                  <a:pt x="1" y="1404"/>
                </a:lnTo>
                <a:lnTo>
                  <a:pt x="1404" y="2832"/>
                </a:lnTo>
                <a:lnTo>
                  <a:pt x="2833" y="1404"/>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352004" y="4025922"/>
            <a:ext cx="242394" cy="240274"/>
          </a:xfrm>
          <a:custGeom>
            <a:avLst/>
            <a:gdLst/>
            <a:ahLst/>
            <a:cxnLst/>
            <a:rect l="l" t="t" r="r" b="b"/>
            <a:pathLst>
              <a:path w="2858" h="2833" extrusionOk="0">
                <a:moveTo>
                  <a:pt x="1429" y="176"/>
                </a:moveTo>
                <a:lnTo>
                  <a:pt x="2657" y="1404"/>
                </a:lnTo>
                <a:lnTo>
                  <a:pt x="1429" y="2632"/>
                </a:lnTo>
                <a:lnTo>
                  <a:pt x="201" y="1404"/>
                </a:lnTo>
                <a:lnTo>
                  <a:pt x="1429" y="176"/>
                </a:lnTo>
                <a:close/>
                <a:moveTo>
                  <a:pt x="1429" y="0"/>
                </a:moveTo>
                <a:lnTo>
                  <a:pt x="1" y="1404"/>
                </a:lnTo>
                <a:lnTo>
                  <a:pt x="1429" y="2832"/>
                </a:lnTo>
                <a:lnTo>
                  <a:pt x="2858"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577351" y="4025922"/>
            <a:ext cx="240274" cy="240274"/>
          </a:xfrm>
          <a:custGeom>
            <a:avLst/>
            <a:gdLst/>
            <a:ahLst/>
            <a:cxnLst/>
            <a:rect l="l" t="t" r="r" b="b"/>
            <a:pathLst>
              <a:path w="2833" h="2833" extrusionOk="0">
                <a:moveTo>
                  <a:pt x="1429" y="176"/>
                </a:moveTo>
                <a:lnTo>
                  <a:pt x="2657" y="1404"/>
                </a:lnTo>
                <a:lnTo>
                  <a:pt x="1429" y="2632"/>
                </a:lnTo>
                <a:lnTo>
                  <a:pt x="201" y="1404"/>
                </a:lnTo>
                <a:lnTo>
                  <a:pt x="1429" y="176"/>
                </a:lnTo>
                <a:close/>
                <a:moveTo>
                  <a:pt x="1429" y="0"/>
                </a:moveTo>
                <a:lnTo>
                  <a:pt x="0" y="1404"/>
                </a:lnTo>
                <a:lnTo>
                  <a:pt x="1429" y="2832"/>
                </a:lnTo>
                <a:lnTo>
                  <a:pt x="2832"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802613" y="4025922"/>
            <a:ext cx="240274" cy="240274"/>
          </a:xfrm>
          <a:custGeom>
            <a:avLst/>
            <a:gdLst/>
            <a:ahLst/>
            <a:cxnLst/>
            <a:rect l="l" t="t" r="r" b="b"/>
            <a:pathLst>
              <a:path w="2833" h="2833" extrusionOk="0">
                <a:moveTo>
                  <a:pt x="1404" y="176"/>
                </a:moveTo>
                <a:lnTo>
                  <a:pt x="2632" y="1404"/>
                </a:lnTo>
                <a:lnTo>
                  <a:pt x="1404" y="2632"/>
                </a:lnTo>
                <a:lnTo>
                  <a:pt x="176" y="1404"/>
                </a:lnTo>
                <a:lnTo>
                  <a:pt x="1404" y="176"/>
                </a:lnTo>
                <a:close/>
                <a:moveTo>
                  <a:pt x="1404" y="0"/>
                </a:moveTo>
                <a:lnTo>
                  <a:pt x="1" y="1404"/>
                </a:lnTo>
                <a:lnTo>
                  <a:pt x="1404" y="2832"/>
                </a:lnTo>
                <a:lnTo>
                  <a:pt x="2833" y="1404"/>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2025840" y="4025922"/>
            <a:ext cx="242394" cy="240274"/>
          </a:xfrm>
          <a:custGeom>
            <a:avLst/>
            <a:gdLst/>
            <a:ahLst/>
            <a:cxnLst/>
            <a:rect l="l" t="t" r="r" b="b"/>
            <a:pathLst>
              <a:path w="2858" h="2833" extrusionOk="0">
                <a:moveTo>
                  <a:pt x="1429" y="176"/>
                </a:moveTo>
                <a:lnTo>
                  <a:pt x="2657" y="1404"/>
                </a:lnTo>
                <a:lnTo>
                  <a:pt x="1429" y="2632"/>
                </a:lnTo>
                <a:lnTo>
                  <a:pt x="201" y="1404"/>
                </a:lnTo>
                <a:lnTo>
                  <a:pt x="1429" y="176"/>
                </a:lnTo>
                <a:close/>
                <a:moveTo>
                  <a:pt x="1429" y="0"/>
                </a:moveTo>
                <a:lnTo>
                  <a:pt x="0" y="1404"/>
                </a:lnTo>
                <a:lnTo>
                  <a:pt x="1429" y="2832"/>
                </a:lnTo>
                <a:lnTo>
                  <a:pt x="2858"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2251186" y="4025922"/>
            <a:ext cx="240274" cy="240274"/>
          </a:xfrm>
          <a:custGeom>
            <a:avLst/>
            <a:gdLst/>
            <a:ahLst/>
            <a:cxnLst/>
            <a:rect l="l" t="t" r="r" b="b"/>
            <a:pathLst>
              <a:path w="2833" h="2833" extrusionOk="0">
                <a:moveTo>
                  <a:pt x="1429" y="176"/>
                </a:moveTo>
                <a:lnTo>
                  <a:pt x="2657" y="1404"/>
                </a:lnTo>
                <a:lnTo>
                  <a:pt x="1429" y="2632"/>
                </a:lnTo>
                <a:lnTo>
                  <a:pt x="201" y="1404"/>
                </a:lnTo>
                <a:lnTo>
                  <a:pt x="1429" y="176"/>
                </a:lnTo>
                <a:close/>
                <a:moveTo>
                  <a:pt x="1429" y="0"/>
                </a:moveTo>
                <a:lnTo>
                  <a:pt x="0" y="1404"/>
                </a:lnTo>
                <a:lnTo>
                  <a:pt x="1429" y="2832"/>
                </a:lnTo>
                <a:lnTo>
                  <a:pt x="2832"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2476448" y="4025922"/>
            <a:ext cx="240274" cy="240274"/>
          </a:xfrm>
          <a:custGeom>
            <a:avLst/>
            <a:gdLst/>
            <a:ahLst/>
            <a:cxnLst/>
            <a:rect l="l" t="t" r="r" b="b"/>
            <a:pathLst>
              <a:path w="2833" h="2833" extrusionOk="0">
                <a:moveTo>
                  <a:pt x="1404" y="176"/>
                </a:moveTo>
                <a:lnTo>
                  <a:pt x="2632" y="1404"/>
                </a:lnTo>
                <a:lnTo>
                  <a:pt x="1404" y="2632"/>
                </a:lnTo>
                <a:lnTo>
                  <a:pt x="176" y="1404"/>
                </a:lnTo>
                <a:lnTo>
                  <a:pt x="1404" y="176"/>
                </a:lnTo>
                <a:close/>
                <a:moveTo>
                  <a:pt x="1404" y="0"/>
                </a:moveTo>
                <a:lnTo>
                  <a:pt x="1" y="1404"/>
                </a:lnTo>
                <a:lnTo>
                  <a:pt x="1404" y="2832"/>
                </a:lnTo>
                <a:lnTo>
                  <a:pt x="2833" y="1404"/>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2699675" y="4025922"/>
            <a:ext cx="242394" cy="240274"/>
          </a:xfrm>
          <a:custGeom>
            <a:avLst/>
            <a:gdLst/>
            <a:ahLst/>
            <a:cxnLst/>
            <a:rect l="l" t="t" r="r" b="b"/>
            <a:pathLst>
              <a:path w="2858" h="2833" extrusionOk="0">
                <a:moveTo>
                  <a:pt x="1429" y="176"/>
                </a:moveTo>
                <a:lnTo>
                  <a:pt x="2657" y="1404"/>
                </a:lnTo>
                <a:lnTo>
                  <a:pt x="1429" y="2632"/>
                </a:lnTo>
                <a:lnTo>
                  <a:pt x="201" y="1404"/>
                </a:lnTo>
                <a:lnTo>
                  <a:pt x="1429" y="176"/>
                </a:lnTo>
                <a:close/>
                <a:moveTo>
                  <a:pt x="1429" y="0"/>
                </a:moveTo>
                <a:lnTo>
                  <a:pt x="0" y="1404"/>
                </a:lnTo>
                <a:lnTo>
                  <a:pt x="1429" y="2832"/>
                </a:lnTo>
                <a:lnTo>
                  <a:pt x="2857"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2924937" y="4025922"/>
            <a:ext cx="242479" cy="240274"/>
          </a:xfrm>
          <a:custGeom>
            <a:avLst/>
            <a:gdLst/>
            <a:ahLst/>
            <a:cxnLst/>
            <a:rect l="l" t="t" r="r" b="b"/>
            <a:pathLst>
              <a:path w="2859" h="2833" extrusionOk="0">
                <a:moveTo>
                  <a:pt x="1430" y="176"/>
                </a:moveTo>
                <a:lnTo>
                  <a:pt x="2658" y="1404"/>
                </a:lnTo>
                <a:lnTo>
                  <a:pt x="1430" y="2632"/>
                </a:lnTo>
                <a:lnTo>
                  <a:pt x="201" y="1404"/>
                </a:lnTo>
                <a:lnTo>
                  <a:pt x="1430" y="176"/>
                </a:lnTo>
                <a:close/>
                <a:moveTo>
                  <a:pt x="1430" y="0"/>
                </a:moveTo>
                <a:lnTo>
                  <a:pt x="1" y="1404"/>
                </a:lnTo>
                <a:lnTo>
                  <a:pt x="1430" y="2832"/>
                </a:lnTo>
                <a:lnTo>
                  <a:pt x="2858" y="1404"/>
                </a:lnTo>
                <a:lnTo>
                  <a:pt x="1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3150284" y="4025922"/>
            <a:ext cx="240274" cy="240274"/>
          </a:xfrm>
          <a:custGeom>
            <a:avLst/>
            <a:gdLst/>
            <a:ahLst/>
            <a:cxnLst/>
            <a:rect l="l" t="t" r="r" b="b"/>
            <a:pathLst>
              <a:path w="2833" h="2833" extrusionOk="0">
                <a:moveTo>
                  <a:pt x="1404" y="176"/>
                </a:moveTo>
                <a:lnTo>
                  <a:pt x="2632" y="1404"/>
                </a:lnTo>
                <a:lnTo>
                  <a:pt x="1404" y="2632"/>
                </a:lnTo>
                <a:lnTo>
                  <a:pt x="201" y="1404"/>
                </a:lnTo>
                <a:lnTo>
                  <a:pt x="1404" y="176"/>
                </a:lnTo>
                <a:close/>
                <a:moveTo>
                  <a:pt x="1404" y="0"/>
                </a:moveTo>
                <a:lnTo>
                  <a:pt x="1" y="1404"/>
                </a:lnTo>
                <a:lnTo>
                  <a:pt x="1404" y="2832"/>
                </a:lnTo>
                <a:lnTo>
                  <a:pt x="2833" y="1404"/>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3373510" y="4025922"/>
            <a:ext cx="242394" cy="240274"/>
          </a:xfrm>
          <a:custGeom>
            <a:avLst/>
            <a:gdLst/>
            <a:ahLst/>
            <a:cxnLst/>
            <a:rect l="l" t="t" r="r" b="b"/>
            <a:pathLst>
              <a:path w="2858" h="2833" extrusionOk="0">
                <a:moveTo>
                  <a:pt x="1429" y="176"/>
                </a:moveTo>
                <a:lnTo>
                  <a:pt x="2657" y="1404"/>
                </a:lnTo>
                <a:lnTo>
                  <a:pt x="1429" y="2632"/>
                </a:lnTo>
                <a:lnTo>
                  <a:pt x="201" y="1404"/>
                </a:lnTo>
                <a:lnTo>
                  <a:pt x="1429" y="176"/>
                </a:lnTo>
                <a:close/>
                <a:moveTo>
                  <a:pt x="1429" y="0"/>
                </a:moveTo>
                <a:lnTo>
                  <a:pt x="0" y="1404"/>
                </a:lnTo>
                <a:lnTo>
                  <a:pt x="1429" y="2832"/>
                </a:lnTo>
                <a:lnTo>
                  <a:pt x="2857"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3598772" y="4025922"/>
            <a:ext cx="242479" cy="240274"/>
          </a:xfrm>
          <a:custGeom>
            <a:avLst/>
            <a:gdLst/>
            <a:ahLst/>
            <a:cxnLst/>
            <a:rect l="l" t="t" r="r" b="b"/>
            <a:pathLst>
              <a:path w="2859" h="2833" extrusionOk="0">
                <a:moveTo>
                  <a:pt x="1429" y="176"/>
                </a:moveTo>
                <a:lnTo>
                  <a:pt x="2658" y="1404"/>
                </a:lnTo>
                <a:lnTo>
                  <a:pt x="1429" y="2632"/>
                </a:lnTo>
                <a:lnTo>
                  <a:pt x="201" y="1404"/>
                </a:lnTo>
                <a:lnTo>
                  <a:pt x="1429" y="176"/>
                </a:lnTo>
                <a:close/>
                <a:moveTo>
                  <a:pt x="1429" y="0"/>
                </a:moveTo>
                <a:lnTo>
                  <a:pt x="1" y="1404"/>
                </a:lnTo>
                <a:lnTo>
                  <a:pt x="1429" y="2832"/>
                </a:lnTo>
                <a:lnTo>
                  <a:pt x="2858"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3824119" y="4025922"/>
            <a:ext cx="240274" cy="240274"/>
          </a:xfrm>
          <a:custGeom>
            <a:avLst/>
            <a:gdLst/>
            <a:ahLst/>
            <a:cxnLst/>
            <a:rect l="l" t="t" r="r" b="b"/>
            <a:pathLst>
              <a:path w="2833" h="2833" extrusionOk="0">
                <a:moveTo>
                  <a:pt x="1404" y="176"/>
                </a:moveTo>
                <a:lnTo>
                  <a:pt x="2632" y="1404"/>
                </a:lnTo>
                <a:lnTo>
                  <a:pt x="1404" y="2632"/>
                </a:lnTo>
                <a:lnTo>
                  <a:pt x="201" y="1404"/>
                </a:lnTo>
                <a:lnTo>
                  <a:pt x="1404" y="176"/>
                </a:lnTo>
                <a:close/>
                <a:moveTo>
                  <a:pt x="1404" y="0"/>
                </a:moveTo>
                <a:lnTo>
                  <a:pt x="1" y="1404"/>
                </a:lnTo>
                <a:lnTo>
                  <a:pt x="1404" y="2832"/>
                </a:lnTo>
                <a:lnTo>
                  <a:pt x="2833" y="1404"/>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4047345" y="4025922"/>
            <a:ext cx="242394" cy="240274"/>
          </a:xfrm>
          <a:custGeom>
            <a:avLst/>
            <a:gdLst/>
            <a:ahLst/>
            <a:cxnLst/>
            <a:rect l="l" t="t" r="r" b="b"/>
            <a:pathLst>
              <a:path w="2858" h="2833" extrusionOk="0">
                <a:moveTo>
                  <a:pt x="1429" y="176"/>
                </a:moveTo>
                <a:lnTo>
                  <a:pt x="2657" y="1404"/>
                </a:lnTo>
                <a:lnTo>
                  <a:pt x="1429" y="2632"/>
                </a:lnTo>
                <a:lnTo>
                  <a:pt x="201" y="1404"/>
                </a:lnTo>
                <a:lnTo>
                  <a:pt x="1429" y="176"/>
                </a:lnTo>
                <a:close/>
                <a:moveTo>
                  <a:pt x="1429" y="0"/>
                </a:moveTo>
                <a:lnTo>
                  <a:pt x="0" y="1404"/>
                </a:lnTo>
                <a:lnTo>
                  <a:pt x="1429" y="2832"/>
                </a:lnTo>
                <a:lnTo>
                  <a:pt x="2857"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4272607" y="4025922"/>
            <a:ext cx="242394" cy="240274"/>
          </a:xfrm>
          <a:custGeom>
            <a:avLst/>
            <a:gdLst/>
            <a:ahLst/>
            <a:cxnLst/>
            <a:rect l="l" t="t" r="r" b="b"/>
            <a:pathLst>
              <a:path w="2858" h="2833" extrusionOk="0">
                <a:moveTo>
                  <a:pt x="1429" y="176"/>
                </a:moveTo>
                <a:lnTo>
                  <a:pt x="2657" y="1404"/>
                </a:lnTo>
                <a:lnTo>
                  <a:pt x="1429" y="2632"/>
                </a:lnTo>
                <a:lnTo>
                  <a:pt x="201" y="1404"/>
                </a:lnTo>
                <a:lnTo>
                  <a:pt x="1429" y="176"/>
                </a:lnTo>
                <a:close/>
                <a:moveTo>
                  <a:pt x="1429" y="0"/>
                </a:moveTo>
                <a:lnTo>
                  <a:pt x="1" y="1404"/>
                </a:lnTo>
                <a:lnTo>
                  <a:pt x="1429" y="2832"/>
                </a:lnTo>
                <a:lnTo>
                  <a:pt x="2858"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4497954" y="4025922"/>
            <a:ext cx="240274" cy="240274"/>
          </a:xfrm>
          <a:custGeom>
            <a:avLst/>
            <a:gdLst/>
            <a:ahLst/>
            <a:cxnLst/>
            <a:rect l="l" t="t" r="r" b="b"/>
            <a:pathLst>
              <a:path w="2833" h="2833" extrusionOk="0">
                <a:moveTo>
                  <a:pt x="1429" y="176"/>
                </a:moveTo>
                <a:lnTo>
                  <a:pt x="2632" y="1404"/>
                </a:lnTo>
                <a:lnTo>
                  <a:pt x="1429" y="2632"/>
                </a:lnTo>
                <a:lnTo>
                  <a:pt x="201" y="1404"/>
                </a:lnTo>
                <a:lnTo>
                  <a:pt x="1429" y="176"/>
                </a:lnTo>
                <a:close/>
                <a:moveTo>
                  <a:pt x="1429" y="0"/>
                </a:moveTo>
                <a:lnTo>
                  <a:pt x="0" y="1404"/>
                </a:lnTo>
                <a:lnTo>
                  <a:pt x="1429" y="2832"/>
                </a:lnTo>
                <a:lnTo>
                  <a:pt x="2833"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4721181" y="4025922"/>
            <a:ext cx="242394" cy="240274"/>
          </a:xfrm>
          <a:custGeom>
            <a:avLst/>
            <a:gdLst/>
            <a:ahLst/>
            <a:cxnLst/>
            <a:rect l="l" t="t" r="r" b="b"/>
            <a:pathLst>
              <a:path w="2858" h="2833" extrusionOk="0">
                <a:moveTo>
                  <a:pt x="1429" y="176"/>
                </a:moveTo>
                <a:lnTo>
                  <a:pt x="2657" y="1404"/>
                </a:lnTo>
                <a:lnTo>
                  <a:pt x="1429" y="2632"/>
                </a:lnTo>
                <a:lnTo>
                  <a:pt x="201" y="1404"/>
                </a:lnTo>
                <a:lnTo>
                  <a:pt x="1429" y="176"/>
                </a:lnTo>
                <a:close/>
                <a:moveTo>
                  <a:pt x="1429" y="0"/>
                </a:moveTo>
                <a:lnTo>
                  <a:pt x="0" y="1404"/>
                </a:lnTo>
                <a:lnTo>
                  <a:pt x="1429" y="2832"/>
                </a:lnTo>
                <a:lnTo>
                  <a:pt x="2857"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4946443" y="4025922"/>
            <a:ext cx="242394" cy="240274"/>
          </a:xfrm>
          <a:custGeom>
            <a:avLst/>
            <a:gdLst/>
            <a:ahLst/>
            <a:cxnLst/>
            <a:rect l="l" t="t" r="r" b="b"/>
            <a:pathLst>
              <a:path w="2858" h="2833" extrusionOk="0">
                <a:moveTo>
                  <a:pt x="1429" y="176"/>
                </a:moveTo>
                <a:lnTo>
                  <a:pt x="2657" y="1404"/>
                </a:lnTo>
                <a:lnTo>
                  <a:pt x="1429" y="2632"/>
                </a:lnTo>
                <a:lnTo>
                  <a:pt x="201" y="1404"/>
                </a:lnTo>
                <a:lnTo>
                  <a:pt x="1429" y="176"/>
                </a:lnTo>
                <a:close/>
                <a:moveTo>
                  <a:pt x="1429" y="0"/>
                </a:moveTo>
                <a:lnTo>
                  <a:pt x="1" y="1404"/>
                </a:lnTo>
                <a:lnTo>
                  <a:pt x="1429" y="2832"/>
                </a:lnTo>
                <a:lnTo>
                  <a:pt x="2858"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5171790" y="4025922"/>
            <a:ext cx="240274" cy="240274"/>
          </a:xfrm>
          <a:custGeom>
            <a:avLst/>
            <a:gdLst/>
            <a:ahLst/>
            <a:cxnLst/>
            <a:rect l="l" t="t" r="r" b="b"/>
            <a:pathLst>
              <a:path w="2833" h="2833" extrusionOk="0">
                <a:moveTo>
                  <a:pt x="1429" y="176"/>
                </a:moveTo>
                <a:lnTo>
                  <a:pt x="2657" y="1404"/>
                </a:lnTo>
                <a:lnTo>
                  <a:pt x="1429" y="2632"/>
                </a:lnTo>
                <a:lnTo>
                  <a:pt x="201" y="1404"/>
                </a:lnTo>
                <a:lnTo>
                  <a:pt x="1429" y="176"/>
                </a:lnTo>
                <a:close/>
                <a:moveTo>
                  <a:pt x="1429" y="0"/>
                </a:moveTo>
                <a:lnTo>
                  <a:pt x="0" y="1404"/>
                </a:lnTo>
                <a:lnTo>
                  <a:pt x="1429" y="2832"/>
                </a:lnTo>
                <a:lnTo>
                  <a:pt x="2832"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5397052" y="4025922"/>
            <a:ext cx="240359" cy="240274"/>
          </a:xfrm>
          <a:custGeom>
            <a:avLst/>
            <a:gdLst/>
            <a:ahLst/>
            <a:cxnLst/>
            <a:rect l="l" t="t" r="r" b="b"/>
            <a:pathLst>
              <a:path w="2834" h="2833" extrusionOk="0">
                <a:moveTo>
                  <a:pt x="1405" y="176"/>
                </a:moveTo>
                <a:lnTo>
                  <a:pt x="2633" y="1404"/>
                </a:lnTo>
                <a:lnTo>
                  <a:pt x="1405" y="2632"/>
                </a:lnTo>
                <a:lnTo>
                  <a:pt x="176" y="1404"/>
                </a:lnTo>
                <a:lnTo>
                  <a:pt x="1405" y="176"/>
                </a:lnTo>
                <a:close/>
                <a:moveTo>
                  <a:pt x="1405" y="0"/>
                </a:moveTo>
                <a:lnTo>
                  <a:pt x="1" y="1404"/>
                </a:lnTo>
                <a:lnTo>
                  <a:pt x="1405" y="2832"/>
                </a:lnTo>
                <a:lnTo>
                  <a:pt x="2833" y="1404"/>
                </a:lnTo>
                <a:lnTo>
                  <a:pt x="14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5620278" y="4025922"/>
            <a:ext cx="242394" cy="240274"/>
          </a:xfrm>
          <a:custGeom>
            <a:avLst/>
            <a:gdLst/>
            <a:ahLst/>
            <a:cxnLst/>
            <a:rect l="l" t="t" r="r" b="b"/>
            <a:pathLst>
              <a:path w="2858" h="2833" extrusionOk="0">
                <a:moveTo>
                  <a:pt x="1429" y="176"/>
                </a:moveTo>
                <a:lnTo>
                  <a:pt x="2657" y="1404"/>
                </a:lnTo>
                <a:lnTo>
                  <a:pt x="1429" y="2632"/>
                </a:lnTo>
                <a:lnTo>
                  <a:pt x="201" y="1404"/>
                </a:lnTo>
                <a:lnTo>
                  <a:pt x="1429" y="176"/>
                </a:lnTo>
                <a:close/>
                <a:moveTo>
                  <a:pt x="1429" y="0"/>
                </a:moveTo>
                <a:lnTo>
                  <a:pt x="1" y="1404"/>
                </a:lnTo>
                <a:lnTo>
                  <a:pt x="1429" y="2832"/>
                </a:lnTo>
                <a:lnTo>
                  <a:pt x="2858"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5845625" y="4025922"/>
            <a:ext cx="240274" cy="240274"/>
          </a:xfrm>
          <a:custGeom>
            <a:avLst/>
            <a:gdLst/>
            <a:ahLst/>
            <a:cxnLst/>
            <a:rect l="l" t="t" r="r" b="b"/>
            <a:pathLst>
              <a:path w="2833" h="2833" extrusionOk="0">
                <a:moveTo>
                  <a:pt x="1429" y="176"/>
                </a:moveTo>
                <a:lnTo>
                  <a:pt x="2657" y="1404"/>
                </a:lnTo>
                <a:lnTo>
                  <a:pt x="1429" y="2632"/>
                </a:lnTo>
                <a:lnTo>
                  <a:pt x="201" y="1404"/>
                </a:lnTo>
                <a:lnTo>
                  <a:pt x="1429" y="176"/>
                </a:lnTo>
                <a:close/>
                <a:moveTo>
                  <a:pt x="1429" y="0"/>
                </a:moveTo>
                <a:lnTo>
                  <a:pt x="0" y="1404"/>
                </a:lnTo>
                <a:lnTo>
                  <a:pt x="1429" y="2832"/>
                </a:lnTo>
                <a:lnTo>
                  <a:pt x="2832"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6070887" y="4025922"/>
            <a:ext cx="240274" cy="240274"/>
          </a:xfrm>
          <a:custGeom>
            <a:avLst/>
            <a:gdLst/>
            <a:ahLst/>
            <a:cxnLst/>
            <a:rect l="l" t="t" r="r" b="b"/>
            <a:pathLst>
              <a:path w="2833" h="2833" extrusionOk="0">
                <a:moveTo>
                  <a:pt x="1404" y="176"/>
                </a:moveTo>
                <a:lnTo>
                  <a:pt x="2632" y="1404"/>
                </a:lnTo>
                <a:lnTo>
                  <a:pt x="1404" y="2632"/>
                </a:lnTo>
                <a:lnTo>
                  <a:pt x="176" y="1404"/>
                </a:lnTo>
                <a:lnTo>
                  <a:pt x="1404" y="176"/>
                </a:lnTo>
                <a:close/>
                <a:moveTo>
                  <a:pt x="1404" y="0"/>
                </a:moveTo>
                <a:lnTo>
                  <a:pt x="1" y="1404"/>
                </a:lnTo>
                <a:lnTo>
                  <a:pt x="1404" y="2832"/>
                </a:lnTo>
                <a:lnTo>
                  <a:pt x="2833" y="1404"/>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6294113" y="4025922"/>
            <a:ext cx="242394" cy="240274"/>
          </a:xfrm>
          <a:custGeom>
            <a:avLst/>
            <a:gdLst/>
            <a:ahLst/>
            <a:cxnLst/>
            <a:rect l="l" t="t" r="r" b="b"/>
            <a:pathLst>
              <a:path w="2858" h="2833" extrusionOk="0">
                <a:moveTo>
                  <a:pt x="1429" y="176"/>
                </a:moveTo>
                <a:lnTo>
                  <a:pt x="2657" y="1404"/>
                </a:lnTo>
                <a:lnTo>
                  <a:pt x="1429" y="2632"/>
                </a:lnTo>
                <a:lnTo>
                  <a:pt x="201" y="1404"/>
                </a:lnTo>
                <a:lnTo>
                  <a:pt x="1429" y="176"/>
                </a:lnTo>
                <a:close/>
                <a:moveTo>
                  <a:pt x="1429" y="0"/>
                </a:moveTo>
                <a:lnTo>
                  <a:pt x="0" y="1404"/>
                </a:lnTo>
                <a:lnTo>
                  <a:pt x="1429" y="2832"/>
                </a:lnTo>
                <a:lnTo>
                  <a:pt x="2858"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6519460" y="4025922"/>
            <a:ext cx="240274" cy="240274"/>
          </a:xfrm>
          <a:custGeom>
            <a:avLst/>
            <a:gdLst/>
            <a:ahLst/>
            <a:cxnLst/>
            <a:rect l="l" t="t" r="r" b="b"/>
            <a:pathLst>
              <a:path w="2833" h="2833" extrusionOk="0">
                <a:moveTo>
                  <a:pt x="1429" y="176"/>
                </a:moveTo>
                <a:lnTo>
                  <a:pt x="2657" y="1404"/>
                </a:lnTo>
                <a:lnTo>
                  <a:pt x="1429" y="2632"/>
                </a:lnTo>
                <a:lnTo>
                  <a:pt x="201" y="1404"/>
                </a:lnTo>
                <a:lnTo>
                  <a:pt x="1429" y="176"/>
                </a:lnTo>
                <a:close/>
                <a:moveTo>
                  <a:pt x="1429" y="0"/>
                </a:moveTo>
                <a:lnTo>
                  <a:pt x="0" y="1404"/>
                </a:lnTo>
                <a:lnTo>
                  <a:pt x="1429" y="2832"/>
                </a:lnTo>
                <a:lnTo>
                  <a:pt x="2832"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6744722" y="4025922"/>
            <a:ext cx="240274" cy="240274"/>
          </a:xfrm>
          <a:custGeom>
            <a:avLst/>
            <a:gdLst/>
            <a:ahLst/>
            <a:cxnLst/>
            <a:rect l="l" t="t" r="r" b="b"/>
            <a:pathLst>
              <a:path w="2833" h="2833" extrusionOk="0">
                <a:moveTo>
                  <a:pt x="1404" y="176"/>
                </a:moveTo>
                <a:lnTo>
                  <a:pt x="2632" y="1404"/>
                </a:lnTo>
                <a:lnTo>
                  <a:pt x="1404" y="2632"/>
                </a:lnTo>
                <a:lnTo>
                  <a:pt x="176" y="1404"/>
                </a:lnTo>
                <a:lnTo>
                  <a:pt x="1404" y="176"/>
                </a:lnTo>
                <a:close/>
                <a:moveTo>
                  <a:pt x="1404" y="0"/>
                </a:moveTo>
                <a:lnTo>
                  <a:pt x="1" y="1404"/>
                </a:lnTo>
                <a:lnTo>
                  <a:pt x="1404" y="2832"/>
                </a:lnTo>
                <a:lnTo>
                  <a:pt x="2833" y="1404"/>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6967949" y="4025922"/>
            <a:ext cx="242394" cy="240274"/>
          </a:xfrm>
          <a:custGeom>
            <a:avLst/>
            <a:gdLst/>
            <a:ahLst/>
            <a:cxnLst/>
            <a:rect l="l" t="t" r="r" b="b"/>
            <a:pathLst>
              <a:path w="2858" h="2833" extrusionOk="0">
                <a:moveTo>
                  <a:pt x="1429" y="176"/>
                </a:moveTo>
                <a:lnTo>
                  <a:pt x="2657" y="1404"/>
                </a:lnTo>
                <a:lnTo>
                  <a:pt x="1429" y="2632"/>
                </a:lnTo>
                <a:lnTo>
                  <a:pt x="201" y="1404"/>
                </a:lnTo>
                <a:lnTo>
                  <a:pt x="1429" y="176"/>
                </a:lnTo>
                <a:close/>
                <a:moveTo>
                  <a:pt x="1429" y="0"/>
                </a:moveTo>
                <a:lnTo>
                  <a:pt x="0" y="1404"/>
                </a:lnTo>
                <a:lnTo>
                  <a:pt x="1429" y="2832"/>
                </a:lnTo>
                <a:lnTo>
                  <a:pt x="2858"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7193296" y="4025922"/>
            <a:ext cx="240274" cy="240274"/>
          </a:xfrm>
          <a:custGeom>
            <a:avLst/>
            <a:gdLst/>
            <a:ahLst/>
            <a:cxnLst/>
            <a:rect l="l" t="t" r="r" b="b"/>
            <a:pathLst>
              <a:path w="2833" h="2833" extrusionOk="0">
                <a:moveTo>
                  <a:pt x="1429" y="176"/>
                </a:moveTo>
                <a:lnTo>
                  <a:pt x="2657" y="1404"/>
                </a:lnTo>
                <a:lnTo>
                  <a:pt x="1429" y="2632"/>
                </a:lnTo>
                <a:lnTo>
                  <a:pt x="201" y="1404"/>
                </a:lnTo>
                <a:lnTo>
                  <a:pt x="1429" y="176"/>
                </a:lnTo>
                <a:close/>
                <a:moveTo>
                  <a:pt x="1429" y="0"/>
                </a:moveTo>
                <a:lnTo>
                  <a:pt x="0" y="1404"/>
                </a:lnTo>
                <a:lnTo>
                  <a:pt x="1429" y="2832"/>
                </a:lnTo>
                <a:lnTo>
                  <a:pt x="2832"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7418558" y="4025922"/>
            <a:ext cx="240274" cy="240274"/>
          </a:xfrm>
          <a:custGeom>
            <a:avLst/>
            <a:gdLst/>
            <a:ahLst/>
            <a:cxnLst/>
            <a:rect l="l" t="t" r="r" b="b"/>
            <a:pathLst>
              <a:path w="2833" h="2833" extrusionOk="0">
                <a:moveTo>
                  <a:pt x="1404" y="176"/>
                </a:moveTo>
                <a:lnTo>
                  <a:pt x="2632" y="1404"/>
                </a:lnTo>
                <a:lnTo>
                  <a:pt x="1404" y="2632"/>
                </a:lnTo>
                <a:lnTo>
                  <a:pt x="201" y="1404"/>
                </a:lnTo>
                <a:lnTo>
                  <a:pt x="1404" y="176"/>
                </a:lnTo>
                <a:close/>
                <a:moveTo>
                  <a:pt x="1404" y="0"/>
                </a:moveTo>
                <a:lnTo>
                  <a:pt x="1" y="1404"/>
                </a:lnTo>
                <a:lnTo>
                  <a:pt x="1404" y="2832"/>
                </a:lnTo>
                <a:lnTo>
                  <a:pt x="2833" y="1404"/>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7641784" y="4025922"/>
            <a:ext cx="242394" cy="240274"/>
          </a:xfrm>
          <a:custGeom>
            <a:avLst/>
            <a:gdLst/>
            <a:ahLst/>
            <a:cxnLst/>
            <a:rect l="l" t="t" r="r" b="b"/>
            <a:pathLst>
              <a:path w="2858" h="2833" extrusionOk="0">
                <a:moveTo>
                  <a:pt x="1429" y="176"/>
                </a:moveTo>
                <a:lnTo>
                  <a:pt x="2657" y="1404"/>
                </a:lnTo>
                <a:lnTo>
                  <a:pt x="1429" y="2632"/>
                </a:lnTo>
                <a:lnTo>
                  <a:pt x="201" y="1404"/>
                </a:lnTo>
                <a:lnTo>
                  <a:pt x="1429" y="176"/>
                </a:lnTo>
                <a:close/>
                <a:moveTo>
                  <a:pt x="1429" y="0"/>
                </a:moveTo>
                <a:lnTo>
                  <a:pt x="0" y="1404"/>
                </a:lnTo>
                <a:lnTo>
                  <a:pt x="1429" y="2832"/>
                </a:lnTo>
                <a:lnTo>
                  <a:pt x="2857"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7867046" y="4025922"/>
            <a:ext cx="242479" cy="240274"/>
          </a:xfrm>
          <a:custGeom>
            <a:avLst/>
            <a:gdLst/>
            <a:ahLst/>
            <a:cxnLst/>
            <a:rect l="l" t="t" r="r" b="b"/>
            <a:pathLst>
              <a:path w="2859" h="2833" extrusionOk="0">
                <a:moveTo>
                  <a:pt x="1430" y="176"/>
                </a:moveTo>
                <a:lnTo>
                  <a:pt x="2658" y="1404"/>
                </a:lnTo>
                <a:lnTo>
                  <a:pt x="1430" y="2632"/>
                </a:lnTo>
                <a:lnTo>
                  <a:pt x="201" y="1404"/>
                </a:lnTo>
                <a:lnTo>
                  <a:pt x="1430" y="176"/>
                </a:lnTo>
                <a:close/>
                <a:moveTo>
                  <a:pt x="1430" y="0"/>
                </a:moveTo>
                <a:lnTo>
                  <a:pt x="1" y="1404"/>
                </a:lnTo>
                <a:lnTo>
                  <a:pt x="1430" y="2832"/>
                </a:lnTo>
                <a:lnTo>
                  <a:pt x="2858" y="1404"/>
                </a:lnTo>
                <a:lnTo>
                  <a:pt x="1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8092393" y="4025922"/>
            <a:ext cx="240274" cy="240274"/>
          </a:xfrm>
          <a:custGeom>
            <a:avLst/>
            <a:gdLst/>
            <a:ahLst/>
            <a:cxnLst/>
            <a:rect l="l" t="t" r="r" b="b"/>
            <a:pathLst>
              <a:path w="2833" h="2833" extrusionOk="0">
                <a:moveTo>
                  <a:pt x="1404" y="176"/>
                </a:moveTo>
                <a:lnTo>
                  <a:pt x="2632" y="1404"/>
                </a:lnTo>
                <a:lnTo>
                  <a:pt x="1404" y="2632"/>
                </a:lnTo>
                <a:lnTo>
                  <a:pt x="201" y="1404"/>
                </a:lnTo>
                <a:lnTo>
                  <a:pt x="1404" y="176"/>
                </a:lnTo>
                <a:close/>
                <a:moveTo>
                  <a:pt x="1404" y="0"/>
                </a:moveTo>
                <a:lnTo>
                  <a:pt x="1" y="1404"/>
                </a:lnTo>
                <a:lnTo>
                  <a:pt x="1404" y="2832"/>
                </a:lnTo>
                <a:lnTo>
                  <a:pt x="2833" y="1404"/>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8315619" y="4025922"/>
            <a:ext cx="242394" cy="240274"/>
          </a:xfrm>
          <a:custGeom>
            <a:avLst/>
            <a:gdLst/>
            <a:ahLst/>
            <a:cxnLst/>
            <a:rect l="l" t="t" r="r" b="b"/>
            <a:pathLst>
              <a:path w="2858" h="2833" extrusionOk="0">
                <a:moveTo>
                  <a:pt x="1429" y="176"/>
                </a:moveTo>
                <a:lnTo>
                  <a:pt x="2657" y="1404"/>
                </a:lnTo>
                <a:lnTo>
                  <a:pt x="1429" y="2632"/>
                </a:lnTo>
                <a:lnTo>
                  <a:pt x="201" y="1404"/>
                </a:lnTo>
                <a:lnTo>
                  <a:pt x="1429" y="176"/>
                </a:lnTo>
                <a:close/>
                <a:moveTo>
                  <a:pt x="1429" y="0"/>
                </a:moveTo>
                <a:lnTo>
                  <a:pt x="0" y="1404"/>
                </a:lnTo>
                <a:lnTo>
                  <a:pt x="1429" y="2832"/>
                </a:lnTo>
                <a:lnTo>
                  <a:pt x="2857"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8540881" y="4025922"/>
            <a:ext cx="242479" cy="240274"/>
          </a:xfrm>
          <a:custGeom>
            <a:avLst/>
            <a:gdLst/>
            <a:ahLst/>
            <a:cxnLst/>
            <a:rect l="l" t="t" r="r" b="b"/>
            <a:pathLst>
              <a:path w="2859" h="2833" extrusionOk="0">
                <a:moveTo>
                  <a:pt x="1429" y="176"/>
                </a:moveTo>
                <a:lnTo>
                  <a:pt x="2658" y="1404"/>
                </a:lnTo>
                <a:lnTo>
                  <a:pt x="1429" y="2632"/>
                </a:lnTo>
                <a:lnTo>
                  <a:pt x="201" y="1404"/>
                </a:lnTo>
                <a:lnTo>
                  <a:pt x="1429" y="176"/>
                </a:lnTo>
                <a:close/>
                <a:moveTo>
                  <a:pt x="1429" y="0"/>
                </a:moveTo>
                <a:lnTo>
                  <a:pt x="1" y="1404"/>
                </a:lnTo>
                <a:lnTo>
                  <a:pt x="1429" y="2832"/>
                </a:lnTo>
                <a:lnTo>
                  <a:pt x="2858"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229680" y="4249064"/>
            <a:ext cx="240274" cy="242394"/>
          </a:xfrm>
          <a:custGeom>
            <a:avLst/>
            <a:gdLst/>
            <a:ahLst/>
            <a:cxnLst/>
            <a:rect l="l" t="t" r="r" b="b"/>
            <a:pathLst>
              <a:path w="2833" h="2858" extrusionOk="0">
                <a:moveTo>
                  <a:pt x="1429" y="201"/>
                </a:moveTo>
                <a:lnTo>
                  <a:pt x="2632" y="1429"/>
                </a:lnTo>
                <a:lnTo>
                  <a:pt x="1429" y="2657"/>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8766228" y="4249064"/>
            <a:ext cx="240274" cy="242394"/>
          </a:xfrm>
          <a:custGeom>
            <a:avLst/>
            <a:gdLst/>
            <a:ahLst/>
            <a:cxnLst/>
            <a:rect l="l" t="t" r="r" b="b"/>
            <a:pathLst>
              <a:path w="2833" h="2858" extrusionOk="0">
                <a:moveTo>
                  <a:pt x="1429" y="201"/>
                </a:moveTo>
                <a:lnTo>
                  <a:pt x="2632" y="1429"/>
                </a:lnTo>
                <a:lnTo>
                  <a:pt x="1429" y="2657"/>
                </a:lnTo>
                <a:lnTo>
                  <a:pt x="201" y="1429"/>
                </a:lnTo>
                <a:lnTo>
                  <a:pt x="1429" y="201"/>
                </a:lnTo>
                <a:close/>
                <a:moveTo>
                  <a:pt x="1429" y="1"/>
                </a:moveTo>
                <a:lnTo>
                  <a:pt x="1" y="1429"/>
                </a:lnTo>
                <a:lnTo>
                  <a:pt x="1429" y="2858"/>
                </a:lnTo>
                <a:lnTo>
                  <a:pt x="2833"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8989455" y="4249064"/>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4334" y="4474411"/>
            <a:ext cx="242394" cy="240274"/>
          </a:xfrm>
          <a:custGeom>
            <a:avLst/>
            <a:gdLst/>
            <a:ahLst/>
            <a:cxnLst/>
            <a:rect l="l" t="t" r="r" b="b"/>
            <a:pathLst>
              <a:path w="2858" h="2833" extrusionOk="0">
                <a:moveTo>
                  <a:pt x="1429" y="201"/>
                </a:moveTo>
                <a:lnTo>
                  <a:pt x="2657" y="1429"/>
                </a:lnTo>
                <a:lnTo>
                  <a:pt x="1429" y="2657"/>
                </a:lnTo>
                <a:lnTo>
                  <a:pt x="201" y="1429"/>
                </a:lnTo>
                <a:lnTo>
                  <a:pt x="1429" y="201"/>
                </a:lnTo>
                <a:close/>
                <a:moveTo>
                  <a:pt x="1429" y="0"/>
                </a:moveTo>
                <a:lnTo>
                  <a:pt x="1" y="1429"/>
                </a:lnTo>
                <a:lnTo>
                  <a:pt x="1429" y="2833"/>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452822" y="4249064"/>
            <a:ext cx="242479" cy="242394"/>
          </a:xfrm>
          <a:custGeom>
            <a:avLst/>
            <a:gdLst/>
            <a:ahLst/>
            <a:cxnLst/>
            <a:rect l="l" t="t" r="r" b="b"/>
            <a:pathLst>
              <a:path w="2859" h="2858" extrusionOk="0">
                <a:moveTo>
                  <a:pt x="1430" y="201"/>
                </a:moveTo>
                <a:lnTo>
                  <a:pt x="2658" y="1429"/>
                </a:lnTo>
                <a:lnTo>
                  <a:pt x="1430" y="2657"/>
                </a:lnTo>
                <a:lnTo>
                  <a:pt x="201" y="1429"/>
                </a:lnTo>
                <a:lnTo>
                  <a:pt x="1430" y="201"/>
                </a:lnTo>
                <a:close/>
                <a:moveTo>
                  <a:pt x="1430" y="1"/>
                </a:moveTo>
                <a:lnTo>
                  <a:pt x="1" y="1429"/>
                </a:lnTo>
                <a:lnTo>
                  <a:pt x="1430" y="2858"/>
                </a:lnTo>
                <a:lnTo>
                  <a:pt x="2858" y="1429"/>
                </a:lnTo>
                <a:lnTo>
                  <a:pt x="1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678169" y="4249064"/>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903516" y="4249064"/>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128778" y="4249064"/>
            <a:ext cx="240274" cy="242394"/>
          </a:xfrm>
          <a:custGeom>
            <a:avLst/>
            <a:gdLst/>
            <a:ahLst/>
            <a:cxnLst/>
            <a:rect l="l" t="t" r="r" b="b"/>
            <a:pathLst>
              <a:path w="2833" h="2858" extrusionOk="0">
                <a:moveTo>
                  <a:pt x="1404" y="201"/>
                </a:moveTo>
                <a:lnTo>
                  <a:pt x="2633" y="1429"/>
                </a:lnTo>
                <a:lnTo>
                  <a:pt x="1404" y="2657"/>
                </a:lnTo>
                <a:lnTo>
                  <a:pt x="176"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352004" y="4249064"/>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77351" y="4249064"/>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802613" y="4249064"/>
            <a:ext cx="240274" cy="242394"/>
          </a:xfrm>
          <a:custGeom>
            <a:avLst/>
            <a:gdLst/>
            <a:ahLst/>
            <a:cxnLst/>
            <a:rect l="l" t="t" r="r" b="b"/>
            <a:pathLst>
              <a:path w="2833" h="2858" extrusionOk="0">
                <a:moveTo>
                  <a:pt x="1404" y="201"/>
                </a:moveTo>
                <a:lnTo>
                  <a:pt x="2632" y="1429"/>
                </a:lnTo>
                <a:lnTo>
                  <a:pt x="1404" y="2657"/>
                </a:lnTo>
                <a:lnTo>
                  <a:pt x="176"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2025840" y="4249064"/>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2251186" y="4249064"/>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2476448" y="4249064"/>
            <a:ext cx="240274" cy="242394"/>
          </a:xfrm>
          <a:custGeom>
            <a:avLst/>
            <a:gdLst/>
            <a:ahLst/>
            <a:cxnLst/>
            <a:rect l="l" t="t" r="r" b="b"/>
            <a:pathLst>
              <a:path w="2833" h="2858" extrusionOk="0">
                <a:moveTo>
                  <a:pt x="1404" y="201"/>
                </a:moveTo>
                <a:lnTo>
                  <a:pt x="2632" y="1429"/>
                </a:lnTo>
                <a:lnTo>
                  <a:pt x="1404" y="2657"/>
                </a:lnTo>
                <a:lnTo>
                  <a:pt x="176"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2699675" y="4249064"/>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2924937" y="4249064"/>
            <a:ext cx="242479" cy="242394"/>
          </a:xfrm>
          <a:custGeom>
            <a:avLst/>
            <a:gdLst/>
            <a:ahLst/>
            <a:cxnLst/>
            <a:rect l="l" t="t" r="r" b="b"/>
            <a:pathLst>
              <a:path w="2859" h="2858" extrusionOk="0">
                <a:moveTo>
                  <a:pt x="1430" y="201"/>
                </a:moveTo>
                <a:lnTo>
                  <a:pt x="2658" y="1429"/>
                </a:lnTo>
                <a:lnTo>
                  <a:pt x="1430" y="2657"/>
                </a:lnTo>
                <a:lnTo>
                  <a:pt x="201" y="1429"/>
                </a:lnTo>
                <a:lnTo>
                  <a:pt x="1430" y="201"/>
                </a:lnTo>
                <a:close/>
                <a:moveTo>
                  <a:pt x="1430" y="1"/>
                </a:moveTo>
                <a:lnTo>
                  <a:pt x="1" y="1429"/>
                </a:lnTo>
                <a:lnTo>
                  <a:pt x="1430" y="2858"/>
                </a:lnTo>
                <a:lnTo>
                  <a:pt x="2858" y="1429"/>
                </a:lnTo>
                <a:lnTo>
                  <a:pt x="1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3150284" y="4249064"/>
            <a:ext cx="240274" cy="242394"/>
          </a:xfrm>
          <a:custGeom>
            <a:avLst/>
            <a:gdLst/>
            <a:ahLst/>
            <a:cxnLst/>
            <a:rect l="l" t="t" r="r" b="b"/>
            <a:pathLst>
              <a:path w="2833" h="2858" extrusionOk="0">
                <a:moveTo>
                  <a:pt x="1404" y="201"/>
                </a:moveTo>
                <a:lnTo>
                  <a:pt x="2632" y="1429"/>
                </a:lnTo>
                <a:lnTo>
                  <a:pt x="1404" y="2657"/>
                </a:lnTo>
                <a:lnTo>
                  <a:pt x="201"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3373510" y="4249064"/>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3598772" y="4249064"/>
            <a:ext cx="242479" cy="242394"/>
          </a:xfrm>
          <a:custGeom>
            <a:avLst/>
            <a:gdLst/>
            <a:ahLst/>
            <a:cxnLst/>
            <a:rect l="l" t="t" r="r" b="b"/>
            <a:pathLst>
              <a:path w="2859" h="2858" extrusionOk="0">
                <a:moveTo>
                  <a:pt x="1429" y="201"/>
                </a:moveTo>
                <a:lnTo>
                  <a:pt x="2658" y="1429"/>
                </a:lnTo>
                <a:lnTo>
                  <a:pt x="1429" y="2657"/>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3824119" y="4249064"/>
            <a:ext cx="240274" cy="242394"/>
          </a:xfrm>
          <a:custGeom>
            <a:avLst/>
            <a:gdLst/>
            <a:ahLst/>
            <a:cxnLst/>
            <a:rect l="l" t="t" r="r" b="b"/>
            <a:pathLst>
              <a:path w="2833" h="2858" extrusionOk="0">
                <a:moveTo>
                  <a:pt x="1404" y="201"/>
                </a:moveTo>
                <a:lnTo>
                  <a:pt x="2632" y="1429"/>
                </a:lnTo>
                <a:lnTo>
                  <a:pt x="1404" y="2657"/>
                </a:lnTo>
                <a:lnTo>
                  <a:pt x="201"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4047345" y="4249064"/>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4272607" y="4249064"/>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4497954" y="4249064"/>
            <a:ext cx="240274" cy="242394"/>
          </a:xfrm>
          <a:custGeom>
            <a:avLst/>
            <a:gdLst/>
            <a:ahLst/>
            <a:cxnLst/>
            <a:rect l="l" t="t" r="r" b="b"/>
            <a:pathLst>
              <a:path w="2833" h="2858" extrusionOk="0">
                <a:moveTo>
                  <a:pt x="1429" y="201"/>
                </a:moveTo>
                <a:lnTo>
                  <a:pt x="2632" y="1429"/>
                </a:lnTo>
                <a:lnTo>
                  <a:pt x="1429" y="2657"/>
                </a:lnTo>
                <a:lnTo>
                  <a:pt x="201" y="1429"/>
                </a:lnTo>
                <a:lnTo>
                  <a:pt x="1429" y="201"/>
                </a:lnTo>
                <a:close/>
                <a:moveTo>
                  <a:pt x="1429" y="1"/>
                </a:moveTo>
                <a:lnTo>
                  <a:pt x="0" y="1429"/>
                </a:lnTo>
                <a:lnTo>
                  <a:pt x="1429" y="2858"/>
                </a:lnTo>
                <a:lnTo>
                  <a:pt x="2833"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4721181" y="4249064"/>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4946443" y="4249064"/>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5171790" y="4249064"/>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5397052" y="4249064"/>
            <a:ext cx="240359" cy="242394"/>
          </a:xfrm>
          <a:custGeom>
            <a:avLst/>
            <a:gdLst/>
            <a:ahLst/>
            <a:cxnLst/>
            <a:rect l="l" t="t" r="r" b="b"/>
            <a:pathLst>
              <a:path w="2834" h="2858" extrusionOk="0">
                <a:moveTo>
                  <a:pt x="1405" y="201"/>
                </a:moveTo>
                <a:lnTo>
                  <a:pt x="2633" y="1429"/>
                </a:lnTo>
                <a:lnTo>
                  <a:pt x="1405" y="2657"/>
                </a:lnTo>
                <a:lnTo>
                  <a:pt x="176" y="1429"/>
                </a:lnTo>
                <a:lnTo>
                  <a:pt x="1405" y="201"/>
                </a:lnTo>
                <a:close/>
                <a:moveTo>
                  <a:pt x="1405" y="1"/>
                </a:moveTo>
                <a:lnTo>
                  <a:pt x="1" y="1429"/>
                </a:lnTo>
                <a:lnTo>
                  <a:pt x="1405" y="2858"/>
                </a:lnTo>
                <a:lnTo>
                  <a:pt x="2833" y="1429"/>
                </a:lnTo>
                <a:lnTo>
                  <a:pt x="1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5620278" y="4249064"/>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5845625" y="4249064"/>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6070887" y="4249064"/>
            <a:ext cx="240274" cy="242394"/>
          </a:xfrm>
          <a:custGeom>
            <a:avLst/>
            <a:gdLst/>
            <a:ahLst/>
            <a:cxnLst/>
            <a:rect l="l" t="t" r="r" b="b"/>
            <a:pathLst>
              <a:path w="2833" h="2858" extrusionOk="0">
                <a:moveTo>
                  <a:pt x="1404" y="201"/>
                </a:moveTo>
                <a:lnTo>
                  <a:pt x="2632" y="1429"/>
                </a:lnTo>
                <a:lnTo>
                  <a:pt x="1404" y="2657"/>
                </a:lnTo>
                <a:lnTo>
                  <a:pt x="176"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6294113" y="4249064"/>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6519460" y="4249064"/>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6744722" y="4249064"/>
            <a:ext cx="240274" cy="242394"/>
          </a:xfrm>
          <a:custGeom>
            <a:avLst/>
            <a:gdLst/>
            <a:ahLst/>
            <a:cxnLst/>
            <a:rect l="l" t="t" r="r" b="b"/>
            <a:pathLst>
              <a:path w="2833" h="2858" extrusionOk="0">
                <a:moveTo>
                  <a:pt x="1404" y="201"/>
                </a:moveTo>
                <a:lnTo>
                  <a:pt x="2632" y="1429"/>
                </a:lnTo>
                <a:lnTo>
                  <a:pt x="1404" y="2657"/>
                </a:lnTo>
                <a:lnTo>
                  <a:pt x="176"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6967949" y="4249064"/>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7193296" y="4249064"/>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7418558" y="4249064"/>
            <a:ext cx="240274" cy="242394"/>
          </a:xfrm>
          <a:custGeom>
            <a:avLst/>
            <a:gdLst/>
            <a:ahLst/>
            <a:cxnLst/>
            <a:rect l="l" t="t" r="r" b="b"/>
            <a:pathLst>
              <a:path w="2833" h="2858" extrusionOk="0">
                <a:moveTo>
                  <a:pt x="1404" y="201"/>
                </a:moveTo>
                <a:lnTo>
                  <a:pt x="2632" y="1429"/>
                </a:lnTo>
                <a:lnTo>
                  <a:pt x="1404" y="2657"/>
                </a:lnTo>
                <a:lnTo>
                  <a:pt x="201"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7641784" y="4249064"/>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7867046" y="4249064"/>
            <a:ext cx="242479" cy="242394"/>
          </a:xfrm>
          <a:custGeom>
            <a:avLst/>
            <a:gdLst/>
            <a:ahLst/>
            <a:cxnLst/>
            <a:rect l="l" t="t" r="r" b="b"/>
            <a:pathLst>
              <a:path w="2859" h="2858" extrusionOk="0">
                <a:moveTo>
                  <a:pt x="1430" y="201"/>
                </a:moveTo>
                <a:lnTo>
                  <a:pt x="2658" y="1429"/>
                </a:lnTo>
                <a:lnTo>
                  <a:pt x="1430" y="2657"/>
                </a:lnTo>
                <a:lnTo>
                  <a:pt x="201" y="1429"/>
                </a:lnTo>
                <a:lnTo>
                  <a:pt x="1430" y="201"/>
                </a:lnTo>
                <a:close/>
                <a:moveTo>
                  <a:pt x="1430" y="1"/>
                </a:moveTo>
                <a:lnTo>
                  <a:pt x="1" y="1429"/>
                </a:lnTo>
                <a:lnTo>
                  <a:pt x="1430" y="2858"/>
                </a:lnTo>
                <a:lnTo>
                  <a:pt x="2858" y="1429"/>
                </a:lnTo>
                <a:lnTo>
                  <a:pt x="1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8092393" y="4249064"/>
            <a:ext cx="240274" cy="242394"/>
          </a:xfrm>
          <a:custGeom>
            <a:avLst/>
            <a:gdLst/>
            <a:ahLst/>
            <a:cxnLst/>
            <a:rect l="l" t="t" r="r" b="b"/>
            <a:pathLst>
              <a:path w="2833" h="2858" extrusionOk="0">
                <a:moveTo>
                  <a:pt x="1404" y="201"/>
                </a:moveTo>
                <a:lnTo>
                  <a:pt x="2632" y="1429"/>
                </a:lnTo>
                <a:lnTo>
                  <a:pt x="1404" y="2657"/>
                </a:lnTo>
                <a:lnTo>
                  <a:pt x="201"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8315619" y="4249064"/>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8540881" y="4249064"/>
            <a:ext cx="242479" cy="242394"/>
          </a:xfrm>
          <a:custGeom>
            <a:avLst/>
            <a:gdLst/>
            <a:ahLst/>
            <a:cxnLst/>
            <a:rect l="l" t="t" r="r" b="b"/>
            <a:pathLst>
              <a:path w="2859" h="2858" extrusionOk="0">
                <a:moveTo>
                  <a:pt x="1429" y="201"/>
                </a:moveTo>
                <a:lnTo>
                  <a:pt x="2658" y="1429"/>
                </a:lnTo>
                <a:lnTo>
                  <a:pt x="1429" y="2657"/>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229680" y="4474411"/>
            <a:ext cx="240274" cy="240274"/>
          </a:xfrm>
          <a:custGeom>
            <a:avLst/>
            <a:gdLst/>
            <a:ahLst/>
            <a:cxnLst/>
            <a:rect l="l" t="t" r="r" b="b"/>
            <a:pathLst>
              <a:path w="2833" h="2833" extrusionOk="0">
                <a:moveTo>
                  <a:pt x="1429" y="201"/>
                </a:moveTo>
                <a:lnTo>
                  <a:pt x="2632" y="1429"/>
                </a:lnTo>
                <a:lnTo>
                  <a:pt x="1429" y="2657"/>
                </a:lnTo>
                <a:lnTo>
                  <a:pt x="201" y="1429"/>
                </a:lnTo>
                <a:lnTo>
                  <a:pt x="1429" y="201"/>
                </a:lnTo>
                <a:close/>
                <a:moveTo>
                  <a:pt x="1429" y="0"/>
                </a:moveTo>
                <a:lnTo>
                  <a:pt x="0" y="1429"/>
                </a:lnTo>
                <a:lnTo>
                  <a:pt x="1429" y="2833"/>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8766228" y="4474411"/>
            <a:ext cx="240274" cy="240274"/>
          </a:xfrm>
          <a:custGeom>
            <a:avLst/>
            <a:gdLst/>
            <a:ahLst/>
            <a:cxnLst/>
            <a:rect l="l" t="t" r="r" b="b"/>
            <a:pathLst>
              <a:path w="2833" h="2833" extrusionOk="0">
                <a:moveTo>
                  <a:pt x="1429" y="201"/>
                </a:moveTo>
                <a:lnTo>
                  <a:pt x="2632" y="1429"/>
                </a:lnTo>
                <a:lnTo>
                  <a:pt x="1429" y="2657"/>
                </a:lnTo>
                <a:lnTo>
                  <a:pt x="201" y="1429"/>
                </a:lnTo>
                <a:lnTo>
                  <a:pt x="1429" y="201"/>
                </a:lnTo>
                <a:close/>
                <a:moveTo>
                  <a:pt x="1429" y="0"/>
                </a:moveTo>
                <a:lnTo>
                  <a:pt x="1" y="1429"/>
                </a:lnTo>
                <a:lnTo>
                  <a:pt x="1429" y="2833"/>
                </a:lnTo>
                <a:lnTo>
                  <a:pt x="2833"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8989455" y="4474411"/>
            <a:ext cx="242394" cy="240274"/>
          </a:xfrm>
          <a:custGeom>
            <a:avLst/>
            <a:gdLst/>
            <a:ahLst/>
            <a:cxnLst/>
            <a:rect l="l" t="t" r="r" b="b"/>
            <a:pathLst>
              <a:path w="2858" h="2833" extrusionOk="0">
                <a:moveTo>
                  <a:pt x="1429" y="201"/>
                </a:moveTo>
                <a:lnTo>
                  <a:pt x="2657" y="1429"/>
                </a:lnTo>
                <a:lnTo>
                  <a:pt x="1429" y="2657"/>
                </a:lnTo>
                <a:lnTo>
                  <a:pt x="201" y="1429"/>
                </a:lnTo>
                <a:lnTo>
                  <a:pt x="1429" y="201"/>
                </a:lnTo>
                <a:close/>
                <a:moveTo>
                  <a:pt x="1429" y="0"/>
                </a:moveTo>
                <a:lnTo>
                  <a:pt x="0" y="1429"/>
                </a:lnTo>
                <a:lnTo>
                  <a:pt x="1429" y="2833"/>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4334" y="4699758"/>
            <a:ext cx="242394" cy="240274"/>
          </a:xfrm>
          <a:custGeom>
            <a:avLst/>
            <a:gdLst/>
            <a:ahLst/>
            <a:cxnLst/>
            <a:rect l="l" t="t" r="r" b="b"/>
            <a:pathLst>
              <a:path w="2858" h="2833" extrusionOk="0">
                <a:moveTo>
                  <a:pt x="1429" y="176"/>
                </a:moveTo>
                <a:lnTo>
                  <a:pt x="2657" y="1404"/>
                </a:lnTo>
                <a:lnTo>
                  <a:pt x="1429" y="2632"/>
                </a:lnTo>
                <a:lnTo>
                  <a:pt x="201" y="1404"/>
                </a:lnTo>
                <a:lnTo>
                  <a:pt x="1429" y="176"/>
                </a:lnTo>
                <a:close/>
                <a:moveTo>
                  <a:pt x="1429" y="0"/>
                </a:moveTo>
                <a:lnTo>
                  <a:pt x="1" y="1404"/>
                </a:lnTo>
                <a:lnTo>
                  <a:pt x="1429" y="2832"/>
                </a:lnTo>
                <a:lnTo>
                  <a:pt x="2858"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452822" y="4474411"/>
            <a:ext cx="242479" cy="240274"/>
          </a:xfrm>
          <a:custGeom>
            <a:avLst/>
            <a:gdLst/>
            <a:ahLst/>
            <a:cxnLst/>
            <a:rect l="l" t="t" r="r" b="b"/>
            <a:pathLst>
              <a:path w="2859" h="2833" extrusionOk="0">
                <a:moveTo>
                  <a:pt x="1430" y="201"/>
                </a:moveTo>
                <a:lnTo>
                  <a:pt x="2658" y="1429"/>
                </a:lnTo>
                <a:lnTo>
                  <a:pt x="1430" y="2657"/>
                </a:lnTo>
                <a:lnTo>
                  <a:pt x="201" y="1429"/>
                </a:lnTo>
                <a:lnTo>
                  <a:pt x="1430" y="201"/>
                </a:lnTo>
                <a:close/>
                <a:moveTo>
                  <a:pt x="1430" y="0"/>
                </a:moveTo>
                <a:lnTo>
                  <a:pt x="1" y="1429"/>
                </a:lnTo>
                <a:lnTo>
                  <a:pt x="1430" y="2833"/>
                </a:lnTo>
                <a:lnTo>
                  <a:pt x="2858" y="1429"/>
                </a:lnTo>
                <a:lnTo>
                  <a:pt x="1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678169" y="4474411"/>
            <a:ext cx="242394" cy="240274"/>
          </a:xfrm>
          <a:custGeom>
            <a:avLst/>
            <a:gdLst/>
            <a:ahLst/>
            <a:cxnLst/>
            <a:rect l="l" t="t" r="r" b="b"/>
            <a:pathLst>
              <a:path w="2858" h="2833" extrusionOk="0">
                <a:moveTo>
                  <a:pt x="1429" y="201"/>
                </a:moveTo>
                <a:lnTo>
                  <a:pt x="2657" y="1429"/>
                </a:lnTo>
                <a:lnTo>
                  <a:pt x="1429" y="2657"/>
                </a:lnTo>
                <a:lnTo>
                  <a:pt x="201" y="1429"/>
                </a:lnTo>
                <a:lnTo>
                  <a:pt x="1429" y="201"/>
                </a:lnTo>
                <a:close/>
                <a:moveTo>
                  <a:pt x="1429" y="0"/>
                </a:moveTo>
                <a:lnTo>
                  <a:pt x="1" y="1429"/>
                </a:lnTo>
                <a:lnTo>
                  <a:pt x="1429" y="2833"/>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903516" y="4474411"/>
            <a:ext cx="240274" cy="240274"/>
          </a:xfrm>
          <a:custGeom>
            <a:avLst/>
            <a:gdLst/>
            <a:ahLst/>
            <a:cxnLst/>
            <a:rect l="l" t="t" r="r" b="b"/>
            <a:pathLst>
              <a:path w="2833" h="2833" extrusionOk="0">
                <a:moveTo>
                  <a:pt x="1429" y="201"/>
                </a:moveTo>
                <a:lnTo>
                  <a:pt x="2657" y="1429"/>
                </a:lnTo>
                <a:lnTo>
                  <a:pt x="1429" y="2657"/>
                </a:lnTo>
                <a:lnTo>
                  <a:pt x="201" y="1429"/>
                </a:lnTo>
                <a:lnTo>
                  <a:pt x="1429" y="201"/>
                </a:lnTo>
                <a:close/>
                <a:moveTo>
                  <a:pt x="1429" y="0"/>
                </a:moveTo>
                <a:lnTo>
                  <a:pt x="0" y="1429"/>
                </a:lnTo>
                <a:lnTo>
                  <a:pt x="1429" y="2833"/>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128778" y="4474411"/>
            <a:ext cx="240274" cy="240274"/>
          </a:xfrm>
          <a:custGeom>
            <a:avLst/>
            <a:gdLst/>
            <a:ahLst/>
            <a:cxnLst/>
            <a:rect l="l" t="t" r="r" b="b"/>
            <a:pathLst>
              <a:path w="2833" h="2833" extrusionOk="0">
                <a:moveTo>
                  <a:pt x="1404" y="201"/>
                </a:moveTo>
                <a:lnTo>
                  <a:pt x="2633" y="1429"/>
                </a:lnTo>
                <a:lnTo>
                  <a:pt x="1404" y="2657"/>
                </a:lnTo>
                <a:lnTo>
                  <a:pt x="176" y="1429"/>
                </a:lnTo>
                <a:lnTo>
                  <a:pt x="1404" y="201"/>
                </a:lnTo>
                <a:close/>
                <a:moveTo>
                  <a:pt x="1404" y="0"/>
                </a:moveTo>
                <a:lnTo>
                  <a:pt x="1" y="1429"/>
                </a:lnTo>
                <a:lnTo>
                  <a:pt x="1404" y="2833"/>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352004" y="4474411"/>
            <a:ext cx="242394" cy="240274"/>
          </a:xfrm>
          <a:custGeom>
            <a:avLst/>
            <a:gdLst/>
            <a:ahLst/>
            <a:cxnLst/>
            <a:rect l="l" t="t" r="r" b="b"/>
            <a:pathLst>
              <a:path w="2858" h="2833" extrusionOk="0">
                <a:moveTo>
                  <a:pt x="1429" y="201"/>
                </a:moveTo>
                <a:lnTo>
                  <a:pt x="2657" y="1429"/>
                </a:lnTo>
                <a:lnTo>
                  <a:pt x="1429" y="2657"/>
                </a:lnTo>
                <a:lnTo>
                  <a:pt x="201" y="1429"/>
                </a:lnTo>
                <a:lnTo>
                  <a:pt x="1429" y="201"/>
                </a:lnTo>
                <a:close/>
                <a:moveTo>
                  <a:pt x="1429" y="0"/>
                </a:moveTo>
                <a:lnTo>
                  <a:pt x="1" y="1429"/>
                </a:lnTo>
                <a:lnTo>
                  <a:pt x="1429" y="2833"/>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577351" y="4474411"/>
            <a:ext cx="240274" cy="240274"/>
          </a:xfrm>
          <a:custGeom>
            <a:avLst/>
            <a:gdLst/>
            <a:ahLst/>
            <a:cxnLst/>
            <a:rect l="l" t="t" r="r" b="b"/>
            <a:pathLst>
              <a:path w="2833" h="2833" extrusionOk="0">
                <a:moveTo>
                  <a:pt x="1429" y="201"/>
                </a:moveTo>
                <a:lnTo>
                  <a:pt x="2657" y="1429"/>
                </a:lnTo>
                <a:lnTo>
                  <a:pt x="1429" y="2657"/>
                </a:lnTo>
                <a:lnTo>
                  <a:pt x="201" y="1429"/>
                </a:lnTo>
                <a:lnTo>
                  <a:pt x="1429" y="201"/>
                </a:lnTo>
                <a:close/>
                <a:moveTo>
                  <a:pt x="1429" y="0"/>
                </a:moveTo>
                <a:lnTo>
                  <a:pt x="0" y="1429"/>
                </a:lnTo>
                <a:lnTo>
                  <a:pt x="1429" y="2833"/>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02613" y="4474411"/>
            <a:ext cx="240274" cy="240274"/>
          </a:xfrm>
          <a:custGeom>
            <a:avLst/>
            <a:gdLst/>
            <a:ahLst/>
            <a:cxnLst/>
            <a:rect l="l" t="t" r="r" b="b"/>
            <a:pathLst>
              <a:path w="2833" h="2833" extrusionOk="0">
                <a:moveTo>
                  <a:pt x="1404" y="201"/>
                </a:moveTo>
                <a:lnTo>
                  <a:pt x="2632" y="1429"/>
                </a:lnTo>
                <a:lnTo>
                  <a:pt x="1404" y="2657"/>
                </a:lnTo>
                <a:lnTo>
                  <a:pt x="176" y="1429"/>
                </a:lnTo>
                <a:lnTo>
                  <a:pt x="1404" y="201"/>
                </a:lnTo>
                <a:close/>
                <a:moveTo>
                  <a:pt x="1404" y="0"/>
                </a:moveTo>
                <a:lnTo>
                  <a:pt x="1" y="1429"/>
                </a:lnTo>
                <a:lnTo>
                  <a:pt x="1404" y="2833"/>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2025840" y="4474411"/>
            <a:ext cx="242394" cy="240274"/>
          </a:xfrm>
          <a:custGeom>
            <a:avLst/>
            <a:gdLst/>
            <a:ahLst/>
            <a:cxnLst/>
            <a:rect l="l" t="t" r="r" b="b"/>
            <a:pathLst>
              <a:path w="2858" h="2833" extrusionOk="0">
                <a:moveTo>
                  <a:pt x="1429" y="201"/>
                </a:moveTo>
                <a:lnTo>
                  <a:pt x="2657" y="1429"/>
                </a:lnTo>
                <a:lnTo>
                  <a:pt x="1429" y="2657"/>
                </a:lnTo>
                <a:lnTo>
                  <a:pt x="201" y="1429"/>
                </a:lnTo>
                <a:lnTo>
                  <a:pt x="1429" y="201"/>
                </a:lnTo>
                <a:close/>
                <a:moveTo>
                  <a:pt x="1429" y="0"/>
                </a:moveTo>
                <a:lnTo>
                  <a:pt x="0" y="1429"/>
                </a:lnTo>
                <a:lnTo>
                  <a:pt x="1429" y="2833"/>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2251186" y="4474411"/>
            <a:ext cx="240274" cy="240274"/>
          </a:xfrm>
          <a:custGeom>
            <a:avLst/>
            <a:gdLst/>
            <a:ahLst/>
            <a:cxnLst/>
            <a:rect l="l" t="t" r="r" b="b"/>
            <a:pathLst>
              <a:path w="2833" h="2833" extrusionOk="0">
                <a:moveTo>
                  <a:pt x="1429" y="201"/>
                </a:moveTo>
                <a:lnTo>
                  <a:pt x="2657" y="1429"/>
                </a:lnTo>
                <a:lnTo>
                  <a:pt x="1429" y="2657"/>
                </a:lnTo>
                <a:lnTo>
                  <a:pt x="201" y="1429"/>
                </a:lnTo>
                <a:lnTo>
                  <a:pt x="1429" y="201"/>
                </a:lnTo>
                <a:close/>
                <a:moveTo>
                  <a:pt x="1429" y="0"/>
                </a:moveTo>
                <a:lnTo>
                  <a:pt x="0" y="1429"/>
                </a:lnTo>
                <a:lnTo>
                  <a:pt x="1429" y="2833"/>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2476448" y="4474411"/>
            <a:ext cx="240274" cy="240274"/>
          </a:xfrm>
          <a:custGeom>
            <a:avLst/>
            <a:gdLst/>
            <a:ahLst/>
            <a:cxnLst/>
            <a:rect l="l" t="t" r="r" b="b"/>
            <a:pathLst>
              <a:path w="2833" h="2833" extrusionOk="0">
                <a:moveTo>
                  <a:pt x="1404" y="201"/>
                </a:moveTo>
                <a:lnTo>
                  <a:pt x="2632" y="1429"/>
                </a:lnTo>
                <a:lnTo>
                  <a:pt x="1404" y="2657"/>
                </a:lnTo>
                <a:lnTo>
                  <a:pt x="176" y="1429"/>
                </a:lnTo>
                <a:lnTo>
                  <a:pt x="1404" y="201"/>
                </a:lnTo>
                <a:close/>
                <a:moveTo>
                  <a:pt x="1404" y="0"/>
                </a:moveTo>
                <a:lnTo>
                  <a:pt x="1" y="1429"/>
                </a:lnTo>
                <a:lnTo>
                  <a:pt x="1404" y="2833"/>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2699675" y="4474411"/>
            <a:ext cx="242394" cy="240274"/>
          </a:xfrm>
          <a:custGeom>
            <a:avLst/>
            <a:gdLst/>
            <a:ahLst/>
            <a:cxnLst/>
            <a:rect l="l" t="t" r="r" b="b"/>
            <a:pathLst>
              <a:path w="2858" h="2833" extrusionOk="0">
                <a:moveTo>
                  <a:pt x="1429" y="201"/>
                </a:moveTo>
                <a:lnTo>
                  <a:pt x="2657" y="1429"/>
                </a:lnTo>
                <a:lnTo>
                  <a:pt x="1429" y="2657"/>
                </a:lnTo>
                <a:lnTo>
                  <a:pt x="201" y="1429"/>
                </a:lnTo>
                <a:lnTo>
                  <a:pt x="1429" y="201"/>
                </a:lnTo>
                <a:close/>
                <a:moveTo>
                  <a:pt x="1429" y="0"/>
                </a:moveTo>
                <a:lnTo>
                  <a:pt x="0" y="1429"/>
                </a:lnTo>
                <a:lnTo>
                  <a:pt x="1429" y="2833"/>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2924937" y="4474411"/>
            <a:ext cx="242479" cy="240274"/>
          </a:xfrm>
          <a:custGeom>
            <a:avLst/>
            <a:gdLst/>
            <a:ahLst/>
            <a:cxnLst/>
            <a:rect l="l" t="t" r="r" b="b"/>
            <a:pathLst>
              <a:path w="2859" h="2833" extrusionOk="0">
                <a:moveTo>
                  <a:pt x="1430" y="201"/>
                </a:moveTo>
                <a:lnTo>
                  <a:pt x="2658" y="1429"/>
                </a:lnTo>
                <a:lnTo>
                  <a:pt x="1430" y="2657"/>
                </a:lnTo>
                <a:lnTo>
                  <a:pt x="201" y="1429"/>
                </a:lnTo>
                <a:lnTo>
                  <a:pt x="1430" y="201"/>
                </a:lnTo>
                <a:close/>
                <a:moveTo>
                  <a:pt x="1430" y="0"/>
                </a:moveTo>
                <a:lnTo>
                  <a:pt x="1" y="1429"/>
                </a:lnTo>
                <a:lnTo>
                  <a:pt x="1430" y="2833"/>
                </a:lnTo>
                <a:lnTo>
                  <a:pt x="2858" y="1429"/>
                </a:lnTo>
                <a:lnTo>
                  <a:pt x="1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3150284" y="4474411"/>
            <a:ext cx="240274" cy="240274"/>
          </a:xfrm>
          <a:custGeom>
            <a:avLst/>
            <a:gdLst/>
            <a:ahLst/>
            <a:cxnLst/>
            <a:rect l="l" t="t" r="r" b="b"/>
            <a:pathLst>
              <a:path w="2833" h="2833" extrusionOk="0">
                <a:moveTo>
                  <a:pt x="1404" y="201"/>
                </a:moveTo>
                <a:lnTo>
                  <a:pt x="2632" y="1429"/>
                </a:lnTo>
                <a:lnTo>
                  <a:pt x="1404" y="2657"/>
                </a:lnTo>
                <a:lnTo>
                  <a:pt x="201" y="1429"/>
                </a:lnTo>
                <a:lnTo>
                  <a:pt x="1404" y="201"/>
                </a:lnTo>
                <a:close/>
                <a:moveTo>
                  <a:pt x="1404" y="0"/>
                </a:moveTo>
                <a:lnTo>
                  <a:pt x="1" y="1429"/>
                </a:lnTo>
                <a:lnTo>
                  <a:pt x="1404" y="2833"/>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3373510" y="4474411"/>
            <a:ext cx="242394" cy="240274"/>
          </a:xfrm>
          <a:custGeom>
            <a:avLst/>
            <a:gdLst/>
            <a:ahLst/>
            <a:cxnLst/>
            <a:rect l="l" t="t" r="r" b="b"/>
            <a:pathLst>
              <a:path w="2858" h="2833" extrusionOk="0">
                <a:moveTo>
                  <a:pt x="1429" y="201"/>
                </a:moveTo>
                <a:lnTo>
                  <a:pt x="2657" y="1429"/>
                </a:lnTo>
                <a:lnTo>
                  <a:pt x="1429" y="2657"/>
                </a:lnTo>
                <a:lnTo>
                  <a:pt x="201" y="1429"/>
                </a:lnTo>
                <a:lnTo>
                  <a:pt x="1429" y="201"/>
                </a:lnTo>
                <a:close/>
                <a:moveTo>
                  <a:pt x="1429" y="0"/>
                </a:moveTo>
                <a:lnTo>
                  <a:pt x="0" y="1429"/>
                </a:lnTo>
                <a:lnTo>
                  <a:pt x="1429" y="2833"/>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3598772" y="4474411"/>
            <a:ext cx="242479" cy="240274"/>
          </a:xfrm>
          <a:custGeom>
            <a:avLst/>
            <a:gdLst/>
            <a:ahLst/>
            <a:cxnLst/>
            <a:rect l="l" t="t" r="r" b="b"/>
            <a:pathLst>
              <a:path w="2859" h="2833" extrusionOk="0">
                <a:moveTo>
                  <a:pt x="1429" y="201"/>
                </a:moveTo>
                <a:lnTo>
                  <a:pt x="2658" y="1429"/>
                </a:lnTo>
                <a:lnTo>
                  <a:pt x="1429" y="2657"/>
                </a:lnTo>
                <a:lnTo>
                  <a:pt x="201" y="1429"/>
                </a:lnTo>
                <a:lnTo>
                  <a:pt x="1429" y="201"/>
                </a:lnTo>
                <a:close/>
                <a:moveTo>
                  <a:pt x="1429" y="0"/>
                </a:moveTo>
                <a:lnTo>
                  <a:pt x="1" y="1429"/>
                </a:lnTo>
                <a:lnTo>
                  <a:pt x="1429" y="2833"/>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3824119" y="4474411"/>
            <a:ext cx="240274" cy="240274"/>
          </a:xfrm>
          <a:custGeom>
            <a:avLst/>
            <a:gdLst/>
            <a:ahLst/>
            <a:cxnLst/>
            <a:rect l="l" t="t" r="r" b="b"/>
            <a:pathLst>
              <a:path w="2833" h="2833" extrusionOk="0">
                <a:moveTo>
                  <a:pt x="1404" y="201"/>
                </a:moveTo>
                <a:lnTo>
                  <a:pt x="2632" y="1429"/>
                </a:lnTo>
                <a:lnTo>
                  <a:pt x="1404" y="2657"/>
                </a:lnTo>
                <a:lnTo>
                  <a:pt x="201" y="1429"/>
                </a:lnTo>
                <a:lnTo>
                  <a:pt x="1404" y="201"/>
                </a:lnTo>
                <a:close/>
                <a:moveTo>
                  <a:pt x="1404" y="0"/>
                </a:moveTo>
                <a:lnTo>
                  <a:pt x="1" y="1429"/>
                </a:lnTo>
                <a:lnTo>
                  <a:pt x="1404" y="2833"/>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4047345" y="4474411"/>
            <a:ext cx="242394" cy="240274"/>
          </a:xfrm>
          <a:custGeom>
            <a:avLst/>
            <a:gdLst/>
            <a:ahLst/>
            <a:cxnLst/>
            <a:rect l="l" t="t" r="r" b="b"/>
            <a:pathLst>
              <a:path w="2858" h="2833" extrusionOk="0">
                <a:moveTo>
                  <a:pt x="1429" y="201"/>
                </a:moveTo>
                <a:lnTo>
                  <a:pt x="2657" y="1429"/>
                </a:lnTo>
                <a:lnTo>
                  <a:pt x="1429" y="2657"/>
                </a:lnTo>
                <a:lnTo>
                  <a:pt x="201" y="1429"/>
                </a:lnTo>
                <a:lnTo>
                  <a:pt x="1429" y="201"/>
                </a:lnTo>
                <a:close/>
                <a:moveTo>
                  <a:pt x="1429" y="0"/>
                </a:moveTo>
                <a:lnTo>
                  <a:pt x="0" y="1429"/>
                </a:lnTo>
                <a:lnTo>
                  <a:pt x="1429" y="2833"/>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4272607" y="4474411"/>
            <a:ext cx="242394" cy="240274"/>
          </a:xfrm>
          <a:custGeom>
            <a:avLst/>
            <a:gdLst/>
            <a:ahLst/>
            <a:cxnLst/>
            <a:rect l="l" t="t" r="r" b="b"/>
            <a:pathLst>
              <a:path w="2858" h="2833" extrusionOk="0">
                <a:moveTo>
                  <a:pt x="1429" y="201"/>
                </a:moveTo>
                <a:lnTo>
                  <a:pt x="2657" y="1429"/>
                </a:lnTo>
                <a:lnTo>
                  <a:pt x="1429" y="2657"/>
                </a:lnTo>
                <a:lnTo>
                  <a:pt x="201" y="1429"/>
                </a:lnTo>
                <a:lnTo>
                  <a:pt x="1429" y="201"/>
                </a:lnTo>
                <a:close/>
                <a:moveTo>
                  <a:pt x="1429" y="0"/>
                </a:moveTo>
                <a:lnTo>
                  <a:pt x="1" y="1429"/>
                </a:lnTo>
                <a:lnTo>
                  <a:pt x="1429" y="2833"/>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4497954" y="4474411"/>
            <a:ext cx="240274" cy="240274"/>
          </a:xfrm>
          <a:custGeom>
            <a:avLst/>
            <a:gdLst/>
            <a:ahLst/>
            <a:cxnLst/>
            <a:rect l="l" t="t" r="r" b="b"/>
            <a:pathLst>
              <a:path w="2833" h="2833" extrusionOk="0">
                <a:moveTo>
                  <a:pt x="1429" y="201"/>
                </a:moveTo>
                <a:lnTo>
                  <a:pt x="2632" y="1429"/>
                </a:lnTo>
                <a:lnTo>
                  <a:pt x="1429" y="2657"/>
                </a:lnTo>
                <a:lnTo>
                  <a:pt x="201" y="1429"/>
                </a:lnTo>
                <a:lnTo>
                  <a:pt x="1429" y="201"/>
                </a:lnTo>
                <a:close/>
                <a:moveTo>
                  <a:pt x="1429" y="0"/>
                </a:moveTo>
                <a:lnTo>
                  <a:pt x="0" y="1429"/>
                </a:lnTo>
                <a:lnTo>
                  <a:pt x="1429" y="2833"/>
                </a:lnTo>
                <a:lnTo>
                  <a:pt x="2833"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4721181" y="4474411"/>
            <a:ext cx="242394" cy="240274"/>
          </a:xfrm>
          <a:custGeom>
            <a:avLst/>
            <a:gdLst/>
            <a:ahLst/>
            <a:cxnLst/>
            <a:rect l="l" t="t" r="r" b="b"/>
            <a:pathLst>
              <a:path w="2858" h="2833" extrusionOk="0">
                <a:moveTo>
                  <a:pt x="1429" y="201"/>
                </a:moveTo>
                <a:lnTo>
                  <a:pt x="2657" y="1429"/>
                </a:lnTo>
                <a:lnTo>
                  <a:pt x="1429" y="2657"/>
                </a:lnTo>
                <a:lnTo>
                  <a:pt x="201" y="1429"/>
                </a:lnTo>
                <a:lnTo>
                  <a:pt x="1429" y="201"/>
                </a:lnTo>
                <a:close/>
                <a:moveTo>
                  <a:pt x="1429" y="0"/>
                </a:moveTo>
                <a:lnTo>
                  <a:pt x="0" y="1429"/>
                </a:lnTo>
                <a:lnTo>
                  <a:pt x="1429" y="2833"/>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4946443" y="4474411"/>
            <a:ext cx="242394" cy="240274"/>
          </a:xfrm>
          <a:custGeom>
            <a:avLst/>
            <a:gdLst/>
            <a:ahLst/>
            <a:cxnLst/>
            <a:rect l="l" t="t" r="r" b="b"/>
            <a:pathLst>
              <a:path w="2858" h="2833" extrusionOk="0">
                <a:moveTo>
                  <a:pt x="1429" y="201"/>
                </a:moveTo>
                <a:lnTo>
                  <a:pt x="2657" y="1429"/>
                </a:lnTo>
                <a:lnTo>
                  <a:pt x="1429" y="2657"/>
                </a:lnTo>
                <a:lnTo>
                  <a:pt x="201" y="1429"/>
                </a:lnTo>
                <a:lnTo>
                  <a:pt x="1429" y="201"/>
                </a:lnTo>
                <a:close/>
                <a:moveTo>
                  <a:pt x="1429" y="0"/>
                </a:moveTo>
                <a:lnTo>
                  <a:pt x="1" y="1429"/>
                </a:lnTo>
                <a:lnTo>
                  <a:pt x="1429" y="2833"/>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5171790" y="4474411"/>
            <a:ext cx="240274" cy="240274"/>
          </a:xfrm>
          <a:custGeom>
            <a:avLst/>
            <a:gdLst/>
            <a:ahLst/>
            <a:cxnLst/>
            <a:rect l="l" t="t" r="r" b="b"/>
            <a:pathLst>
              <a:path w="2833" h="2833" extrusionOk="0">
                <a:moveTo>
                  <a:pt x="1429" y="201"/>
                </a:moveTo>
                <a:lnTo>
                  <a:pt x="2657" y="1429"/>
                </a:lnTo>
                <a:lnTo>
                  <a:pt x="1429" y="2657"/>
                </a:lnTo>
                <a:lnTo>
                  <a:pt x="201" y="1429"/>
                </a:lnTo>
                <a:lnTo>
                  <a:pt x="1429" y="201"/>
                </a:lnTo>
                <a:close/>
                <a:moveTo>
                  <a:pt x="1429" y="0"/>
                </a:moveTo>
                <a:lnTo>
                  <a:pt x="0" y="1429"/>
                </a:lnTo>
                <a:lnTo>
                  <a:pt x="1429" y="2833"/>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5397052" y="4474411"/>
            <a:ext cx="240359" cy="240274"/>
          </a:xfrm>
          <a:custGeom>
            <a:avLst/>
            <a:gdLst/>
            <a:ahLst/>
            <a:cxnLst/>
            <a:rect l="l" t="t" r="r" b="b"/>
            <a:pathLst>
              <a:path w="2834" h="2833" extrusionOk="0">
                <a:moveTo>
                  <a:pt x="1405" y="201"/>
                </a:moveTo>
                <a:lnTo>
                  <a:pt x="2633" y="1429"/>
                </a:lnTo>
                <a:lnTo>
                  <a:pt x="1405" y="2657"/>
                </a:lnTo>
                <a:lnTo>
                  <a:pt x="176" y="1429"/>
                </a:lnTo>
                <a:lnTo>
                  <a:pt x="1405" y="201"/>
                </a:lnTo>
                <a:close/>
                <a:moveTo>
                  <a:pt x="1405" y="0"/>
                </a:moveTo>
                <a:lnTo>
                  <a:pt x="1" y="1429"/>
                </a:lnTo>
                <a:lnTo>
                  <a:pt x="1405" y="2833"/>
                </a:lnTo>
                <a:lnTo>
                  <a:pt x="2833" y="1429"/>
                </a:lnTo>
                <a:lnTo>
                  <a:pt x="14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5620278" y="4474411"/>
            <a:ext cx="242394" cy="240274"/>
          </a:xfrm>
          <a:custGeom>
            <a:avLst/>
            <a:gdLst/>
            <a:ahLst/>
            <a:cxnLst/>
            <a:rect l="l" t="t" r="r" b="b"/>
            <a:pathLst>
              <a:path w="2858" h="2833" extrusionOk="0">
                <a:moveTo>
                  <a:pt x="1429" y="201"/>
                </a:moveTo>
                <a:lnTo>
                  <a:pt x="2657" y="1429"/>
                </a:lnTo>
                <a:lnTo>
                  <a:pt x="1429" y="2657"/>
                </a:lnTo>
                <a:lnTo>
                  <a:pt x="201" y="1429"/>
                </a:lnTo>
                <a:lnTo>
                  <a:pt x="1429" y="201"/>
                </a:lnTo>
                <a:close/>
                <a:moveTo>
                  <a:pt x="1429" y="0"/>
                </a:moveTo>
                <a:lnTo>
                  <a:pt x="1" y="1429"/>
                </a:lnTo>
                <a:lnTo>
                  <a:pt x="1429" y="2833"/>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5845625" y="4474411"/>
            <a:ext cx="240274" cy="240274"/>
          </a:xfrm>
          <a:custGeom>
            <a:avLst/>
            <a:gdLst/>
            <a:ahLst/>
            <a:cxnLst/>
            <a:rect l="l" t="t" r="r" b="b"/>
            <a:pathLst>
              <a:path w="2833" h="2833" extrusionOk="0">
                <a:moveTo>
                  <a:pt x="1429" y="201"/>
                </a:moveTo>
                <a:lnTo>
                  <a:pt x="2657" y="1429"/>
                </a:lnTo>
                <a:lnTo>
                  <a:pt x="1429" y="2657"/>
                </a:lnTo>
                <a:lnTo>
                  <a:pt x="201" y="1429"/>
                </a:lnTo>
                <a:lnTo>
                  <a:pt x="1429" y="201"/>
                </a:lnTo>
                <a:close/>
                <a:moveTo>
                  <a:pt x="1429" y="0"/>
                </a:moveTo>
                <a:lnTo>
                  <a:pt x="0" y="1429"/>
                </a:lnTo>
                <a:lnTo>
                  <a:pt x="1429" y="2833"/>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6070887" y="4474411"/>
            <a:ext cx="240274" cy="240274"/>
          </a:xfrm>
          <a:custGeom>
            <a:avLst/>
            <a:gdLst/>
            <a:ahLst/>
            <a:cxnLst/>
            <a:rect l="l" t="t" r="r" b="b"/>
            <a:pathLst>
              <a:path w="2833" h="2833" extrusionOk="0">
                <a:moveTo>
                  <a:pt x="1404" y="201"/>
                </a:moveTo>
                <a:lnTo>
                  <a:pt x="2632" y="1429"/>
                </a:lnTo>
                <a:lnTo>
                  <a:pt x="1404" y="2657"/>
                </a:lnTo>
                <a:lnTo>
                  <a:pt x="176" y="1429"/>
                </a:lnTo>
                <a:lnTo>
                  <a:pt x="1404" y="201"/>
                </a:lnTo>
                <a:close/>
                <a:moveTo>
                  <a:pt x="1404" y="0"/>
                </a:moveTo>
                <a:lnTo>
                  <a:pt x="1" y="1429"/>
                </a:lnTo>
                <a:lnTo>
                  <a:pt x="1404" y="2833"/>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6294113" y="4474411"/>
            <a:ext cx="242394" cy="240274"/>
          </a:xfrm>
          <a:custGeom>
            <a:avLst/>
            <a:gdLst/>
            <a:ahLst/>
            <a:cxnLst/>
            <a:rect l="l" t="t" r="r" b="b"/>
            <a:pathLst>
              <a:path w="2858" h="2833" extrusionOk="0">
                <a:moveTo>
                  <a:pt x="1429" y="201"/>
                </a:moveTo>
                <a:lnTo>
                  <a:pt x="2657" y="1429"/>
                </a:lnTo>
                <a:lnTo>
                  <a:pt x="1429" y="2657"/>
                </a:lnTo>
                <a:lnTo>
                  <a:pt x="201" y="1429"/>
                </a:lnTo>
                <a:lnTo>
                  <a:pt x="1429" y="201"/>
                </a:lnTo>
                <a:close/>
                <a:moveTo>
                  <a:pt x="1429" y="0"/>
                </a:moveTo>
                <a:lnTo>
                  <a:pt x="0" y="1429"/>
                </a:lnTo>
                <a:lnTo>
                  <a:pt x="1429" y="2833"/>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6519460" y="4474411"/>
            <a:ext cx="240274" cy="240274"/>
          </a:xfrm>
          <a:custGeom>
            <a:avLst/>
            <a:gdLst/>
            <a:ahLst/>
            <a:cxnLst/>
            <a:rect l="l" t="t" r="r" b="b"/>
            <a:pathLst>
              <a:path w="2833" h="2833" extrusionOk="0">
                <a:moveTo>
                  <a:pt x="1429" y="201"/>
                </a:moveTo>
                <a:lnTo>
                  <a:pt x="2657" y="1429"/>
                </a:lnTo>
                <a:lnTo>
                  <a:pt x="1429" y="2657"/>
                </a:lnTo>
                <a:lnTo>
                  <a:pt x="201" y="1429"/>
                </a:lnTo>
                <a:lnTo>
                  <a:pt x="1429" y="201"/>
                </a:lnTo>
                <a:close/>
                <a:moveTo>
                  <a:pt x="1429" y="0"/>
                </a:moveTo>
                <a:lnTo>
                  <a:pt x="0" y="1429"/>
                </a:lnTo>
                <a:lnTo>
                  <a:pt x="1429" y="2833"/>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6744722" y="4474411"/>
            <a:ext cx="240274" cy="240274"/>
          </a:xfrm>
          <a:custGeom>
            <a:avLst/>
            <a:gdLst/>
            <a:ahLst/>
            <a:cxnLst/>
            <a:rect l="l" t="t" r="r" b="b"/>
            <a:pathLst>
              <a:path w="2833" h="2833" extrusionOk="0">
                <a:moveTo>
                  <a:pt x="1404" y="201"/>
                </a:moveTo>
                <a:lnTo>
                  <a:pt x="2632" y="1429"/>
                </a:lnTo>
                <a:lnTo>
                  <a:pt x="1404" y="2657"/>
                </a:lnTo>
                <a:lnTo>
                  <a:pt x="176" y="1429"/>
                </a:lnTo>
                <a:lnTo>
                  <a:pt x="1404" y="201"/>
                </a:lnTo>
                <a:close/>
                <a:moveTo>
                  <a:pt x="1404" y="0"/>
                </a:moveTo>
                <a:lnTo>
                  <a:pt x="1" y="1429"/>
                </a:lnTo>
                <a:lnTo>
                  <a:pt x="1404" y="2833"/>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6967949" y="4474411"/>
            <a:ext cx="242394" cy="240274"/>
          </a:xfrm>
          <a:custGeom>
            <a:avLst/>
            <a:gdLst/>
            <a:ahLst/>
            <a:cxnLst/>
            <a:rect l="l" t="t" r="r" b="b"/>
            <a:pathLst>
              <a:path w="2858" h="2833" extrusionOk="0">
                <a:moveTo>
                  <a:pt x="1429" y="201"/>
                </a:moveTo>
                <a:lnTo>
                  <a:pt x="2657" y="1429"/>
                </a:lnTo>
                <a:lnTo>
                  <a:pt x="1429" y="2657"/>
                </a:lnTo>
                <a:lnTo>
                  <a:pt x="201" y="1429"/>
                </a:lnTo>
                <a:lnTo>
                  <a:pt x="1429" y="201"/>
                </a:lnTo>
                <a:close/>
                <a:moveTo>
                  <a:pt x="1429" y="0"/>
                </a:moveTo>
                <a:lnTo>
                  <a:pt x="0" y="1429"/>
                </a:lnTo>
                <a:lnTo>
                  <a:pt x="1429" y="2833"/>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7193296" y="4474411"/>
            <a:ext cx="240274" cy="240274"/>
          </a:xfrm>
          <a:custGeom>
            <a:avLst/>
            <a:gdLst/>
            <a:ahLst/>
            <a:cxnLst/>
            <a:rect l="l" t="t" r="r" b="b"/>
            <a:pathLst>
              <a:path w="2833" h="2833" extrusionOk="0">
                <a:moveTo>
                  <a:pt x="1429" y="201"/>
                </a:moveTo>
                <a:lnTo>
                  <a:pt x="2657" y="1429"/>
                </a:lnTo>
                <a:lnTo>
                  <a:pt x="1429" y="2657"/>
                </a:lnTo>
                <a:lnTo>
                  <a:pt x="201" y="1429"/>
                </a:lnTo>
                <a:lnTo>
                  <a:pt x="1429" y="201"/>
                </a:lnTo>
                <a:close/>
                <a:moveTo>
                  <a:pt x="1429" y="0"/>
                </a:moveTo>
                <a:lnTo>
                  <a:pt x="0" y="1429"/>
                </a:lnTo>
                <a:lnTo>
                  <a:pt x="1429" y="2833"/>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7418558" y="4474411"/>
            <a:ext cx="240274" cy="240274"/>
          </a:xfrm>
          <a:custGeom>
            <a:avLst/>
            <a:gdLst/>
            <a:ahLst/>
            <a:cxnLst/>
            <a:rect l="l" t="t" r="r" b="b"/>
            <a:pathLst>
              <a:path w="2833" h="2833" extrusionOk="0">
                <a:moveTo>
                  <a:pt x="1404" y="201"/>
                </a:moveTo>
                <a:lnTo>
                  <a:pt x="2632" y="1429"/>
                </a:lnTo>
                <a:lnTo>
                  <a:pt x="1404" y="2657"/>
                </a:lnTo>
                <a:lnTo>
                  <a:pt x="201" y="1429"/>
                </a:lnTo>
                <a:lnTo>
                  <a:pt x="1404" y="201"/>
                </a:lnTo>
                <a:close/>
                <a:moveTo>
                  <a:pt x="1404" y="0"/>
                </a:moveTo>
                <a:lnTo>
                  <a:pt x="1" y="1429"/>
                </a:lnTo>
                <a:lnTo>
                  <a:pt x="1404" y="2833"/>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7641784" y="4474411"/>
            <a:ext cx="242394" cy="240274"/>
          </a:xfrm>
          <a:custGeom>
            <a:avLst/>
            <a:gdLst/>
            <a:ahLst/>
            <a:cxnLst/>
            <a:rect l="l" t="t" r="r" b="b"/>
            <a:pathLst>
              <a:path w="2858" h="2833" extrusionOk="0">
                <a:moveTo>
                  <a:pt x="1429" y="201"/>
                </a:moveTo>
                <a:lnTo>
                  <a:pt x="2657" y="1429"/>
                </a:lnTo>
                <a:lnTo>
                  <a:pt x="1429" y="2657"/>
                </a:lnTo>
                <a:lnTo>
                  <a:pt x="201" y="1429"/>
                </a:lnTo>
                <a:lnTo>
                  <a:pt x="1429" y="201"/>
                </a:lnTo>
                <a:close/>
                <a:moveTo>
                  <a:pt x="1429" y="0"/>
                </a:moveTo>
                <a:lnTo>
                  <a:pt x="0" y="1429"/>
                </a:lnTo>
                <a:lnTo>
                  <a:pt x="1429" y="2833"/>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7867046" y="4474411"/>
            <a:ext cx="242479" cy="240274"/>
          </a:xfrm>
          <a:custGeom>
            <a:avLst/>
            <a:gdLst/>
            <a:ahLst/>
            <a:cxnLst/>
            <a:rect l="l" t="t" r="r" b="b"/>
            <a:pathLst>
              <a:path w="2859" h="2833" extrusionOk="0">
                <a:moveTo>
                  <a:pt x="1430" y="201"/>
                </a:moveTo>
                <a:lnTo>
                  <a:pt x="2658" y="1429"/>
                </a:lnTo>
                <a:lnTo>
                  <a:pt x="1430" y="2657"/>
                </a:lnTo>
                <a:lnTo>
                  <a:pt x="201" y="1429"/>
                </a:lnTo>
                <a:lnTo>
                  <a:pt x="1430" y="201"/>
                </a:lnTo>
                <a:close/>
                <a:moveTo>
                  <a:pt x="1430" y="0"/>
                </a:moveTo>
                <a:lnTo>
                  <a:pt x="1" y="1429"/>
                </a:lnTo>
                <a:lnTo>
                  <a:pt x="1430" y="2833"/>
                </a:lnTo>
                <a:lnTo>
                  <a:pt x="2858" y="1429"/>
                </a:lnTo>
                <a:lnTo>
                  <a:pt x="1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8092393" y="4474411"/>
            <a:ext cx="240274" cy="240274"/>
          </a:xfrm>
          <a:custGeom>
            <a:avLst/>
            <a:gdLst/>
            <a:ahLst/>
            <a:cxnLst/>
            <a:rect l="l" t="t" r="r" b="b"/>
            <a:pathLst>
              <a:path w="2833" h="2833" extrusionOk="0">
                <a:moveTo>
                  <a:pt x="1404" y="201"/>
                </a:moveTo>
                <a:lnTo>
                  <a:pt x="2632" y="1429"/>
                </a:lnTo>
                <a:lnTo>
                  <a:pt x="1404" y="2657"/>
                </a:lnTo>
                <a:lnTo>
                  <a:pt x="201" y="1429"/>
                </a:lnTo>
                <a:lnTo>
                  <a:pt x="1404" y="201"/>
                </a:lnTo>
                <a:close/>
                <a:moveTo>
                  <a:pt x="1404" y="0"/>
                </a:moveTo>
                <a:lnTo>
                  <a:pt x="1" y="1429"/>
                </a:lnTo>
                <a:lnTo>
                  <a:pt x="1404" y="2833"/>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8315619" y="4474411"/>
            <a:ext cx="242394" cy="240274"/>
          </a:xfrm>
          <a:custGeom>
            <a:avLst/>
            <a:gdLst/>
            <a:ahLst/>
            <a:cxnLst/>
            <a:rect l="l" t="t" r="r" b="b"/>
            <a:pathLst>
              <a:path w="2858" h="2833" extrusionOk="0">
                <a:moveTo>
                  <a:pt x="1429" y="201"/>
                </a:moveTo>
                <a:lnTo>
                  <a:pt x="2657" y="1429"/>
                </a:lnTo>
                <a:lnTo>
                  <a:pt x="1429" y="2657"/>
                </a:lnTo>
                <a:lnTo>
                  <a:pt x="201" y="1429"/>
                </a:lnTo>
                <a:lnTo>
                  <a:pt x="1429" y="201"/>
                </a:lnTo>
                <a:close/>
                <a:moveTo>
                  <a:pt x="1429" y="0"/>
                </a:moveTo>
                <a:lnTo>
                  <a:pt x="0" y="1429"/>
                </a:lnTo>
                <a:lnTo>
                  <a:pt x="1429" y="2833"/>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8540881" y="4474411"/>
            <a:ext cx="242479" cy="240274"/>
          </a:xfrm>
          <a:custGeom>
            <a:avLst/>
            <a:gdLst/>
            <a:ahLst/>
            <a:cxnLst/>
            <a:rect l="l" t="t" r="r" b="b"/>
            <a:pathLst>
              <a:path w="2859" h="2833" extrusionOk="0">
                <a:moveTo>
                  <a:pt x="1429" y="201"/>
                </a:moveTo>
                <a:lnTo>
                  <a:pt x="2658" y="1429"/>
                </a:lnTo>
                <a:lnTo>
                  <a:pt x="1429" y="2657"/>
                </a:lnTo>
                <a:lnTo>
                  <a:pt x="201" y="1429"/>
                </a:lnTo>
                <a:lnTo>
                  <a:pt x="1429" y="201"/>
                </a:lnTo>
                <a:close/>
                <a:moveTo>
                  <a:pt x="1429" y="0"/>
                </a:moveTo>
                <a:lnTo>
                  <a:pt x="1" y="1429"/>
                </a:lnTo>
                <a:lnTo>
                  <a:pt x="1429" y="2833"/>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29680" y="4699758"/>
            <a:ext cx="240274" cy="240274"/>
          </a:xfrm>
          <a:custGeom>
            <a:avLst/>
            <a:gdLst/>
            <a:ahLst/>
            <a:cxnLst/>
            <a:rect l="l" t="t" r="r" b="b"/>
            <a:pathLst>
              <a:path w="2833" h="2833" extrusionOk="0">
                <a:moveTo>
                  <a:pt x="1429" y="176"/>
                </a:moveTo>
                <a:lnTo>
                  <a:pt x="2632" y="1404"/>
                </a:lnTo>
                <a:lnTo>
                  <a:pt x="1429" y="2632"/>
                </a:lnTo>
                <a:lnTo>
                  <a:pt x="201" y="1404"/>
                </a:lnTo>
                <a:lnTo>
                  <a:pt x="1429" y="176"/>
                </a:lnTo>
                <a:close/>
                <a:moveTo>
                  <a:pt x="1429" y="0"/>
                </a:moveTo>
                <a:lnTo>
                  <a:pt x="0" y="1404"/>
                </a:lnTo>
                <a:lnTo>
                  <a:pt x="1429" y="2832"/>
                </a:lnTo>
                <a:lnTo>
                  <a:pt x="2832"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8766228" y="4699758"/>
            <a:ext cx="240274" cy="240274"/>
          </a:xfrm>
          <a:custGeom>
            <a:avLst/>
            <a:gdLst/>
            <a:ahLst/>
            <a:cxnLst/>
            <a:rect l="l" t="t" r="r" b="b"/>
            <a:pathLst>
              <a:path w="2833" h="2833" extrusionOk="0">
                <a:moveTo>
                  <a:pt x="1429" y="176"/>
                </a:moveTo>
                <a:lnTo>
                  <a:pt x="2632" y="1404"/>
                </a:lnTo>
                <a:lnTo>
                  <a:pt x="1429" y="2632"/>
                </a:lnTo>
                <a:lnTo>
                  <a:pt x="201" y="1404"/>
                </a:lnTo>
                <a:lnTo>
                  <a:pt x="1429" y="176"/>
                </a:lnTo>
                <a:close/>
                <a:moveTo>
                  <a:pt x="1429" y="0"/>
                </a:moveTo>
                <a:lnTo>
                  <a:pt x="1" y="1404"/>
                </a:lnTo>
                <a:lnTo>
                  <a:pt x="1429" y="2832"/>
                </a:lnTo>
                <a:lnTo>
                  <a:pt x="2833"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8989455" y="4699758"/>
            <a:ext cx="242394" cy="240274"/>
          </a:xfrm>
          <a:custGeom>
            <a:avLst/>
            <a:gdLst/>
            <a:ahLst/>
            <a:cxnLst/>
            <a:rect l="l" t="t" r="r" b="b"/>
            <a:pathLst>
              <a:path w="2858" h="2833" extrusionOk="0">
                <a:moveTo>
                  <a:pt x="1429" y="176"/>
                </a:moveTo>
                <a:lnTo>
                  <a:pt x="2657" y="1404"/>
                </a:lnTo>
                <a:lnTo>
                  <a:pt x="1429" y="2632"/>
                </a:lnTo>
                <a:lnTo>
                  <a:pt x="201" y="1404"/>
                </a:lnTo>
                <a:lnTo>
                  <a:pt x="1429" y="176"/>
                </a:lnTo>
                <a:close/>
                <a:moveTo>
                  <a:pt x="1429" y="0"/>
                </a:moveTo>
                <a:lnTo>
                  <a:pt x="0" y="1404"/>
                </a:lnTo>
                <a:lnTo>
                  <a:pt x="1429" y="2832"/>
                </a:lnTo>
                <a:lnTo>
                  <a:pt x="2857"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4334" y="4922899"/>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452822" y="4699758"/>
            <a:ext cx="242479" cy="240274"/>
          </a:xfrm>
          <a:custGeom>
            <a:avLst/>
            <a:gdLst/>
            <a:ahLst/>
            <a:cxnLst/>
            <a:rect l="l" t="t" r="r" b="b"/>
            <a:pathLst>
              <a:path w="2859" h="2833" extrusionOk="0">
                <a:moveTo>
                  <a:pt x="1430" y="176"/>
                </a:moveTo>
                <a:lnTo>
                  <a:pt x="2658" y="1404"/>
                </a:lnTo>
                <a:lnTo>
                  <a:pt x="1430" y="2632"/>
                </a:lnTo>
                <a:lnTo>
                  <a:pt x="201" y="1404"/>
                </a:lnTo>
                <a:lnTo>
                  <a:pt x="1430" y="176"/>
                </a:lnTo>
                <a:close/>
                <a:moveTo>
                  <a:pt x="1430" y="0"/>
                </a:moveTo>
                <a:lnTo>
                  <a:pt x="1" y="1404"/>
                </a:lnTo>
                <a:lnTo>
                  <a:pt x="1430" y="2832"/>
                </a:lnTo>
                <a:lnTo>
                  <a:pt x="2858" y="1404"/>
                </a:lnTo>
                <a:lnTo>
                  <a:pt x="1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678169" y="4699758"/>
            <a:ext cx="242394" cy="240274"/>
          </a:xfrm>
          <a:custGeom>
            <a:avLst/>
            <a:gdLst/>
            <a:ahLst/>
            <a:cxnLst/>
            <a:rect l="l" t="t" r="r" b="b"/>
            <a:pathLst>
              <a:path w="2858" h="2833" extrusionOk="0">
                <a:moveTo>
                  <a:pt x="1429" y="176"/>
                </a:moveTo>
                <a:lnTo>
                  <a:pt x="2657" y="1404"/>
                </a:lnTo>
                <a:lnTo>
                  <a:pt x="1429" y="2632"/>
                </a:lnTo>
                <a:lnTo>
                  <a:pt x="201" y="1404"/>
                </a:lnTo>
                <a:lnTo>
                  <a:pt x="1429" y="176"/>
                </a:lnTo>
                <a:close/>
                <a:moveTo>
                  <a:pt x="1429" y="0"/>
                </a:moveTo>
                <a:lnTo>
                  <a:pt x="1" y="1404"/>
                </a:lnTo>
                <a:lnTo>
                  <a:pt x="1429" y="2832"/>
                </a:lnTo>
                <a:lnTo>
                  <a:pt x="2858"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903516" y="4699758"/>
            <a:ext cx="240274" cy="240274"/>
          </a:xfrm>
          <a:custGeom>
            <a:avLst/>
            <a:gdLst/>
            <a:ahLst/>
            <a:cxnLst/>
            <a:rect l="l" t="t" r="r" b="b"/>
            <a:pathLst>
              <a:path w="2833" h="2833" extrusionOk="0">
                <a:moveTo>
                  <a:pt x="1429" y="176"/>
                </a:moveTo>
                <a:lnTo>
                  <a:pt x="2657" y="1404"/>
                </a:lnTo>
                <a:lnTo>
                  <a:pt x="1429" y="2632"/>
                </a:lnTo>
                <a:lnTo>
                  <a:pt x="201" y="1404"/>
                </a:lnTo>
                <a:lnTo>
                  <a:pt x="1429" y="176"/>
                </a:lnTo>
                <a:close/>
                <a:moveTo>
                  <a:pt x="1429" y="0"/>
                </a:moveTo>
                <a:lnTo>
                  <a:pt x="0" y="1404"/>
                </a:lnTo>
                <a:lnTo>
                  <a:pt x="1429" y="2832"/>
                </a:lnTo>
                <a:lnTo>
                  <a:pt x="2832"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1128778" y="4699758"/>
            <a:ext cx="240274" cy="240274"/>
          </a:xfrm>
          <a:custGeom>
            <a:avLst/>
            <a:gdLst/>
            <a:ahLst/>
            <a:cxnLst/>
            <a:rect l="l" t="t" r="r" b="b"/>
            <a:pathLst>
              <a:path w="2833" h="2833" extrusionOk="0">
                <a:moveTo>
                  <a:pt x="1404" y="176"/>
                </a:moveTo>
                <a:lnTo>
                  <a:pt x="2633" y="1404"/>
                </a:lnTo>
                <a:lnTo>
                  <a:pt x="1404" y="2632"/>
                </a:lnTo>
                <a:lnTo>
                  <a:pt x="176" y="1404"/>
                </a:lnTo>
                <a:lnTo>
                  <a:pt x="1404" y="176"/>
                </a:lnTo>
                <a:close/>
                <a:moveTo>
                  <a:pt x="1404" y="0"/>
                </a:moveTo>
                <a:lnTo>
                  <a:pt x="1" y="1404"/>
                </a:lnTo>
                <a:lnTo>
                  <a:pt x="1404" y="2832"/>
                </a:lnTo>
                <a:lnTo>
                  <a:pt x="2833" y="1404"/>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1352004" y="4699758"/>
            <a:ext cx="242394" cy="240274"/>
          </a:xfrm>
          <a:custGeom>
            <a:avLst/>
            <a:gdLst/>
            <a:ahLst/>
            <a:cxnLst/>
            <a:rect l="l" t="t" r="r" b="b"/>
            <a:pathLst>
              <a:path w="2858" h="2833" extrusionOk="0">
                <a:moveTo>
                  <a:pt x="1429" y="176"/>
                </a:moveTo>
                <a:lnTo>
                  <a:pt x="2657" y="1404"/>
                </a:lnTo>
                <a:lnTo>
                  <a:pt x="1429" y="2632"/>
                </a:lnTo>
                <a:lnTo>
                  <a:pt x="201" y="1404"/>
                </a:lnTo>
                <a:lnTo>
                  <a:pt x="1429" y="176"/>
                </a:lnTo>
                <a:close/>
                <a:moveTo>
                  <a:pt x="1429" y="0"/>
                </a:moveTo>
                <a:lnTo>
                  <a:pt x="1" y="1404"/>
                </a:lnTo>
                <a:lnTo>
                  <a:pt x="1429" y="2832"/>
                </a:lnTo>
                <a:lnTo>
                  <a:pt x="2858"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1577351" y="4699758"/>
            <a:ext cx="240274" cy="240274"/>
          </a:xfrm>
          <a:custGeom>
            <a:avLst/>
            <a:gdLst/>
            <a:ahLst/>
            <a:cxnLst/>
            <a:rect l="l" t="t" r="r" b="b"/>
            <a:pathLst>
              <a:path w="2833" h="2833" extrusionOk="0">
                <a:moveTo>
                  <a:pt x="1429" y="176"/>
                </a:moveTo>
                <a:lnTo>
                  <a:pt x="2657" y="1404"/>
                </a:lnTo>
                <a:lnTo>
                  <a:pt x="1429" y="2632"/>
                </a:lnTo>
                <a:lnTo>
                  <a:pt x="201" y="1404"/>
                </a:lnTo>
                <a:lnTo>
                  <a:pt x="1429" y="176"/>
                </a:lnTo>
                <a:close/>
                <a:moveTo>
                  <a:pt x="1429" y="0"/>
                </a:moveTo>
                <a:lnTo>
                  <a:pt x="0" y="1404"/>
                </a:lnTo>
                <a:lnTo>
                  <a:pt x="1429" y="2832"/>
                </a:lnTo>
                <a:lnTo>
                  <a:pt x="2832"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1802613" y="4699758"/>
            <a:ext cx="240274" cy="240274"/>
          </a:xfrm>
          <a:custGeom>
            <a:avLst/>
            <a:gdLst/>
            <a:ahLst/>
            <a:cxnLst/>
            <a:rect l="l" t="t" r="r" b="b"/>
            <a:pathLst>
              <a:path w="2833" h="2833" extrusionOk="0">
                <a:moveTo>
                  <a:pt x="1404" y="176"/>
                </a:moveTo>
                <a:lnTo>
                  <a:pt x="2632" y="1404"/>
                </a:lnTo>
                <a:lnTo>
                  <a:pt x="1404" y="2632"/>
                </a:lnTo>
                <a:lnTo>
                  <a:pt x="176" y="1404"/>
                </a:lnTo>
                <a:lnTo>
                  <a:pt x="1404" y="176"/>
                </a:lnTo>
                <a:close/>
                <a:moveTo>
                  <a:pt x="1404" y="0"/>
                </a:moveTo>
                <a:lnTo>
                  <a:pt x="1" y="1404"/>
                </a:lnTo>
                <a:lnTo>
                  <a:pt x="1404" y="2832"/>
                </a:lnTo>
                <a:lnTo>
                  <a:pt x="2833" y="1404"/>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025840" y="4699758"/>
            <a:ext cx="242394" cy="240274"/>
          </a:xfrm>
          <a:custGeom>
            <a:avLst/>
            <a:gdLst/>
            <a:ahLst/>
            <a:cxnLst/>
            <a:rect l="l" t="t" r="r" b="b"/>
            <a:pathLst>
              <a:path w="2858" h="2833" extrusionOk="0">
                <a:moveTo>
                  <a:pt x="1429" y="176"/>
                </a:moveTo>
                <a:lnTo>
                  <a:pt x="2657" y="1404"/>
                </a:lnTo>
                <a:lnTo>
                  <a:pt x="1429" y="2632"/>
                </a:lnTo>
                <a:lnTo>
                  <a:pt x="201" y="1404"/>
                </a:lnTo>
                <a:lnTo>
                  <a:pt x="1429" y="176"/>
                </a:lnTo>
                <a:close/>
                <a:moveTo>
                  <a:pt x="1429" y="0"/>
                </a:moveTo>
                <a:lnTo>
                  <a:pt x="0" y="1404"/>
                </a:lnTo>
                <a:lnTo>
                  <a:pt x="1429" y="2832"/>
                </a:lnTo>
                <a:lnTo>
                  <a:pt x="2858"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251186" y="4699758"/>
            <a:ext cx="240274" cy="240274"/>
          </a:xfrm>
          <a:custGeom>
            <a:avLst/>
            <a:gdLst/>
            <a:ahLst/>
            <a:cxnLst/>
            <a:rect l="l" t="t" r="r" b="b"/>
            <a:pathLst>
              <a:path w="2833" h="2833" extrusionOk="0">
                <a:moveTo>
                  <a:pt x="1429" y="176"/>
                </a:moveTo>
                <a:lnTo>
                  <a:pt x="2657" y="1404"/>
                </a:lnTo>
                <a:lnTo>
                  <a:pt x="1429" y="2632"/>
                </a:lnTo>
                <a:lnTo>
                  <a:pt x="201" y="1404"/>
                </a:lnTo>
                <a:lnTo>
                  <a:pt x="1429" y="176"/>
                </a:lnTo>
                <a:close/>
                <a:moveTo>
                  <a:pt x="1429" y="0"/>
                </a:moveTo>
                <a:lnTo>
                  <a:pt x="0" y="1404"/>
                </a:lnTo>
                <a:lnTo>
                  <a:pt x="1429" y="2832"/>
                </a:lnTo>
                <a:lnTo>
                  <a:pt x="2832"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476448" y="4699758"/>
            <a:ext cx="240274" cy="240274"/>
          </a:xfrm>
          <a:custGeom>
            <a:avLst/>
            <a:gdLst/>
            <a:ahLst/>
            <a:cxnLst/>
            <a:rect l="l" t="t" r="r" b="b"/>
            <a:pathLst>
              <a:path w="2833" h="2833" extrusionOk="0">
                <a:moveTo>
                  <a:pt x="1404" y="176"/>
                </a:moveTo>
                <a:lnTo>
                  <a:pt x="2632" y="1404"/>
                </a:lnTo>
                <a:lnTo>
                  <a:pt x="1404" y="2632"/>
                </a:lnTo>
                <a:lnTo>
                  <a:pt x="176" y="1404"/>
                </a:lnTo>
                <a:lnTo>
                  <a:pt x="1404" y="176"/>
                </a:lnTo>
                <a:close/>
                <a:moveTo>
                  <a:pt x="1404" y="0"/>
                </a:moveTo>
                <a:lnTo>
                  <a:pt x="1" y="1404"/>
                </a:lnTo>
                <a:lnTo>
                  <a:pt x="1404" y="2832"/>
                </a:lnTo>
                <a:lnTo>
                  <a:pt x="2833" y="1404"/>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699675" y="4699758"/>
            <a:ext cx="242394" cy="240274"/>
          </a:xfrm>
          <a:custGeom>
            <a:avLst/>
            <a:gdLst/>
            <a:ahLst/>
            <a:cxnLst/>
            <a:rect l="l" t="t" r="r" b="b"/>
            <a:pathLst>
              <a:path w="2858" h="2833" extrusionOk="0">
                <a:moveTo>
                  <a:pt x="1429" y="176"/>
                </a:moveTo>
                <a:lnTo>
                  <a:pt x="2657" y="1404"/>
                </a:lnTo>
                <a:lnTo>
                  <a:pt x="1429" y="2632"/>
                </a:lnTo>
                <a:lnTo>
                  <a:pt x="201" y="1404"/>
                </a:lnTo>
                <a:lnTo>
                  <a:pt x="1429" y="176"/>
                </a:lnTo>
                <a:close/>
                <a:moveTo>
                  <a:pt x="1429" y="0"/>
                </a:moveTo>
                <a:lnTo>
                  <a:pt x="0" y="1404"/>
                </a:lnTo>
                <a:lnTo>
                  <a:pt x="1429" y="2832"/>
                </a:lnTo>
                <a:lnTo>
                  <a:pt x="2857"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924937" y="4699758"/>
            <a:ext cx="242479" cy="240274"/>
          </a:xfrm>
          <a:custGeom>
            <a:avLst/>
            <a:gdLst/>
            <a:ahLst/>
            <a:cxnLst/>
            <a:rect l="l" t="t" r="r" b="b"/>
            <a:pathLst>
              <a:path w="2859" h="2833" extrusionOk="0">
                <a:moveTo>
                  <a:pt x="1430" y="176"/>
                </a:moveTo>
                <a:lnTo>
                  <a:pt x="2658" y="1404"/>
                </a:lnTo>
                <a:lnTo>
                  <a:pt x="1430" y="2632"/>
                </a:lnTo>
                <a:lnTo>
                  <a:pt x="201" y="1404"/>
                </a:lnTo>
                <a:lnTo>
                  <a:pt x="1430" y="176"/>
                </a:lnTo>
                <a:close/>
                <a:moveTo>
                  <a:pt x="1430" y="0"/>
                </a:moveTo>
                <a:lnTo>
                  <a:pt x="1" y="1404"/>
                </a:lnTo>
                <a:lnTo>
                  <a:pt x="1430" y="2832"/>
                </a:lnTo>
                <a:lnTo>
                  <a:pt x="2858" y="1404"/>
                </a:lnTo>
                <a:lnTo>
                  <a:pt x="1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3150284" y="4699758"/>
            <a:ext cx="240274" cy="240274"/>
          </a:xfrm>
          <a:custGeom>
            <a:avLst/>
            <a:gdLst/>
            <a:ahLst/>
            <a:cxnLst/>
            <a:rect l="l" t="t" r="r" b="b"/>
            <a:pathLst>
              <a:path w="2833" h="2833" extrusionOk="0">
                <a:moveTo>
                  <a:pt x="1404" y="176"/>
                </a:moveTo>
                <a:lnTo>
                  <a:pt x="2632" y="1404"/>
                </a:lnTo>
                <a:lnTo>
                  <a:pt x="1404" y="2632"/>
                </a:lnTo>
                <a:lnTo>
                  <a:pt x="201" y="1404"/>
                </a:lnTo>
                <a:lnTo>
                  <a:pt x="1404" y="176"/>
                </a:lnTo>
                <a:close/>
                <a:moveTo>
                  <a:pt x="1404" y="0"/>
                </a:moveTo>
                <a:lnTo>
                  <a:pt x="1" y="1404"/>
                </a:lnTo>
                <a:lnTo>
                  <a:pt x="1404" y="2832"/>
                </a:lnTo>
                <a:lnTo>
                  <a:pt x="2833" y="1404"/>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3373510" y="4699758"/>
            <a:ext cx="242394" cy="240274"/>
          </a:xfrm>
          <a:custGeom>
            <a:avLst/>
            <a:gdLst/>
            <a:ahLst/>
            <a:cxnLst/>
            <a:rect l="l" t="t" r="r" b="b"/>
            <a:pathLst>
              <a:path w="2858" h="2833" extrusionOk="0">
                <a:moveTo>
                  <a:pt x="1429" y="176"/>
                </a:moveTo>
                <a:lnTo>
                  <a:pt x="2657" y="1404"/>
                </a:lnTo>
                <a:lnTo>
                  <a:pt x="1429" y="2632"/>
                </a:lnTo>
                <a:lnTo>
                  <a:pt x="201" y="1404"/>
                </a:lnTo>
                <a:lnTo>
                  <a:pt x="1429" y="176"/>
                </a:lnTo>
                <a:close/>
                <a:moveTo>
                  <a:pt x="1429" y="0"/>
                </a:moveTo>
                <a:lnTo>
                  <a:pt x="0" y="1404"/>
                </a:lnTo>
                <a:lnTo>
                  <a:pt x="1429" y="2832"/>
                </a:lnTo>
                <a:lnTo>
                  <a:pt x="2857"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3598772" y="4699758"/>
            <a:ext cx="242479" cy="240274"/>
          </a:xfrm>
          <a:custGeom>
            <a:avLst/>
            <a:gdLst/>
            <a:ahLst/>
            <a:cxnLst/>
            <a:rect l="l" t="t" r="r" b="b"/>
            <a:pathLst>
              <a:path w="2859" h="2833" extrusionOk="0">
                <a:moveTo>
                  <a:pt x="1429" y="176"/>
                </a:moveTo>
                <a:lnTo>
                  <a:pt x="2658" y="1404"/>
                </a:lnTo>
                <a:lnTo>
                  <a:pt x="1429" y="2632"/>
                </a:lnTo>
                <a:lnTo>
                  <a:pt x="201" y="1404"/>
                </a:lnTo>
                <a:lnTo>
                  <a:pt x="1429" y="176"/>
                </a:lnTo>
                <a:close/>
                <a:moveTo>
                  <a:pt x="1429" y="0"/>
                </a:moveTo>
                <a:lnTo>
                  <a:pt x="1" y="1404"/>
                </a:lnTo>
                <a:lnTo>
                  <a:pt x="1429" y="2832"/>
                </a:lnTo>
                <a:lnTo>
                  <a:pt x="2858"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3824119" y="4699758"/>
            <a:ext cx="240274" cy="240274"/>
          </a:xfrm>
          <a:custGeom>
            <a:avLst/>
            <a:gdLst/>
            <a:ahLst/>
            <a:cxnLst/>
            <a:rect l="l" t="t" r="r" b="b"/>
            <a:pathLst>
              <a:path w="2833" h="2833" extrusionOk="0">
                <a:moveTo>
                  <a:pt x="1404" y="176"/>
                </a:moveTo>
                <a:lnTo>
                  <a:pt x="2632" y="1404"/>
                </a:lnTo>
                <a:lnTo>
                  <a:pt x="1404" y="2632"/>
                </a:lnTo>
                <a:lnTo>
                  <a:pt x="201" y="1404"/>
                </a:lnTo>
                <a:lnTo>
                  <a:pt x="1404" y="176"/>
                </a:lnTo>
                <a:close/>
                <a:moveTo>
                  <a:pt x="1404" y="0"/>
                </a:moveTo>
                <a:lnTo>
                  <a:pt x="1" y="1404"/>
                </a:lnTo>
                <a:lnTo>
                  <a:pt x="1404" y="2832"/>
                </a:lnTo>
                <a:lnTo>
                  <a:pt x="2833" y="1404"/>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4047345" y="4699758"/>
            <a:ext cx="242394" cy="240274"/>
          </a:xfrm>
          <a:custGeom>
            <a:avLst/>
            <a:gdLst/>
            <a:ahLst/>
            <a:cxnLst/>
            <a:rect l="l" t="t" r="r" b="b"/>
            <a:pathLst>
              <a:path w="2858" h="2833" extrusionOk="0">
                <a:moveTo>
                  <a:pt x="1429" y="176"/>
                </a:moveTo>
                <a:lnTo>
                  <a:pt x="2657" y="1404"/>
                </a:lnTo>
                <a:lnTo>
                  <a:pt x="1429" y="2632"/>
                </a:lnTo>
                <a:lnTo>
                  <a:pt x="201" y="1404"/>
                </a:lnTo>
                <a:lnTo>
                  <a:pt x="1429" y="176"/>
                </a:lnTo>
                <a:close/>
                <a:moveTo>
                  <a:pt x="1429" y="0"/>
                </a:moveTo>
                <a:lnTo>
                  <a:pt x="0" y="1404"/>
                </a:lnTo>
                <a:lnTo>
                  <a:pt x="1429" y="2832"/>
                </a:lnTo>
                <a:lnTo>
                  <a:pt x="2857"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4272607" y="4699758"/>
            <a:ext cx="242394" cy="240274"/>
          </a:xfrm>
          <a:custGeom>
            <a:avLst/>
            <a:gdLst/>
            <a:ahLst/>
            <a:cxnLst/>
            <a:rect l="l" t="t" r="r" b="b"/>
            <a:pathLst>
              <a:path w="2858" h="2833" extrusionOk="0">
                <a:moveTo>
                  <a:pt x="1429" y="176"/>
                </a:moveTo>
                <a:lnTo>
                  <a:pt x="2657" y="1404"/>
                </a:lnTo>
                <a:lnTo>
                  <a:pt x="1429" y="2632"/>
                </a:lnTo>
                <a:lnTo>
                  <a:pt x="201" y="1404"/>
                </a:lnTo>
                <a:lnTo>
                  <a:pt x="1429" y="176"/>
                </a:lnTo>
                <a:close/>
                <a:moveTo>
                  <a:pt x="1429" y="0"/>
                </a:moveTo>
                <a:lnTo>
                  <a:pt x="1" y="1404"/>
                </a:lnTo>
                <a:lnTo>
                  <a:pt x="1429" y="2832"/>
                </a:lnTo>
                <a:lnTo>
                  <a:pt x="2858"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4497954" y="4699758"/>
            <a:ext cx="240274" cy="240274"/>
          </a:xfrm>
          <a:custGeom>
            <a:avLst/>
            <a:gdLst/>
            <a:ahLst/>
            <a:cxnLst/>
            <a:rect l="l" t="t" r="r" b="b"/>
            <a:pathLst>
              <a:path w="2833" h="2833" extrusionOk="0">
                <a:moveTo>
                  <a:pt x="1429" y="176"/>
                </a:moveTo>
                <a:lnTo>
                  <a:pt x="2632" y="1404"/>
                </a:lnTo>
                <a:lnTo>
                  <a:pt x="1429" y="2632"/>
                </a:lnTo>
                <a:lnTo>
                  <a:pt x="201" y="1404"/>
                </a:lnTo>
                <a:lnTo>
                  <a:pt x="1429" y="176"/>
                </a:lnTo>
                <a:close/>
                <a:moveTo>
                  <a:pt x="1429" y="0"/>
                </a:moveTo>
                <a:lnTo>
                  <a:pt x="0" y="1404"/>
                </a:lnTo>
                <a:lnTo>
                  <a:pt x="1429" y="2832"/>
                </a:lnTo>
                <a:lnTo>
                  <a:pt x="2833"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4721181" y="4699758"/>
            <a:ext cx="242394" cy="240274"/>
          </a:xfrm>
          <a:custGeom>
            <a:avLst/>
            <a:gdLst/>
            <a:ahLst/>
            <a:cxnLst/>
            <a:rect l="l" t="t" r="r" b="b"/>
            <a:pathLst>
              <a:path w="2858" h="2833" extrusionOk="0">
                <a:moveTo>
                  <a:pt x="1429" y="176"/>
                </a:moveTo>
                <a:lnTo>
                  <a:pt x="2657" y="1404"/>
                </a:lnTo>
                <a:lnTo>
                  <a:pt x="1429" y="2632"/>
                </a:lnTo>
                <a:lnTo>
                  <a:pt x="201" y="1404"/>
                </a:lnTo>
                <a:lnTo>
                  <a:pt x="1429" y="176"/>
                </a:lnTo>
                <a:close/>
                <a:moveTo>
                  <a:pt x="1429" y="0"/>
                </a:moveTo>
                <a:lnTo>
                  <a:pt x="0" y="1404"/>
                </a:lnTo>
                <a:lnTo>
                  <a:pt x="1429" y="2832"/>
                </a:lnTo>
                <a:lnTo>
                  <a:pt x="2857"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4946443" y="4699758"/>
            <a:ext cx="242394" cy="240274"/>
          </a:xfrm>
          <a:custGeom>
            <a:avLst/>
            <a:gdLst/>
            <a:ahLst/>
            <a:cxnLst/>
            <a:rect l="l" t="t" r="r" b="b"/>
            <a:pathLst>
              <a:path w="2858" h="2833" extrusionOk="0">
                <a:moveTo>
                  <a:pt x="1429" y="176"/>
                </a:moveTo>
                <a:lnTo>
                  <a:pt x="2657" y="1404"/>
                </a:lnTo>
                <a:lnTo>
                  <a:pt x="1429" y="2632"/>
                </a:lnTo>
                <a:lnTo>
                  <a:pt x="201" y="1404"/>
                </a:lnTo>
                <a:lnTo>
                  <a:pt x="1429" y="176"/>
                </a:lnTo>
                <a:close/>
                <a:moveTo>
                  <a:pt x="1429" y="0"/>
                </a:moveTo>
                <a:lnTo>
                  <a:pt x="1" y="1404"/>
                </a:lnTo>
                <a:lnTo>
                  <a:pt x="1429" y="2832"/>
                </a:lnTo>
                <a:lnTo>
                  <a:pt x="2858"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5171790" y="4699758"/>
            <a:ext cx="240274" cy="240274"/>
          </a:xfrm>
          <a:custGeom>
            <a:avLst/>
            <a:gdLst/>
            <a:ahLst/>
            <a:cxnLst/>
            <a:rect l="l" t="t" r="r" b="b"/>
            <a:pathLst>
              <a:path w="2833" h="2833" extrusionOk="0">
                <a:moveTo>
                  <a:pt x="1429" y="176"/>
                </a:moveTo>
                <a:lnTo>
                  <a:pt x="2657" y="1404"/>
                </a:lnTo>
                <a:lnTo>
                  <a:pt x="1429" y="2632"/>
                </a:lnTo>
                <a:lnTo>
                  <a:pt x="201" y="1404"/>
                </a:lnTo>
                <a:lnTo>
                  <a:pt x="1429" y="176"/>
                </a:lnTo>
                <a:close/>
                <a:moveTo>
                  <a:pt x="1429" y="0"/>
                </a:moveTo>
                <a:lnTo>
                  <a:pt x="0" y="1404"/>
                </a:lnTo>
                <a:lnTo>
                  <a:pt x="1429" y="2832"/>
                </a:lnTo>
                <a:lnTo>
                  <a:pt x="2832"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5397052" y="4699758"/>
            <a:ext cx="240359" cy="240274"/>
          </a:xfrm>
          <a:custGeom>
            <a:avLst/>
            <a:gdLst/>
            <a:ahLst/>
            <a:cxnLst/>
            <a:rect l="l" t="t" r="r" b="b"/>
            <a:pathLst>
              <a:path w="2834" h="2833" extrusionOk="0">
                <a:moveTo>
                  <a:pt x="1405" y="176"/>
                </a:moveTo>
                <a:lnTo>
                  <a:pt x="2633" y="1404"/>
                </a:lnTo>
                <a:lnTo>
                  <a:pt x="1405" y="2632"/>
                </a:lnTo>
                <a:lnTo>
                  <a:pt x="176" y="1404"/>
                </a:lnTo>
                <a:lnTo>
                  <a:pt x="1405" y="176"/>
                </a:lnTo>
                <a:close/>
                <a:moveTo>
                  <a:pt x="1405" y="0"/>
                </a:moveTo>
                <a:lnTo>
                  <a:pt x="1" y="1404"/>
                </a:lnTo>
                <a:lnTo>
                  <a:pt x="1405" y="2832"/>
                </a:lnTo>
                <a:lnTo>
                  <a:pt x="2833" y="1404"/>
                </a:lnTo>
                <a:lnTo>
                  <a:pt x="14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5620278" y="4699758"/>
            <a:ext cx="242394" cy="240274"/>
          </a:xfrm>
          <a:custGeom>
            <a:avLst/>
            <a:gdLst/>
            <a:ahLst/>
            <a:cxnLst/>
            <a:rect l="l" t="t" r="r" b="b"/>
            <a:pathLst>
              <a:path w="2858" h="2833" extrusionOk="0">
                <a:moveTo>
                  <a:pt x="1429" y="176"/>
                </a:moveTo>
                <a:lnTo>
                  <a:pt x="2657" y="1404"/>
                </a:lnTo>
                <a:lnTo>
                  <a:pt x="1429" y="2632"/>
                </a:lnTo>
                <a:lnTo>
                  <a:pt x="201" y="1404"/>
                </a:lnTo>
                <a:lnTo>
                  <a:pt x="1429" y="176"/>
                </a:lnTo>
                <a:close/>
                <a:moveTo>
                  <a:pt x="1429" y="0"/>
                </a:moveTo>
                <a:lnTo>
                  <a:pt x="1" y="1404"/>
                </a:lnTo>
                <a:lnTo>
                  <a:pt x="1429" y="2832"/>
                </a:lnTo>
                <a:lnTo>
                  <a:pt x="2858"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5845625" y="4699758"/>
            <a:ext cx="240274" cy="240274"/>
          </a:xfrm>
          <a:custGeom>
            <a:avLst/>
            <a:gdLst/>
            <a:ahLst/>
            <a:cxnLst/>
            <a:rect l="l" t="t" r="r" b="b"/>
            <a:pathLst>
              <a:path w="2833" h="2833" extrusionOk="0">
                <a:moveTo>
                  <a:pt x="1429" y="176"/>
                </a:moveTo>
                <a:lnTo>
                  <a:pt x="2657" y="1404"/>
                </a:lnTo>
                <a:lnTo>
                  <a:pt x="1429" y="2632"/>
                </a:lnTo>
                <a:lnTo>
                  <a:pt x="201" y="1404"/>
                </a:lnTo>
                <a:lnTo>
                  <a:pt x="1429" y="176"/>
                </a:lnTo>
                <a:close/>
                <a:moveTo>
                  <a:pt x="1429" y="0"/>
                </a:moveTo>
                <a:lnTo>
                  <a:pt x="0" y="1404"/>
                </a:lnTo>
                <a:lnTo>
                  <a:pt x="1429" y="2832"/>
                </a:lnTo>
                <a:lnTo>
                  <a:pt x="2832"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6070887" y="4699758"/>
            <a:ext cx="240274" cy="240274"/>
          </a:xfrm>
          <a:custGeom>
            <a:avLst/>
            <a:gdLst/>
            <a:ahLst/>
            <a:cxnLst/>
            <a:rect l="l" t="t" r="r" b="b"/>
            <a:pathLst>
              <a:path w="2833" h="2833" extrusionOk="0">
                <a:moveTo>
                  <a:pt x="1404" y="176"/>
                </a:moveTo>
                <a:lnTo>
                  <a:pt x="2632" y="1404"/>
                </a:lnTo>
                <a:lnTo>
                  <a:pt x="1404" y="2632"/>
                </a:lnTo>
                <a:lnTo>
                  <a:pt x="176" y="1404"/>
                </a:lnTo>
                <a:lnTo>
                  <a:pt x="1404" y="176"/>
                </a:lnTo>
                <a:close/>
                <a:moveTo>
                  <a:pt x="1404" y="0"/>
                </a:moveTo>
                <a:lnTo>
                  <a:pt x="1" y="1404"/>
                </a:lnTo>
                <a:lnTo>
                  <a:pt x="1404" y="2832"/>
                </a:lnTo>
                <a:lnTo>
                  <a:pt x="2833" y="1404"/>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6294113" y="4699758"/>
            <a:ext cx="242394" cy="240274"/>
          </a:xfrm>
          <a:custGeom>
            <a:avLst/>
            <a:gdLst/>
            <a:ahLst/>
            <a:cxnLst/>
            <a:rect l="l" t="t" r="r" b="b"/>
            <a:pathLst>
              <a:path w="2858" h="2833" extrusionOk="0">
                <a:moveTo>
                  <a:pt x="1429" y="176"/>
                </a:moveTo>
                <a:lnTo>
                  <a:pt x="2657" y="1404"/>
                </a:lnTo>
                <a:lnTo>
                  <a:pt x="1429" y="2632"/>
                </a:lnTo>
                <a:lnTo>
                  <a:pt x="201" y="1404"/>
                </a:lnTo>
                <a:lnTo>
                  <a:pt x="1429" y="176"/>
                </a:lnTo>
                <a:close/>
                <a:moveTo>
                  <a:pt x="1429" y="0"/>
                </a:moveTo>
                <a:lnTo>
                  <a:pt x="0" y="1404"/>
                </a:lnTo>
                <a:lnTo>
                  <a:pt x="1429" y="2832"/>
                </a:lnTo>
                <a:lnTo>
                  <a:pt x="2858"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6519460" y="4699758"/>
            <a:ext cx="240274" cy="240274"/>
          </a:xfrm>
          <a:custGeom>
            <a:avLst/>
            <a:gdLst/>
            <a:ahLst/>
            <a:cxnLst/>
            <a:rect l="l" t="t" r="r" b="b"/>
            <a:pathLst>
              <a:path w="2833" h="2833" extrusionOk="0">
                <a:moveTo>
                  <a:pt x="1429" y="176"/>
                </a:moveTo>
                <a:lnTo>
                  <a:pt x="2657" y="1404"/>
                </a:lnTo>
                <a:lnTo>
                  <a:pt x="1429" y="2632"/>
                </a:lnTo>
                <a:lnTo>
                  <a:pt x="201" y="1404"/>
                </a:lnTo>
                <a:lnTo>
                  <a:pt x="1429" y="176"/>
                </a:lnTo>
                <a:close/>
                <a:moveTo>
                  <a:pt x="1429" y="0"/>
                </a:moveTo>
                <a:lnTo>
                  <a:pt x="0" y="1404"/>
                </a:lnTo>
                <a:lnTo>
                  <a:pt x="1429" y="2832"/>
                </a:lnTo>
                <a:lnTo>
                  <a:pt x="2832"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6744722" y="4699758"/>
            <a:ext cx="240274" cy="240274"/>
          </a:xfrm>
          <a:custGeom>
            <a:avLst/>
            <a:gdLst/>
            <a:ahLst/>
            <a:cxnLst/>
            <a:rect l="l" t="t" r="r" b="b"/>
            <a:pathLst>
              <a:path w="2833" h="2833" extrusionOk="0">
                <a:moveTo>
                  <a:pt x="1404" y="176"/>
                </a:moveTo>
                <a:lnTo>
                  <a:pt x="2632" y="1404"/>
                </a:lnTo>
                <a:lnTo>
                  <a:pt x="1404" y="2632"/>
                </a:lnTo>
                <a:lnTo>
                  <a:pt x="176" y="1404"/>
                </a:lnTo>
                <a:lnTo>
                  <a:pt x="1404" y="176"/>
                </a:lnTo>
                <a:close/>
                <a:moveTo>
                  <a:pt x="1404" y="0"/>
                </a:moveTo>
                <a:lnTo>
                  <a:pt x="1" y="1404"/>
                </a:lnTo>
                <a:lnTo>
                  <a:pt x="1404" y="2832"/>
                </a:lnTo>
                <a:lnTo>
                  <a:pt x="2833" y="1404"/>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6967949" y="4699758"/>
            <a:ext cx="242394" cy="240274"/>
          </a:xfrm>
          <a:custGeom>
            <a:avLst/>
            <a:gdLst/>
            <a:ahLst/>
            <a:cxnLst/>
            <a:rect l="l" t="t" r="r" b="b"/>
            <a:pathLst>
              <a:path w="2858" h="2833" extrusionOk="0">
                <a:moveTo>
                  <a:pt x="1429" y="176"/>
                </a:moveTo>
                <a:lnTo>
                  <a:pt x="2657" y="1404"/>
                </a:lnTo>
                <a:lnTo>
                  <a:pt x="1429" y="2632"/>
                </a:lnTo>
                <a:lnTo>
                  <a:pt x="201" y="1404"/>
                </a:lnTo>
                <a:lnTo>
                  <a:pt x="1429" y="176"/>
                </a:lnTo>
                <a:close/>
                <a:moveTo>
                  <a:pt x="1429" y="0"/>
                </a:moveTo>
                <a:lnTo>
                  <a:pt x="0" y="1404"/>
                </a:lnTo>
                <a:lnTo>
                  <a:pt x="1429" y="2832"/>
                </a:lnTo>
                <a:lnTo>
                  <a:pt x="2858"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7193296" y="4699758"/>
            <a:ext cx="240274" cy="240274"/>
          </a:xfrm>
          <a:custGeom>
            <a:avLst/>
            <a:gdLst/>
            <a:ahLst/>
            <a:cxnLst/>
            <a:rect l="l" t="t" r="r" b="b"/>
            <a:pathLst>
              <a:path w="2833" h="2833" extrusionOk="0">
                <a:moveTo>
                  <a:pt x="1429" y="176"/>
                </a:moveTo>
                <a:lnTo>
                  <a:pt x="2657" y="1404"/>
                </a:lnTo>
                <a:lnTo>
                  <a:pt x="1429" y="2632"/>
                </a:lnTo>
                <a:lnTo>
                  <a:pt x="201" y="1404"/>
                </a:lnTo>
                <a:lnTo>
                  <a:pt x="1429" y="176"/>
                </a:lnTo>
                <a:close/>
                <a:moveTo>
                  <a:pt x="1429" y="0"/>
                </a:moveTo>
                <a:lnTo>
                  <a:pt x="0" y="1404"/>
                </a:lnTo>
                <a:lnTo>
                  <a:pt x="1429" y="2832"/>
                </a:lnTo>
                <a:lnTo>
                  <a:pt x="2832"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7418558" y="4699758"/>
            <a:ext cx="240274" cy="240274"/>
          </a:xfrm>
          <a:custGeom>
            <a:avLst/>
            <a:gdLst/>
            <a:ahLst/>
            <a:cxnLst/>
            <a:rect l="l" t="t" r="r" b="b"/>
            <a:pathLst>
              <a:path w="2833" h="2833" extrusionOk="0">
                <a:moveTo>
                  <a:pt x="1404" y="176"/>
                </a:moveTo>
                <a:lnTo>
                  <a:pt x="2632" y="1404"/>
                </a:lnTo>
                <a:lnTo>
                  <a:pt x="1404" y="2632"/>
                </a:lnTo>
                <a:lnTo>
                  <a:pt x="201" y="1404"/>
                </a:lnTo>
                <a:lnTo>
                  <a:pt x="1404" y="176"/>
                </a:lnTo>
                <a:close/>
                <a:moveTo>
                  <a:pt x="1404" y="0"/>
                </a:moveTo>
                <a:lnTo>
                  <a:pt x="1" y="1404"/>
                </a:lnTo>
                <a:lnTo>
                  <a:pt x="1404" y="2832"/>
                </a:lnTo>
                <a:lnTo>
                  <a:pt x="2833" y="1404"/>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7641784" y="4699758"/>
            <a:ext cx="242394" cy="240274"/>
          </a:xfrm>
          <a:custGeom>
            <a:avLst/>
            <a:gdLst/>
            <a:ahLst/>
            <a:cxnLst/>
            <a:rect l="l" t="t" r="r" b="b"/>
            <a:pathLst>
              <a:path w="2858" h="2833" extrusionOk="0">
                <a:moveTo>
                  <a:pt x="1429" y="176"/>
                </a:moveTo>
                <a:lnTo>
                  <a:pt x="2657" y="1404"/>
                </a:lnTo>
                <a:lnTo>
                  <a:pt x="1429" y="2632"/>
                </a:lnTo>
                <a:lnTo>
                  <a:pt x="201" y="1404"/>
                </a:lnTo>
                <a:lnTo>
                  <a:pt x="1429" y="176"/>
                </a:lnTo>
                <a:close/>
                <a:moveTo>
                  <a:pt x="1429" y="0"/>
                </a:moveTo>
                <a:lnTo>
                  <a:pt x="0" y="1404"/>
                </a:lnTo>
                <a:lnTo>
                  <a:pt x="1429" y="2832"/>
                </a:lnTo>
                <a:lnTo>
                  <a:pt x="2857"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7867046" y="4699758"/>
            <a:ext cx="242479" cy="240274"/>
          </a:xfrm>
          <a:custGeom>
            <a:avLst/>
            <a:gdLst/>
            <a:ahLst/>
            <a:cxnLst/>
            <a:rect l="l" t="t" r="r" b="b"/>
            <a:pathLst>
              <a:path w="2859" h="2833" extrusionOk="0">
                <a:moveTo>
                  <a:pt x="1430" y="176"/>
                </a:moveTo>
                <a:lnTo>
                  <a:pt x="2658" y="1404"/>
                </a:lnTo>
                <a:lnTo>
                  <a:pt x="1430" y="2632"/>
                </a:lnTo>
                <a:lnTo>
                  <a:pt x="201" y="1404"/>
                </a:lnTo>
                <a:lnTo>
                  <a:pt x="1430" y="176"/>
                </a:lnTo>
                <a:close/>
                <a:moveTo>
                  <a:pt x="1430" y="0"/>
                </a:moveTo>
                <a:lnTo>
                  <a:pt x="1" y="1404"/>
                </a:lnTo>
                <a:lnTo>
                  <a:pt x="1430" y="2832"/>
                </a:lnTo>
                <a:lnTo>
                  <a:pt x="2858" y="1404"/>
                </a:lnTo>
                <a:lnTo>
                  <a:pt x="1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8092393" y="4699758"/>
            <a:ext cx="240274" cy="240274"/>
          </a:xfrm>
          <a:custGeom>
            <a:avLst/>
            <a:gdLst/>
            <a:ahLst/>
            <a:cxnLst/>
            <a:rect l="l" t="t" r="r" b="b"/>
            <a:pathLst>
              <a:path w="2833" h="2833" extrusionOk="0">
                <a:moveTo>
                  <a:pt x="1404" y="176"/>
                </a:moveTo>
                <a:lnTo>
                  <a:pt x="2632" y="1404"/>
                </a:lnTo>
                <a:lnTo>
                  <a:pt x="1404" y="2632"/>
                </a:lnTo>
                <a:lnTo>
                  <a:pt x="201" y="1404"/>
                </a:lnTo>
                <a:lnTo>
                  <a:pt x="1404" y="176"/>
                </a:lnTo>
                <a:close/>
                <a:moveTo>
                  <a:pt x="1404" y="0"/>
                </a:moveTo>
                <a:lnTo>
                  <a:pt x="1" y="1404"/>
                </a:lnTo>
                <a:lnTo>
                  <a:pt x="1404" y="2832"/>
                </a:lnTo>
                <a:lnTo>
                  <a:pt x="2833" y="1404"/>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8315619" y="4699758"/>
            <a:ext cx="242394" cy="240274"/>
          </a:xfrm>
          <a:custGeom>
            <a:avLst/>
            <a:gdLst/>
            <a:ahLst/>
            <a:cxnLst/>
            <a:rect l="l" t="t" r="r" b="b"/>
            <a:pathLst>
              <a:path w="2858" h="2833" extrusionOk="0">
                <a:moveTo>
                  <a:pt x="1429" y="176"/>
                </a:moveTo>
                <a:lnTo>
                  <a:pt x="2657" y="1404"/>
                </a:lnTo>
                <a:lnTo>
                  <a:pt x="1429" y="2632"/>
                </a:lnTo>
                <a:lnTo>
                  <a:pt x="201" y="1404"/>
                </a:lnTo>
                <a:lnTo>
                  <a:pt x="1429" y="176"/>
                </a:lnTo>
                <a:close/>
                <a:moveTo>
                  <a:pt x="1429" y="0"/>
                </a:moveTo>
                <a:lnTo>
                  <a:pt x="0" y="1404"/>
                </a:lnTo>
                <a:lnTo>
                  <a:pt x="1429" y="2832"/>
                </a:lnTo>
                <a:lnTo>
                  <a:pt x="2857"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8540881" y="4699758"/>
            <a:ext cx="242479" cy="240274"/>
          </a:xfrm>
          <a:custGeom>
            <a:avLst/>
            <a:gdLst/>
            <a:ahLst/>
            <a:cxnLst/>
            <a:rect l="l" t="t" r="r" b="b"/>
            <a:pathLst>
              <a:path w="2859" h="2833" extrusionOk="0">
                <a:moveTo>
                  <a:pt x="1429" y="176"/>
                </a:moveTo>
                <a:lnTo>
                  <a:pt x="2658" y="1404"/>
                </a:lnTo>
                <a:lnTo>
                  <a:pt x="1429" y="2632"/>
                </a:lnTo>
                <a:lnTo>
                  <a:pt x="201" y="1404"/>
                </a:lnTo>
                <a:lnTo>
                  <a:pt x="1429" y="176"/>
                </a:lnTo>
                <a:close/>
                <a:moveTo>
                  <a:pt x="1429" y="0"/>
                </a:moveTo>
                <a:lnTo>
                  <a:pt x="1" y="1404"/>
                </a:lnTo>
                <a:lnTo>
                  <a:pt x="1429" y="2832"/>
                </a:lnTo>
                <a:lnTo>
                  <a:pt x="2858"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29680" y="4922899"/>
            <a:ext cx="240274" cy="242394"/>
          </a:xfrm>
          <a:custGeom>
            <a:avLst/>
            <a:gdLst/>
            <a:ahLst/>
            <a:cxnLst/>
            <a:rect l="l" t="t" r="r" b="b"/>
            <a:pathLst>
              <a:path w="2833" h="2858" extrusionOk="0">
                <a:moveTo>
                  <a:pt x="1429" y="201"/>
                </a:moveTo>
                <a:lnTo>
                  <a:pt x="2632" y="1429"/>
                </a:lnTo>
                <a:lnTo>
                  <a:pt x="1429" y="2657"/>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8766228" y="4922899"/>
            <a:ext cx="240274" cy="242394"/>
          </a:xfrm>
          <a:custGeom>
            <a:avLst/>
            <a:gdLst/>
            <a:ahLst/>
            <a:cxnLst/>
            <a:rect l="l" t="t" r="r" b="b"/>
            <a:pathLst>
              <a:path w="2833" h="2858" extrusionOk="0">
                <a:moveTo>
                  <a:pt x="1429" y="201"/>
                </a:moveTo>
                <a:lnTo>
                  <a:pt x="2632" y="1429"/>
                </a:lnTo>
                <a:lnTo>
                  <a:pt x="1429" y="2657"/>
                </a:lnTo>
                <a:lnTo>
                  <a:pt x="201" y="1429"/>
                </a:lnTo>
                <a:lnTo>
                  <a:pt x="1429" y="201"/>
                </a:lnTo>
                <a:close/>
                <a:moveTo>
                  <a:pt x="1429" y="1"/>
                </a:moveTo>
                <a:lnTo>
                  <a:pt x="1" y="1429"/>
                </a:lnTo>
                <a:lnTo>
                  <a:pt x="1429" y="2858"/>
                </a:lnTo>
                <a:lnTo>
                  <a:pt x="2833"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8989455" y="4922899"/>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4334" y="5148246"/>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1" y="1429"/>
                </a:lnTo>
                <a:lnTo>
                  <a:pt x="1429" y="2858"/>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452822" y="4922899"/>
            <a:ext cx="242479" cy="242394"/>
          </a:xfrm>
          <a:custGeom>
            <a:avLst/>
            <a:gdLst/>
            <a:ahLst/>
            <a:cxnLst/>
            <a:rect l="l" t="t" r="r" b="b"/>
            <a:pathLst>
              <a:path w="2859" h="2858" extrusionOk="0">
                <a:moveTo>
                  <a:pt x="1430" y="201"/>
                </a:moveTo>
                <a:lnTo>
                  <a:pt x="2658" y="1429"/>
                </a:lnTo>
                <a:lnTo>
                  <a:pt x="1430" y="2657"/>
                </a:lnTo>
                <a:lnTo>
                  <a:pt x="201" y="1429"/>
                </a:lnTo>
                <a:lnTo>
                  <a:pt x="1430" y="201"/>
                </a:lnTo>
                <a:close/>
                <a:moveTo>
                  <a:pt x="1430" y="1"/>
                </a:moveTo>
                <a:lnTo>
                  <a:pt x="1" y="1429"/>
                </a:lnTo>
                <a:lnTo>
                  <a:pt x="1430" y="2858"/>
                </a:lnTo>
                <a:lnTo>
                  <a:pt x="2858" y="1429"/>
                </a:lnTo>
                <a:lnTo>
                  <a:pt x="1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678169" y="4922899"/>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903516" y="4922899"/>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1128778" y="4922899"/>
            <a:ext cx="240274" cy="242394"/>
          </a:xfrm>
          <a:custGeom>
            <a:avLst/>
            <a:gdLst/>
            <a:ahLst/>
            <a:cxnLst/>
            <a:rect l="l" t="t" r="r" b="b"/>
            <a:pathLst>
              <a:path w="2833" h="2858" extrusionOk="0">
                <a:moveTo>
                  <a:pt x="1404" y="201"/>
                </a:moveTo>
                <a:lnTo>
                  <a:pt x="2633" y="1429"/>
                </a:lnTo>
                <a:lnTo>
                  <a:pt x="1404" y="2657"/>
                </a:lnTo>
                <a:lnTo>
                  <a:pt x="176"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1352004" y="4922899"/>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1577351" y="4922899"/>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1802613" y="4922899"/>
            <a:ext cx="240274" cy="242394"/>
          </a:xfrm>
          <a:custGeom>
            <a:avLst/>
            <a:gdLst/>
            <a:ahLst/>
            <a:cxnLst/>
            <a:rect l="l" t="t" r="r" b="b"/>
            <a:pathLst>
              <a:path w="2833" h="2858" extrusionOk="0">
                <a:moveTo>
                  <a:pt x="1404" y="201"/>
                </a:moveTo>
                <a:lnTo>
                  <a:pt x="2632" y="1429"/>
                </a:lnTo>
                <a:lnTo>
                  <a:pt x="1404" y="2657"/>
                </a:lnTo>
                <a:lnTo>
                  <a:pt x="176"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025840" y="4922899"/>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251186" y="4922899"/>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476448" y="4922899"/>
            <a:ext cx="240274" cy="242394"/>
          </a:xfrm>
          <a:custGeom>
            <a:avLst/>
            <a:gdLst/>
            <a:ahLst/>
            <a:cxnLst/>
            <a:rect l="l" t="t" r="r" b="b"/>
            <a:pathLst>
              <a:path w="2833" h="2858" extrusionOk="0">
                <a:moveTo>
                  <a:pt x="1404" y="201"/>
                </a:moveTo>
                <a:lnTo>
                  <a:pt x="2632" y="1429"/>
                </a:lnTo>
                <a:lnTo>
                  <a:pt x="1404" y="2657"/>
                </a:lnTo>
                <a:lnTo>
                  <a:pt x="176"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699675" y="4922899"/>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924937" y="4922899"/>
            <a:ext cx="242479" cy="242394"/>
          </a:xfrm>
          <a:custGeom>
            <a:avLst/>
            <a:gdLst/>
            <a:ahLst/>
            <a:cxnLst/>
            <a:rect l="l" t="t" r="r" b="b"/>
            <a:pathLst>
              <a:path w="2859" h="2858" extrusionOk="0">
                <a:moveTo>
                  <a:pt x="1430" y="201"/>
                </a:moveTo>
                <a:lnTo>
                  <a:pt x="2658" y="1429"/>
                </a:lnTo>
                <a:lnTo>
                  <a:pt x="1430" y="2657"/>
                </a:lnTo>
                <a:lnTo>
                  <a:pt x="201" y="1429"/>
                </a:lnTo>
                <a:lnTo>
                  <a:pt x="1430" y="201"/>
                </a:lnTo>
                <a:close/>
                <a:moveTo>
                  <a:pt x="1430" y="1"/>
                </a:moveTo>
                <a:lnTo>
                  <a:pt x="1" y="1429"/>
                </a:lnTo>
                <a:lnTo>
                  <a:pt x="1430" y="2858"/>
                </a:lnTo>
                <a:lnTo>
                  <a:pt x="2858" y="1429"/>
                </a:lnTo>
                <a:lnTo>
                  <a:pt x="1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3150284" y="4922899"/>
            <a:ext cx="240274" cy="242394"/>
          </a:xfrm>
          <a:custGeom>
            <a:avLst/>
            <a:gdLst/>
            <a:ahLst/>
            <a:cxnLst/>
            <a:rect l="l" t="t" r="r" b="b"/>
            <a:pathLst>
              <a:path w="2833" h="2858" extrusionOk="0">
                <a:moveTo>
                  <a:pt x="1404" y="201"/>
                </a:moveTo>
                <a:lnTo>
                  <a:pt x="2632" y="1429"/>
                </a:lnTo>
                <a:lnTo>
                  <a:pt x="1404" y="2657"/>
                </a:lnTo>
                <a:lnTo>
                  <a:pt x="201"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3373510" y="4922899"/>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3598772" y="4922899"/>
            <a:ext cx="242479" cy="242394"/>
          </a:xfrm>
          <a:custGeom>
            <a:avLst/>
            <a:gdLst/>
            <a:ahLst/>
            <a:cxnLst/>
            <a:rect l="l" t="t" r="r" b="b"/>
            <a:pathLst>
              <a:path w="2859" h="2858" extrusionOk="0">
                <a:moveTo>
                  <a:pt x="1429" y="201"/>
                </a:moveTo>
                <a:lnTo>
                  <a:pt x="2658" y="1429"/>
                </a:lnTo>
                <a:lnTo>
                  <a:pt x="1429" y="2657"/>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3824119" y="4922899"/>
            <a:ext cx="240274" cy="242394"/>
          </a:xfrm>
          <a:custGeom>
            <a:avLst/>
            <a:gdLst/>
            <a:ahLst/>
            <a:cxnLst/>
            <a:rect l="l" t="t" r="r" b="b"/>
            <a:pathLst>
              <a:path w="2833" h="2858" extrusionOk="0">
                <a:moveTo>
                  <a:pt x="1404" y="201"/>
                </a:moveTo>
                <a:lnTo>
                  <a:pt x="2632" y="1429"/>
                </a:lnTo>
                <a:lnTo>
                  <a:pt x="1404" y="2657"/>
                </a:lnTo>
                <a:lnTo>
                  <a:pt x="201"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4047345" y="4922899"/>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4272607" y="4922899"/>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4497954" y="4922899"/>
            <a:ext cx="240274" cy="242394"/>
          </a:xfrm>
          <a:custGeom>
            <a:avLst/>
            <a:gdLst/>
            <a:ahLst/>
            <a:cxnLst/>
            <a:rect l="l" t="t" r="r" b="b"/>
            <a:pathLst>
              <a:path w="2833" h="2858" extrusionOk="0">
                <a:moveTo>
                  <a:pt x="1429" y="201"/>
                </a:moveTo>
                <a:lnTo>
                  <a:pt x="2632" y="1429"/>
                </a:lnTo>
                <a:lnTo>
                  <a:pt x="1429" y="2657"/>
                </a:lnTo>
                <a:lnTo>
                  <a:pt x="201" y="1429"/>
                </a:lnTo>
                <a:lnTo>
                  <a:pt x="1429" y="201"/>
                </a:lnTo>
                <a:close/>
                <a:moveTo>
                  <a:pt x="1429" y="1"/>
                </a:moveTo>
                <a:lnTo>
                  <a:pt x="0" y="1429"/>
                </a:lnTo>
                <a:lnTo>
                  <a:pt x="1429" y="2858"/>
                </a:lnTo>
                <a:lnTo>
                  <a:pt x="2833"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4721181" y="4922899"/>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4946443" y="4922899"/>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5171790" y="4922899"/>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5397052" y="4922899"/>
            <a:ext cx="240359" cy="242394"/>
          </a:xfrm>
          <a:custGeom>
            <a:avLst/>
            <a:gdLst/>
            <a:ahLst/>
            <a:cxnLst/>
            <a:rect l="l" t="t" r="r" b="b"/>
            <a:pathLst>
              <a:path w="2834" h="2858" extrusionOk="0">
                <a:moveTo>
                  <a:pt x="1405" y="201"/>
                </a:moveTo>
                <a:lnTo>
                  <a:pt x="2633" y="1429"/>
                </a:lnTo>
                <a:lnTo>
                  <a:pt x="1405" y="2657"/>
                </a:lnTo>
                <a:lnTo>
                  <a:pt x="176" y="1429"/>
                </a:lnTo>
                <a:lnTo>
                  <a:pt x="1405" y="201"/>
                </a:lnTo>
                <a:close/>
                <a:moveTo>
                  <a:pt x="1405" y="1"/>
                </a:moveTo>
                <a:lnTo>
                  <a:pt x="1" y="1429"/>
                </a:lnTo>
                <a:lnTo>
                  <a:pt x="1405" y="2858"/>
                </a:lnTo>
                <a:lnTo>
                  <a:pt x="2833" y="1429"/>
                </a:lnTo>
                <a:lnTo>
                  <a:pt x="1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5620278" y="4922899"/>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5845625" y="4922899"/>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6070887" y="4922899"/>
            <a:ext cx="240274" cy="242394"/>
          </a:xfrm>
          <a:custGeom>
            <a:avLst/>
            <a:gdLst/>
            <a:ahLst/>
            <a:cxnLst/>
            <a:rect l="l" t="t" r="r" b="b"/>
            <a:pathLst>
              <a:path w="2833" h="2858" extrusionOk="0">
                <a:moveTo>
                  <a:pt x="1404" y="201"/>
                </a:moveTo>
                <a:lnTo>
                  <a:pt x="2632" y="1429"/>
                </a:lnTo>
                <a:lnTo>
                  <a:pt x="1404" y="2657"/>
                </a:lnTo>
                <a:lnTo>
                  <a:pt x="176"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6294113" y="4922899"/>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6519460" y="4922899"/>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6744722" y="4922899"/>
            <a:ext cx="240274" cy="242394"/>
          </a:xfrm>
          <a:custGeom>
            <a:avLst/>
            <a:gdLst/>
            <a:ahLst/>
            <a:cxnLst/>
            <a:rect l="l" t="t" r="r" b="b"/>
            <a:pathLst>
              <a:path w="2833" h="2858" extrusionOk="0">
                <a:moveTo>
                  <a:pt x="1404" y="201"/>
                </a:moveTo>
                <a:lnTo>
                  <a:pt x="2632" y="1429"/>
                </a:lnTo>
                <a:lnTo>
                  <a:pt x="1404" y="2657"/>
                </a:lnTo>
                <a:lnTo>
                  <a:pt x="176"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6967949" y="4922899"/>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7193296" y="4922899"/>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7418558" y="4922899"/>
            <a:ext cx="240274" cy="242394"/>
          </a:xfrm>
          <a:custGeom>
            <a:avLst/>
            <a:gdLst/>
            <a:ahLst/>
            <a:cxnLst/>
            <a:rect l="l" t="t" r="r" b="b"/>
            <a:pathLst>
              <a:path w="2833" h="2858" extrusionOk="0">
                <a:moveTo>
                  <a:pt x="1404" y="201"/>
                </a:moveTo>
                <a:lnTo>
                  <a:pt x="2632" y="1429"/>
                </a:lnTo>
                <a:lnTo>
                  <a:pt x="1404" y="2657"/>
                </a:lnTo>
                <a:lnTo>
                  <a:pt x="201"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7641784" y="4922899"/>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7867046" y="4922899"/>
            <a:ext cx="242479" cy="242394"/>
          </a:xfrm>
          <a:custGeom>
            <a:avLst/>
            <a:gdLst/>
            <a:ahLst/>
            <a:cxnLst/>
            <a:rect l="l" t="t" r="r" b="b"/>
            <a:pathLst>
              <a:path w="2859" h="2858" extrusionOk="0">
                <a:moveTo>
                  <a:pt x="1430" y="201"/>
                </a:moveTo>
                <a:lnTo>
                  <a:pt x="2658" y="1429"/>
                </a:lnTo>
                <a:lnTo>
                  <a:pt x="1430" y="2657"/>
                </a:lnTo>
                <a:lnTo>
                  <a:pt x="201" y="1429"/>
                </a:lnTo>
                <a:lnTo>
                  <a:pt x="1430" y="201"/>
                </a:lnTo>
                <a:close/>
                <a:moveTo>
                  <a:pt x="1430" y="1"/>
                </a:moveTo>
                <a:lnTo>
                  <a:pt x="1" y="1429"/>
                </a:lnTo>
                <a:lnTo>
                  <a:pt x="1430" y="2858"/>
                </a:lnTo>
                <a:lnTo>
                  <a:pt x="2858" y="1429"/>
                </a:lnTo>
                <a:lnTo>
                  <a:pt x="1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8092393" y="4922899"/>
            <a:ext cx="240274" cy="242394"/>
          </a:xfrm>
          <a:custGeom>
            <a:avLst/>
            <a:gdLst/>
            <a:ahLst/>
            <a:cxnLst/>
            <a:rect l="l" t="t" r="r" b="b"/>
            <a:pathLst>
              <a:path w="2833" h="2858" extrusionOk="0">
                <a:moveTo>
                  <a:pt x="1404" y="201"/>
                </a:moveTo>
                <a:lnTo>
                  <a:pt x="2632" y="1429"/>
                </a:lnTo>
                <a:lnTo>
                  <a:pt x="1404" y="2657"/>
                </a:lnTo>
                <a:lnTo>
                  <a:pt x="201"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8315619" y="4922899"/>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8540881" y="4922899"/>
            <a:ext cx="242479" cy="242394"/>
          </a:xfrm>
          <a:custGeom>
            <a:avLst/>
            <a:gdLst/>
            <a:ahLst/>
            <a:cxnLst/>
            <a:rect l="l" t="t" r="r" b="b"/>
            <a:pathLst>
              <a:path w="2859" h="2858" extrusionOk="0">
                <a:moveTo>
                  <a:pt x="1429" y="201"/>
                </a:moveTo>
                <a:lnTo>
                  <a:pt x="2658" y="1429"/>
                </a:lnTo>
                <a:lnTo>
                  <a:pt x="1429" y="2657"/>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29680" y="5148246"/>
            <a:ext cx="240274" cy="242394"/>
          </a:xfrm>
          <a:custGeom>
            <a:avLst/>
            <a:gdLst/>
            <a:ahLst/>
            <a:cxnLst/>
            <a:rect l="l" t="t" r="r" b="b"/>
            <a:pathLst>
              <a:path w="2833" h="2858" extrusionOk="0">
                <a:moveTo>
                  <a:pt x="1429" y="201"/>
                </a:moveTo>
                <a:lnTo>
                  <a:pt x="2632" y="1429"/>
                </a:lnTo>
                <a:lnTo>
                  <a:pt x="1429" y="2657"/>
                </a:lnTo>
                <a:lnTo>
                  <a:pt x="201" y="1429"/>
                </a:lnTo>
                <a:lnTo>
                  <a:pt x="1429" y="201"/>
                </a:lnTo>
                <a:close/>
                <a:moveTo>
                  <a:pt x="1429" y="0"/>
                </a:moveTo>
                <a:lnTo>
                  <a:pt x="0" y="1429"/>
                </a:lnTo>
                <a:lnTo>
                  <a:pt x="1429" y="2858"/>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452822" y="5148246"/>
            <a:ext cx="242479" cy="242394"/>
          </a:xfrm>
          <a:custGeom>
            <a:avLst/>
            <a:gdLst/>
            <a:ahLst/>
            <a:cxnLst/>
            <a:rect l="l" t="t" r="r" b="b"/>
            <a:pathLst>
              <a:path w="2859" h="2858" extrusionOk="0">
                <a:moveTo>
                  <a:pt x="1430" y="201"/>
                </a:moveTo>
                <a:lnTo>
                  <a:pt x="2658" y="1429"/>
                </a:lnTo>
                <a:lnTo>
                  <a:pt x="1430" y="2657"/>
                </a:lnTo>
                <a:lnTo>
                  <a:pt x="201" y="1429"/>
                </a:lnTo>
                <a:lnTo>
                  <a:pt x="1430" y="201"/>
                </a:lnTo>
                <a:close/>
                <a:moveTo>
                  <a:pt x="1430" y="0"/>
                </a:moveTo>
                <a:lnTo>
                  <a:pt x="1" y="1429"/>
                </a:lnTo>
                <a:lnTo>
                  <a:pt x="1430" y="2858"/>
                </a:lnTo>
                <a:lnTo>
                  <a:pt x="2858" y="1429"/>
                </a:lnTo>
                <a:lnTo>
                  <a:pt x="1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678169" y="5148246"/>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1" y="1429"/>
                </a:lnTo>
                <a:lnTo>
                  <a:pt x="1429" y="2858"/>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903516" y="5148246"/>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0"/>
                </a:moveTo>
                <a:lnTo>
                  <a:pt x="0" y="1429"/>
                </a:lnTo>
                <a:lnTo>
                  <a:pt x="1429" y="2858"/>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1128778" y="5148246"/>
            <a:ext cx="240274" cy="242394"/>
          </a:xfrm>
          <a:custGeom>
            <a:avLst/>
            <a:gdLst/>
            <a:ahLst/>
            <a:cxnLst/>
            <a:rect l="l" t="t" r="r" b="b"/>
            <a:pathLst>
              <a:path w="2833" h="2858" extrusionOk="0">
                <a:moveTo>
                  <a:pt x="1404" y="201"/>
                </a:moveTo>
                <a:lnTo>
                  <a:pt x="2633" y="1429"/>
                </a:lnTo>
                <a:lnTo>
                  <a:pt x="1404" y="2657"/>
                </a:lnTo>
                <a:lnTo>
                  <a:pt x="176" y="1429"/>
                </a:lnTo>
                <a:lnTo>
                  <a:pt x="1404" y="201"/>
                </a:lnTo>
                <a:close/>
                <a:moveTo>
                  <a:pt x="1404" y="0"/>
                </a:moveTo>
                <a:lnTo>
                  <a:pt x="1" y="1429"/>
                </a:lnTo>
                <a:lnTo>
                  <a:pt x="1404" y="2858"/>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1352004" y="5148246"/>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1" y="1429"/>
                </a:lnTo>
                <a:lnTo>
                  <a:pt x="1429" y="2858"/>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1577351" y="5148246"/>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0"/>
                </a:moveTo>
                <a:lnTo>
                  <a:pt x="0" y="1429"/>
                </a:lnTo>
                <a:lnTo>
                  <a:pt x="1429" y="2858"/>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1802613" y="5148246"/>
            <a:ext cx="240274" cy="242394"/>
          </a:xfrm>
          <a:custGeom>
            <a:avLst/>
            <a:gdLst/>
            <a:ahLst/>
            <a:cxnLst/>
            <a:rect l="l" t="t" r="r" b="b"/>
            <a:pathLst>
              <a:path w="2833" h="2858" extrusionOk="0">
                <a:moveTo>
                  <a:pt x="1404" y="201"/>
                </a:moveTo>
                <a:lnTo>
                  <a:pt x="2632" y="1429"/>
                </a:lnTo>
                <a:lnTo>
                  <a:pt x="1404" y="2657"/>
                </a:lnTo>
                <a:lnTo>
                  <a:pt x="176" y="1429"/>
                </a:lnTo>
                <a:lnTo>
                  <a:pt x="1404" y="201"/>
                </a:lnTo>
                <a:close/>
                <a:moveTo>
                  <a:pt x="1404" y="0"/>
                </a:moveTo>
                <a:lnTo>
                  <a:pt x="1" y="1429"/>
                </a:lnTo>
                <a:lnTo>
                  <a:pt x="1404" y="2858"/>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025840" y="5148246"/>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8"/>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251186" y="5148246"/>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0"/>
                </a:moveTo>
                <a:lnTo>
                  <a:pt x="0" y="1429"/>
                </a:lnTo>
                <a:lnTo>
                  <a:pt x="1429" y="2858"/>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476448" y="5148246"/>
            <a:ext cx="240274" cy="242394"/>
          </a:xfrm>
          <a:custGeom>
            <a:avLst/>
            <a:gdLst/>
            <a:ahLst/>
            <a:cxnLst/>
            <a:rect l="l" t="t" r="r" b="b"/>
            <a:pathLst>
              <a:path w="2833" h="2858" extrusionOk="0">
                <a:moveTo>
                  <a:pt x="1404" y="201"/>
                </a:moveTo>
                <a:lnTo>
                  <a:pt x="2632" y="1429"/>
                </a:lnTo>
                <a:lnTo>
                  <a:pt x="1404" y="2657"/>
                </a:lnTo>
                <a:lnTo>
                  <a:pt x="176" y="1429"/>
                </a:lnTo>
                <a:lnTo>
                  <a:pt x="1404" y="201"/>
                </a:lnTo>
                <a:close/>
                <a:moveTo>
                  <a:pt x="1404" y="0"/>
                </a:moveTo>
                <a:lnTo>
                  <a:pt x="1" y="1429"/>
                </a:lnTo>
                <a:lnTo>
                  <a:pt x="1404" y="2858"/>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99675" y="5148246"/>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8"/>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924937" y="5148246"/>
            <a:ext cx="242479" cy="242394"/>
          </a:xfrm>
          <a:custGeom>
            <a:avLst/>
            <a:gdLst/>
            <a:ahLst/>
            <a:cxnLst/>
            <a:rect l="l" t="t" r="r" b="b"/>
            <a:pathLst>
              <a:path w="2859" h="2858" extrusionOk="0">
                <a:moveTo>
                  <a:pt x="1430" y="201"/>
                </a:moveTo>
                <a:lnTo>
                  <a:pt x="2658" y="1429"/>
                </a:lnTo>
                <a:lnTo>
                  <a:pt x="1430" y="2657"/>
                </a:lnTo>
                <a:lnTo>
                  <a:pt x="201" y="1429"/>
                </a:lnTo>
                <a:lnTo>
                  <a:pt x="1430" y="201"/>
                </a:lnTo>
                <a:close/>
                <a:moveTo>
                  <a:pt x="1430" y="0"/>
                </a:moveTo>
                <a:lnTo>
                  <a:pt x="1" y="1429"/>
                </a:lnTo>
                <a:lnTo>
                  <a:pt x="1430" y="2858"/>
                </a:lnTo>
                <a:lnTo>
                  <a:pt x="2858" y="1429"/>
                </a:lnTo>
                <a:lnTo>
                  <a:pt x="1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3150284" y="5148246"/>
            <a:ext cx="240274" cy="242394"/>
          </a:xfrm>
          <a:custGeom>
            <a:avLst/>
            <a:gdLst/>
            <a:ahLst/>
            <a:cxnLst/>
            <a:rect l="l" t="t" r="r" b="b"/>
            <a:pathLst>
              <a:path w="2833" h="2858" extrusionOk="0">
                <a:moveTo>
                  <a:pt x="1404" y="201"/>
                </a:moveTo>
                <a:lnTo>
                  <a:pt x="2632" y="1429"/>
                </a:lnTo>
                <a:lnTo>
                  <a:pt x="1404" y="2657"/>
                </a:lnTo>
                <a:lnTo>
                  <a:pt x="201" y="1429"/>
                </a:lnTo>
                <a:lnTo>
                  <a:pt x="1404" y="201"/>
                </a:lnTo>
                <a:close/>
                <a:moveTo>
                  <a:pt x="1404" y="0"/>
                </a:moveTo>
                <a:lnTo>
                  <a:pt x="1" y="1429"/>
                </a:lnTo>
                <a:lnTo>
                  <a:pt x="1404" y="2858"/>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3373510" y="5148246"/>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8"/>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3598772" y="5148246"/>
            <a:ext cx="242479" cy="242394"/>
          </a:xfrm>
          <a:custGeom>
            <a:avLst/>
            <a:gdLst/>
            <a:ahLst/>
            <a:cxnLst/>
            <a:rect l="l" t="t" r="r" b="b"/>
            <a:pathLst>
              <a:path w="2859" h="2858" extrusionOk="0">
                <a:moveTo>
                  <a:pt x="1429" y="201"/>
                </a:moveTo>
                <a:lnTo>
                  <a:pt x="2658" y="1429"/>
                </a:lnTo>
                <a:lnTo>
                  <a:pt x="1429" y="2657"/>
                </a:lnTo>
                <a:lnTo>
                  <a:pt x="201" y="1429"/>
                </a:lnTo>
                <a:lnTo>
                  <a:pt x="1429" y="201"/>
                </a:lnTo>
                <a:close/>
                <a:moveTo>
                  <a:pt x="1429" y="0"/>
                </a:moveTo>
                <a:lnTo>
                  <a:pt x="1" y="1429"/>
                </a:lnTo>
                <a:lnTo>
                  <a:pt x="1429" y="2858"/>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3824119" y="5148246"/>
            <a:ext cx="240274" cy="242394"/>
          </a:xfrm>
          <a:custGeom>
            <a:avLst/>
            <a:gdLst/>
            <a:ahLst/>
            <a:cxnLst/>
            <a:rect l="l" t="t" r="r" b="b"/>
            <a:pathLst>
              <a:path w="2833" h="2858" extrusionOk="0">
                <a:moveTo>
                  <a:pt x="1404" y="201"/>
                </a:moveTo>
                <a:lnTo>
                  <a:pt x="2632" y="1429"/>
                </a:lnTo>
                <a:lnTo>
                  <a:pt x="1404" y="2657"/>
                </a:lnTo>
                <a:lnTo>
                  <a:pt x="201" y="1429"/>
                </a:lnTo>
                <a:lnTo>
                  <a:pt x="1404" y="201"/>
                </a:lnTo>
                <a:close/>
                <a:moveTo>
                  <a:pt x="1404" y="0"/>
                </a:moveTo>
                <a:lnTo>
                  <a:pt x="1" y="1429"/>
                </a:lnTo>
                <a:lnTo>
                  <a:pt x="1404" y="2858"/>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4047345" y="5148246"/>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8"/>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4272607" y="5148246"/>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1" y="1429"/>
                </a:lnTo>
                <a:lnTo>
                  <a:pt x="1429" y="2858"/>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4497954" y="5148246"/>
            <a:ext cx="240274" cy="242394"/>
          </a:xfrm>
          <a:custGeom>
            <a:avLst/>
            <a:gdLst/>
            <a:ahLst/>
            <a:cxnLst/>
            <a:rect l="l" t="t" r="r" b="b"/>
            <a:pathLst>
              <a:path w="2833" h="2858" extrusionOk="0">
                <a:moveTo>
                  <a:pt x="1429" y="201"/>
                </a:moveTo>
                <a:lnTo>
                  <a:pt x="2632" y="1429"/>
                </a:lnTo>
                <a:lnTo>
                  <a:pt x="1429" y="2657"/>
                </a:lnTo>
                <a:lnTo>
                  <a:pt x="201" y="1429"/>
                </a:lnTo>
                <a:lnTo>
                  <a:pt x="1429" y="201"/>
                </a:lnTo>
                <a:close/>
                <a:moveTo>
                  <a:pt x="1429" y="0"/>
                </a:moveTo>
                <a:lnTo>
                  <a:pt x="0" y="1429"/>
                </a:lnTo>
                <a:lnTo>
                  <a:pt x="1429" y="2858"/>
                </a:lnTo>
                <a:lnTo>
                  <a:pt x="2833"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4721181" y="5148246"/>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8"/>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4946443" y="5148246"/>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1" y="1429"/>
                </a:lnTo>
                <a:lnTo>
                  <a:pt x="1429" y="2858"/>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5171790" y="5148246"/>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0"/>
                </a:moveTo>
                <a:lnTo>
                  <a:pt x="0" y="1429"/>
                </a:lnTo>
                <a:lnTo>
                  <a:pt x="1429" y="2858"/>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5397052" y="5148246"/>
            <a:ext cx="240359" cy="242394"/>
          </a:xfrm>
          <a:custGeom>
            <a:avLst/>
            <a:gdLst/>
            <a:ahLst/>
            <a:cxnLst/>
            <a:rect l="l" t="t" r="r" b="b"/>
            <a:pathLst>
              <a:path w="2834" h="2858" extrusionOk="0">
                <a:moveTo>
                  <a:pt x="1405" y="201"/>
                </a:moveTo>
                <a:lnTo>
                  <a:pt x="2633" y="1429"/>
                </a:lnTo>
                <a:lnTo>
                  <a:pt x="1405" y="2657"/>
                </a:lnTo>
                <a:lnTo>
                  <a:pt x="176" y="1429"/>
                </a:lnTo>
                <a:lnTo>
                  <a:pt x="1405" y="201"/>
                </a:lnTo>
                <a:close/>
                <a:moveTo>
                  <a:pt x="1405" y="0"/>
                </a:moveTo>
                <a:lnTo>
                  <a:pt x="1" y="1429"/>
                </a:lnTo>
                <a:lnTo>
                  <a:pt x="1405" y="2858"/>
                </a:lnTo>
                <a:lnTo>
                  <a:pt x="2833" y="1429"/>
                </a:lnTo>
                <a:lnTo>
                  <a:pt x="14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5620278" y="5148246"/>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1" y="1429"/>
                </a:lnTo>
                <a:lnTo>
                  <a:pt x="1429" y="2858"/>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5845625" y="5148246"/>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0"/>
                </a:moveTo>
                <a:lnTo>
                  <a:pt x="0" y="1429"/>
                </a:lnTo>
                <a:lnTo>
                  <a:pt x="1429" y="2858"/>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6070887" y="5148246"/>
            <a:ext cx="240274" cy="242394"/>
          </a:xfrm>
          <a:custGeom>
            <a:avLst/>
            <a:gdLst/>
            <a:ahLst/>
            <a:cxnLst/>
            <a:rect l="l" t="t" r="r" b="b"/>
            <a:pathLst>
              <a:path w="2833" h="2858" extrusionOk="0">
                <a:moveTo>
                  <a:pt x="1404" y="201"/>
                </a:moveTo>
                <a:lnTo>
                  <a:pt x="2632" y="1429"/>
                </a:lnTo>
                <a:lnTo>
                  <a:pt x="1404" y="2657"/>
                </a:lnTo>
                <a:lnTo>
                  <a:pt x="176" y="1429"/>
                </a:lnTo>
                <a:lnTo>
                  <a:pt x="1404" y="201"/>
                </a:lnTo>
                <a:close/>
                <a:moveTo>
                  <a:pt x="1404" y="0"/>
                </a:moveTo>
                <a:lnTo>
                  <a:pt x="1" y="1429"/>
                </a:lnTo>
                <a:lnTo>
                  <a:pt x="1404" y="2858"/>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6294113" y="5148246"/>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8"/>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6519460" y="5148246"/>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0"/>
                </a:moveTo>
                <a:lnTo>
                  <a:pt x="0" y="1429"/>
                </a:lnTo>
                <a:lnTo>
                  <a:pt x="1429" y="2858"/>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6744722" y="5148246"/>
            <a:ext cx="240274" cy="242394"/>
          </a:xfrm>
          <a:custGeom>
            <a:avLst/>
            <a:gdLst/>
            <a:ahLst/>
            <a:cxnLst/>
            <a:rect l="l" t="t" r="r" b="b"/>
            <a:pathLst>
              <a:path w="2833" h="2858" extrusionOk="0">
                <a:moveTo>
                  <a:pt x="1404" y="201"/>
                </a:moveTo>
                <a:lnTo>
                  <a:pt x="2632" y="1429"/>
                </a:lnTo>
                <a:lnTo>
                  <a:pt x="1404" y="2657"/>
                </a:lnTo>
                <a:lnTo>
                  <a:pt x="176" y="1429"/>
                </a:lnTo>
                <a:lnTo>
                  <a:pt x="1404" y="201"/>
                </a:lnTo>
                <a:close/>
                <a:moveTo>
                  <a:pt x="1404" y="0"/>
                </a:moveTo>
                <a:lnTo>
                  <a:pt x="1" y="1429"/>
                </a:lnTo>
                <a:lnTo>
                  <a:pt x="1404" y="2858"/>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6967949" y="5148246"/>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8"/>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7193296" y="5148246"/>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0"/>
                </a:moveTo>
                <a:lnTo>
                  <a:pt x="0" y="1429"/>
                </a:lnTo>
                <a:lnTo>
                  <a:pt x="1429" y="2858"/>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7418558" y="5148246"/>
            <a:ext cx="240274" cy="242394"/>
          </a:xfrm>
          <a:custGeom>
            <a:avLst/>
            <a:gdLst/>
            <a:ahLst/>
            <a:cxnLst/>
            <a:rect l="l" t="t" r="r" b="b"/>
            <a:pathLst>
              <a:path w="2833" h="2858" extrusionOk="0">
                <a:moveTo>
                  <a:pt x="1404" y="201"/>
                </a:moveTo>
                <a:lnTo>
                  <a:pt x="2632" y="1429"/>
                </a:lnTo>
                <a:lnTo>
                  <a:pt x="1404" y="2657"/>
                </a:lnTo>
                <a:lnTo>
                  <a:pt x="201" y="1429"/>
                </a:lnTo>
                <a:lnTo>
                  <a:pt x="1404" y="201"/>
                </a:lnTo>
                <a:close/>
                <a:moveTo>
                  <a:pt x="1404" y="0"/>
                </a:moveTo>
                <a:lnTo>
                  <a:pt x="1" y="1429"/>
                </a:lnTo>
                <a:lnTo>
                  <a:pt x="1404" y="2858"/>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7641784" y="5148246"/>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8"/>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7867046" y="5148246"/>
            <a:ext cx="242479" cy="242394"/>
          </a:xfrm>
          <a:custGeom>
            <a:avLst/>
            <a:gdLst/>
            <a:ahLst/>
            <a:cxnLst/>
            <a:rect l="l" t="t" r="r" b="b"/>
            <a:pathLst>
              <a:path w="2859" h="2858" extrusionOk="0">
                <a:moveTo>
                  <a:pt x="1430" y="201"/>
                </a:moveTo>
                <a:lnTo>
                  <a:pt x="2658" y="1429"/>
                </a:lnTo>
                <a:lnTo>
                  <a:pt x="1430" y="2657"/>
                </a:lnTo>
                <a:lnTo>
                  <a:pt x="201" y="1429"/>
                </a:lnTo>
                <a:lnTo>
                  <a:pt x="1430" y="201"/>
                </a:lnTo>
                <a:close/>
                <a:moveTo>
                  <a:pt x="1430" y="0"/>
                </a:moveTo>
                <a:lnTo>
                  <a:pt x="1" y="1429"/>
                </a:lnTo>
                <a:lnTo>
                  <a:pt x="1430" y="2858"/>
                </a:lnTo>
                <a:lnTo>
                  <a:pt x="2858" y="1429"/>
                </a:lnTo>
                <a:lnTo>
                  <a:pt x="1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8092393" y="5148246"/>
            <a:ext cx="240274" cy="242394"/>
          </a:xfrm>
          <a:custGeom>
            <a:avLst/>
            <a:gdLst/>
            <a:ahLst/>
            <a:cxnLst/>
            <a:rect l="l" t="t" r="r" b="b"/>
            <a:pathLst>
              <a:path w="2833" h="2858" extrusionOk="0">
                <a:moveTo>
                  <a:pt x="1404" y="201"/>
                </a:moveTo>
                <a:lnTo>
                  <a:pt x="2632" y="1429"/>
                </a:lnTo>
                <a:lnTo>
                  <a:pt x="1404" y="2657"/>
                </a:lnTo>
                <a:lnTo>
                  <a:pt x="201" y="1429"/>
                </a:lnTo>
                <a:lnTo>
                  <a:pt x="1404" y="201"/>
                </a:lnTo>
                <a:close/>
                <a:moveTo>
                  <a:pt x="1404" y="0"/>
                </a:moveTo>
                <a:lnTo>
                  <a:pt x="1" y="1429"/>
                </a:lnTo>
                <a:lnTo>
                  <a:pt x="1404" y="2858"/>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8315619" y="5148246"/>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8"/>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8540881" y="5148246"/>
            <a:ext cx="242479" cy="242394"/>
          </a:xfrm>
          <a:custGeom>
            <a:avLst/>
            <a:gdLst/>
            <a:ahLst/>
            <a:cxnLst/>
            <a:rect l="l" t="t" r="r" b="b"/>
            <a:pathLst>
              <a:path w="2859" h="2858" extrusionOk="0">
                <a:moveTo>
                  <a:pt x="1429" y="201"/>
                </a:moveTo>
                <a:lnTo>
                  <a:pt x="2658" y="1429"/>
                </a:lnTo>
                <a:lnTo>
                  <a:pt x="1429" y="2657"/>
                </a:lnTo>
                <a:lnTo>
                  <a:pt x="201" y="1429"/>
                </a:lnTo>
                <a:lnTo>
                  <a:pt x="1429" y="201"/>
                </a:lnTo>
                <a:close/>
                <a:moveTo>
                  <a:pt x="1429" y="0"/>
                </a:moveTo>
                <a:lnTo>
                  <a:pt x="1" y="1429"/>
                </a:lnTo>
                <a:lnTo>
                  <a:pt x="1429" y="2858"/>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8766228" y="5148246"/>
            <a:ext cx="240274" cy="242394"/>
          </a:xfrm>
          <a:custGeom>
            <a:avLst/>
            <a:gdLst/>
            <a:ahLst/>
            <a:cxnLst/>
            <a:rect l="l" t="t" r="r" b="b"/>
            <a:pathLst>
              <a:path w="2833" h="2858" extrusionOk="0">
                <a:moveTo>
                  <a:pt x="1429" y="201"/>
                </a:moveTo>
                <a:lnTo>
                  <a:pt x="2632" y="1429"/>
                </a:lnTo>
                <a:lnTo>
                  <a:pt x="1429" y="2657"/>
                </a:lnTo>
                <a:lnTo>
                  <a:pt x="201" y="1429"/>
                </a:lnTo>
                <a:lnTo>
                  <a:pt x="1429" y="201"/>
                </a:lnTo>
                <a:close/>
                <a:moveTo>
                  <a:pt x="1429" y="0"/>
                </a:moveTo>
                <a:lnTo>
                  <a:pt x="1" y="1429"/>
                </a:lnTo>
                <a:lnTo>
                  <a:pt x="1429" y="2858"/>
                </a:lnTo>
                <a:lnTo>
                  <a:pt x="2833"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8989455" y="5148246"/>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8"/>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4334" y="5373593"/>
            <a:ext cx="242394" cy="240274"/>
          </a:xfrm>
          <a:custGeom>
            <a:avLst/>
            <a:gdLst/>
            <a:ahLst/>
            <a:cxnLst/>
            <a:rect l="l" t="t" r="r" b="b"/>
            <a:pathLst>
              <a:path w="2858" h="2833" extrusionOk="0">
                <a:moveTo>
                  <a:pt x="1429" y="201"/>
                </a:moveTo>
                <a:lnTo>
                  <a:pt x="2657" y="1404"/>
                </a:lnTo>
                <a:lnTo>
                  <a:pt x="1429" y="2632"/>
                </a:lnTo>
                <a:lnTo>
                  <a:pt x="201" y="1404"/>
                </a:lnTo>
                <a:lnTo>
                  <a:pt x="1429" y="201"/>
                </a:lnTo>
                <a:close/>
                <a:moveTo>
                  <a:pt x="1429" y="0"/>
                </a:moveTo>
                <a:lnTo>
                  <a:pt x="1" y="1404"/>
                </a:lnTo>
                <a:lnTo>
                  <a:pt x="1429" y="2832"/>
                </a:lnTo>
                <a:lnTo>
                  <a:pt x="2858"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29680" y="5373593"/>
            <a:ext cx="240274" cy="240274"/>
          </a:xfrm>
          <a:custGeom>
            <a:avLst/>
            <a:gdLst/>
            <a:ahLst/>
            <a:cxnLst/>
            <a:rect l="l" t="t" r="r" b="b"/>
            <a:pathLst>
              <a:path w="2833" h="2833" extrusionOk="0">
                <a:moveTo>
                  <a:pt x="1429" y="201"/>
                </a:moveTo>
                <a:lnTo>
                  <a:pt x="2632" y="1404"/>
                </a:lnTo>
                <a:lnTo>
                  <a:pt x="1429" y="2632"/>
                </a:lnTo>
                <a:lnTo>
                  <a:pt x="201" y="1404"/>
                </a:lnTo>
                <a:lnTo>
                  <a:pt x="1429" y="201"/>
                </a:lnTo>
                <a:close/>
                <a:moveTo>
                  <a:pt x="1429" y="0"/>
                </a:moveTo>
                <a:lnTo>
                  <a:pt x="0" y="1404"/>
                </a:lnTo>
                <a:lnTo>
                  <a:pt x="1429" y="2832"/>
                </a:lnTo>
                <a:lnTo>
                  <a:pt x="2832"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452822" y="5373593"/>
            <a:ext cx="242479" cy="240274"/>
          </a:xfrm>
          <a:custGeom>
            <a:avLst/>
            <a:gdLst/>
            <a:ahLst/>
            <a:cxnLst/>
            <a:rect l="l" t="t" r="r" b="b"/>
            <a:pathLst>
              <a:path w="2859" h="2833" extrusionOk="0">
                <a:moveTo>
                  <a:pt x="1430" y="201"/>
                </a:moveTo>
                <a:lnTo>
                  <a:pt x="2658" y="1404"/>
                </a:lnTo>
                <a:lnTo>
                  <a:pt x="1430" y="2632"/>
                </a:lnTo>
                <a:lnTo>
                  <a:pt x="201" y="1404"/>
                </a:lnTo>
                <a:lnTo>
                  <a:pt x="1430" y="201"/>
                </a:lnTo>
                <a:close/>
                <a:moveTo>
                  <a:pt x="1430" y="0"/>
                </a:moveTo>
                <a:lnTo>
                  <a:pt x="1" y="1404"/>
                </a:lnTo>
                <a:lnTo>
                  <a:pt x="1430" y="2832"/>
                </a:lnTo>
                <a:lnTo>
                  <a:pt x="2858" y="1404"/>
                </a:lnTo>
                <a:lnTo>
                  <a:pt x="1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678169" y="5373593"/>
            <a:ext cx="242394" cy="240274"/>
          </a:xfrm>
          <a:custGeom>
            <a:avLst/>
            <a:gdLst/>
            <a:ahLst/>
            <a:cxnLst/>
            <a:rect l="l" t="t" r="r" b="b"/>
            <a:pathLst>
              <a:path w="2858" h="2833" extrusionOk="0">
                <a:moveTo>
                  <a:pt x="1429" y="201"/>
                </a:moveTo>
                <a:lnTo>
                  <a:pt x="2657" y="1404"/>
                </a:lnTo>
                <a:lnTo>
                  <a:pt x="1429" y="2632"/>
                </a:lnTo>
                <a:lnTo>
                  <a:pt x="201" y="1404"/>
                </a:lnTo>
                <a:lnTo>
                  <a:pt x="1429" y="201"/>
                </a:lnTo>
                <a:close/>
                <a:moveTo>
                  <a:pt x="1429" y="0"/>
                </a:moveTo>
                <a:lnTo>
                  <a:pt x="1" y="1404"/>
                </a:lnTo>
                <a:lnTo>
                  <a:pt x="1429" y="2832"/>
                </a:lnTo>
                <a:lnTo>
                  <a:pt x="2858"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903516" y="5373593"/>
            <a:ext cx="240274" cy="240274"/>
          </a:xfrm>
          <a:custGeom>
            <a:avLst/>
            <a:gdLst/>
            <a:ahLst/>
            <a:cxnLst/>
            <a:rect l="l" t="t" r="r" b="b"/>
            <a:pathLst>
              <a:path w="2833" h="2833" extrusionOk="0">
                <a:moveTo>
                  <a:pt x="1429" y="201"/>
                </a:moveTo>
                <a:lnTo>
                  <a:pt x="2657" y="1404"/>
                </a:lnTo>
                <a:lnTo>
                  <a:pt x="1429" y="2632"/>
                </a:lnTo>
                <a:lnTo>
                  <a:pt x="201" y="1404"/>
                </a:lnTo>
                <a:lnTo>
                  <a:pt x="1429" y="201"/>
                </a:lnTo>
                <a:close/>
                <a:moveTo>
                  <a:pt x="1429" y="0"/>
                </a:moveTo>
                <a:lnTo>
                  <a:pt x="0" y="1404"/>
                </a:lnTo>
                <a:lnTo>
                  <a:pt x="1429" y="2832"/>
                </a:lnTo>
                <a:lnTo>
                  <a:pt x="2832"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1128778" y="5373593"/>
            <a:ext cx="240274" cy="240274"/>
          </a:xfrm>
          <a:custGeom>
            <a:avLst/>
            <a:gdLst/>
            <a:ahLst/>
            <a:cxnLst/>
            <a:rect l="l" t="t" r="r" b="b"/>
            <a:pathLst>
              <a:path w="2833" h="2833" extrusionOk="0">
                <a:moveTo>
                  <a:pt x="1404" y="201"/>
                </a:moveTo>
                <a:lnTo>
                  <a:pt x="2633" y="1404"/>
                </a:lnTo>
                <a:lnTo>
                  <a:pt x="1404" y="2632"/>
                </a:lnTo>
                <a:lnTo>
                  <a:pt x="176" y="1404"/>
                </a:lnTo>
                <a:lnTo>
                  <a:pt x="1404" y="201"/>
                </a:lnTo>
                <a:close/>
                <a:moveTo>
                  <a:pt x="1404" y="0"/>
                </a:moveTo>
                <a:lnTo>
                  <a:pt x="1" y="1404"/>
                </a:lnTo>
                <a:lnTo>
                  <a:pt x="1404" y="2832"/>
                </a:lnTo>
                <a:lnTo>
                  <a:pt x="2833" y="1404"/>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1352004" y="5373593"/>
            <a:ext cx="242394" cy="240274"/>
          </a:xfrm>
          <a:custGeom>
            <a:avLst/>
            <a:gdLst/>
            <a:ahLst/>
            <a:cxnLst/>
            <a:rect l="l" t="t" r="r" b="b"/>
            <a:pathLst>
              <a:path w="2858" h="2833" extrusionOk="0">
                <a:moveTo>
                  <a:pt x="1429" y="201"/>
                </a:moveTo>
                <a:lnTo>
                  <a:pt x="2657" y="1404"/>
                </a:lnTo>
                <a:lnTo>
                  <a:pt x="1429" y="2632"/>
                </a:lnTo>
                <a:lnTo>
                  <a:pt x="201" y="1404"/>
                </a:lnTo>
                <a:lnTo>
                  <a:pt x="1429" y="201"/>
                </a:lnTo>
                <a:close/>
                <a:moveTo>
                  <a:pt x="1429" y="0"/>
                </a:moveTo>
                <a:lnTo>
                  <a:pt x="1" y="1404"/>
                </a:lnTo>
                <a:lnTo>
                  <a:pt x="1429" y="2832"/>
                </a:lnTo>
                <a:lnTo>
                  <a:pt x="2858"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1577351" y="5373593"/>
            <a:ext cx="240274" cy="240274"/>
          </a:xfrm>
          <a:custGeom>
            <a:avLst/>
            <a:gdLst/>
            <a:ahLst/>
            <a:cxnLst/>
            <a:rect l="l" t="t" r="r" b="b"/>
            <a:pathLst>
              <a:path w="2833" h="2833" extrusionOk="0">
                <a:moveTo>
                  <a:pt x="1429" y="201"/>
                </a:moveTo>
                <a:lnTo>
                  <a:pt x="2657" y="1404"/>
                </a:lnTo>
                <a:lnTo>
                  <a:pt x="1429" y="2632"/>
                </a:lnTo>
                <a:lnTo>
                  <a:pt x="201" y="1404"/>
                </a:lnTo>
                <a:lnTo>
                  <a:pt x="1429" y="201"/>
                </a:lnTo>
                <a:close/>
                <a:moveTo>
                  <a:pt x="1429" y="0"/>
                </a:moveTo>
                <a:lnTo>
                  <a:pt x="0" y="1404"/>
                </a:lnTo>
                <a:lnTo>
                  <a:pt x="1429" y="2832"/>
                </a:lnTo>
                <a:lnTo>
                  <a:pt x="2832"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1802613" y="5373593"/>
            <a:ext cx="240274" cy="240274"/>
          </a:xfrm>
          <a:custGeom>
            <a:avLst/>
            <a:gdLst/>
            <a:ahLst/>
            <a:cxnLst/>
            <a:rect l="l" t="t" r="r" b="b"/>
            <a:pathLst>
              <a:path w="2833" h="2833" extrusionOk="0">
                <a:moveTo>
                  <a:pt x="1404" y="201"/>
                </a:moveTo>
                <a:lnTo>
                  <a:pt x="2632" y="1404"/>
                </a:lnTo>
                <a:lnTo>
                  <a:pt x="1404" y="2632"/>
                </a:lnTo>
                <a:lnTo>
                  <a:pt x="176" y="1404"/>
                </a:lnTo>
                <a:lnTo>
                  <a:pt x="1404" y="201"/>
                </a:lnTo>
                <a:close/>
                <a:moveTo>
                  <a:pt x="1404" y="0"/>
                </a:moveTo>
                <a:lnTo>
                  <a:pt x="1" y="1404"/>
                </a:lnTo>
                <a:lnTo>
                  <a:pt x="1404" y="2832"/>
                </a:lnTo>
                <a:lnTo>
                  <a:pt x="2833" y="1404"/>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025840" y="5373593"/>
            <a:ext cx="242394" cy="240274"/>
          </a:xfrm>
          <a:custGeom>
            <a:avLst/>
            <a:gdLst/>
            <a:ahLst/>
            <a:cxnLst/>
            <a:rect l="l" t="t" r="r" b="b"/>
            <a:pathLst>
              <a:path w="2858" h="2833" extrusionOk="0">
                <a:moveTo>
                  <a:pt x="1429" y="201"/>
                </a:moveTo>
                <a:lnTo>
                  <a:pt x="2657" y="1404"/>
                </a:lnTo>
                <a:lnTo>
                  <a:pt x="1429" y="2632"/>
                </a:lnTo>
                <a:lnTo>
                  <a:pt x="201" y="1404"/>
                </a:lnTo>
                <a:lnTo>
                  <a:pt x="1429" y="201"/>
                </a:lnTo>
                <a:close/>
                <a:moveTo>
                  <a:pt x="1429" y="0"/>
                </a:moveTo>
                <a:lnTo>
                  <a:pt x="0" y="1404"/>
                </a:lnTo>
                <a:lnTo>
                  <a:pt x="1429" y="2832"/>
                </a:lnTo>
                <a:lnTo>
                  <a:pt x="2858"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251186" y="5373593"/>
            <a:ext cx="240274" cy="240274"/>
          </a:xfrm>
          <a:custGeom>
            <a:avLst/>
            <a:gdLst/>
            <a:ahLst/>
            <a:cxnLst/>
            <a:rect l="l" t="t" r="r" b="b"/>
            <a:pathLst>
              <a:path w="2833" h="2833" extrusionOk="0">
                <a:moveTo>
                  <a:pt x="1429" y="201"/>
                </a:moveTo>
                <a:lnTo>
                  <a:pt x="2657" y="1404"/>
                </a:lnTo>
                <a:lnTo>
                  <a:pt x="1429" y="2632"/>
                </a:lnTo>
                <a:lnTo>
                  <a:pt x="201" y="1404"/>
                </a:lnTo>
                <a:lnTo>
                  <a:pt x="1429" y="201"/>
                </a:lnTo>
                <a:close/>
                <a:moveTo>
                  <a:pt x="1429" y="0"/>
                </a:moveTo>
                <a:lnTo>
                  <a:pt x="0" y="1404"/>
                </a:lnTo>
                <a:lnTo>
                  <a:pt x="1429" y="2832"/>
                </a:lnTo>
                <a:lnTo>
                  <a:pt x="2832"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476448" y="5373593"/>
            <a:ext cx="240274" cy="240274"/>
          </a:xfrm>
          <a:custGeom>
            <a:avLst/>
            <a:gdLst/>
            <a:ahLst/>
            <a:cxnLst/>
            <a:rect l="l" t="t" r="r" b="b"/>
            <a:pathLst>
              <a:path w="2833" h="2833" extrusionOk="0">
                <a:moveTo>
                  <a:pt x="1404" y="201"/>
                </a:moveTo>
                <a:lnTo>
                  <a:pt x="2632" y="1404"/>
                </a:lnTo>
                <a:lnTo>
                  <a:pt x="1404" y="2632"/>
                </a:lnTo>
                <a:lnTo>
                  <a:pt x="176" y="1404"/>
                </a:lnTo>
                <a:lnTo>
                  <a:pt x="1404" y="201"/>
                </a:lnTo>
                <a:close/>
                <a:moveTo>
                  <a:pt x="1404" y="0"/>
                </a:moveTo>
                <a:lnTo>
                  <a:pt x="1" y="1404"/>
                </a:lnTo>
                <a:lnTo>
                  <a:pt x="1404" y="2832"/>
                </a:lnTo>
                <a:lnTo>
                  <a:pt x="2833" y="1404"/>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699675" y="5373593"/>
            <a:ext cx="242394" cy="240274"/>
          </a:xfrm>
          <a:custGeom>
            <a:avLst/>
            <a:gdLst/>
            <a:ahLst/>
            <a:cxnLst/>
            <a:rect l="l" t="t" r="r" b="b"/>
            <a:pathLst>
              <a:path w="2858" h="2833" extrusionOk="0">
                <a:moveTo>
                  <a:pt x="1429" y="201"/>
                </a:moveTo>
                <a:lnTo>
                  <a:pt x="2657" y="1404"/>
                </a:lnTo>
                <a:lnTo>
                  <a:pt x="1429" y="2632"/>
                </a:lnTo>
                <a:lnTo>
                  <a:pt x="201" y="1404"/>
                </a:lnTo>
                <a:lnTo>
                  <a:pt x="1429" y="201"/>
                </a:lnTo>
                <a:close/>
                <a:moveTo>
                  <a:pt x="1429" y="0"/>
                </a:moveTo>
                <a:lnTo>
                  <a:pt x="0" y="1404"/>
                </a:lnTo>
                <a:lnTo>
                  <a:pt x="1429" y="2832"/>
                </a:lnTo>
                <a:lnTo>
                  <a:pt x="2857"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24937" y="5373593"/>
            <a:ext cx="242479" cy="240274"/>
          </a:xfrm>
          <a:custGeom>
            <a:avLst/>
            <a:gdLst/>
            <a:ahLst/>
            <a:cxnLst/>
            <a:rect l="l" t="t" r="r" b="b"/>
            <a:pathLst>
              <a:path w="2859" h="2833" extrusionOk="0">
                <a:moveTo>
                  <a:pt x="1430" y="201"/>
                </a:moveTo>
                <a:lnTo>
                  <a:pt x="2658" y="1404"/>
                </a:lnTo>
                <a:lnTo>
                  <a:pt x="1430" y="2632"/>
                </a:lnTo>
                <a:lnTo>
                  <a:pt x="201" y="1404"/>
                </a:lnTo>
                <a:lnTo>
                  <a:pt x="1430" y="201"/>
                </a:lnTo>
                <a:close/>
                <a:moveTo>
                  <a:pt x="1430" y="0"/>
                </a:moveTo>
                <a:lnTo>
                  <a:pt x="1" y="1404"/>
                </a:lnTo>
                <a:lnTo>
                  <a:pt x="1430" y="2832"/>
                </a:lnTo>
                <a:lnTo>
                  <a:pt x="2858" y="1404"/>
                </a:lnTo>
                <a:lnTo>
                  <a:pt x="1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3150284" y="5373593"/>
            <a:ext cx="240274" cy="240274"/>
          </a:xfrm>
          <a:custGeom>
            <a:avLst/>
            <a:gdLst/>
            <a:ahLst/>
            <a:cxnLst/>
            <a:rect l="l" t="t" r="r" b="b"/>
            <a:pathLst>
              <a:path w="2833" h="2833" extrusionOk="0">
                <a:moveTo>
                  <a:pt x="1404" y="201"/>
                </a:moveTo>
                <a:lnTo>
                  <a:pt x="2632" y="1404"/>
                </a:lnTo>
                <a:lnTo>
                  <a:pt x="1404" y="2632"/>
                </a:lnTo>
                <a:lnTo>
                  <a:pt x="201" y="1404"/>
                </a:lnTo>
                <a:lnTo>
                  <a:pt x="1404" y="201"/>
                </a:lnTo>
                <a:close/>
                <a:moveTo>
                  <a:pt x="1404" y="0"/>
                </a:moveTo>
                <a:lnTo>
                  <a:pt x="1" y="1404"/>
                </a:lnTo>
                <a:lnTo>
                  <a:pt x="1404" y="2832"/>
                </a:lnTo>
                <a:lnTo>
                  <a:pt x="2833" y="1404"/>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373510" y="5373593"/>
            <a:ext cx="242394" cy="240274"/>
          </a:xfrm>
          <a:custGeom>
            <a:avLst/>
            <a:gdLst/>
            <a:ahLst/>
            <a:cxnLst/>
            <a:rect l="l" t="t" r="r" b="b"/>
            <a:pathLst>
              <a:path w="2858" h="2833" extrusionOk="0">
                <a:moveTo>
                  <a:pt x="1429" y="201"/>
                </a:moveTo>
                <a:lnTo>
                  <a:pt x="2657" y="1404"/>
                </a:lnTo>
                <a:lnTo>
                  <a:pt x="1429" y="2632"/>
                </a:lnTo>
                <a:lnTo>
                  <a:pt x="201" y="1404"/>
                </a:lnTo>
                <a:lnTo>
                  <a:pt x="1429" y="201"/>
                </a:lnTo>
                <a:close/>
                <a:moveTo>
                  <a:pt x="1429" y="0"/>
                </a:moveTo>
                <a:lnTo>
                  <a:pt x="0" y="1404"/>
                </a:lnTo>
                <a:lnTo>
                  <a:pt x="1429" y="2832"/>
                </a:lnTo>
                <a:lnTo>
                  <a:pt x="2857"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598772" y="5373593"/>
            <a:ext cx="242479" cy="240274"/>
          </a:xfrm>
          <a:custGeom>
            <a:avLst/>
            <a:gdLst/>
            <a:ahLst/>
            <a:cxnLst/>
            <a:rect l="l" t="t" r="r" b="b"/>
            <a:pathLst>
              <a:path w="2859" h="2833" extrusionOk="0">
                <a:moveTo>
                  <a:pt x="1429" y="201"/>
                </a:moveTo>
                <a:lnTo>
                  <a:pt x="2658" y="1404"/>
                </a:lnTo>
                <a:lnTo>
                  <a:pt x="1429" y="2632"/>
                </a:lnTo>
                <a:lnTo>
                  <a:pt x="201" y="1404"/>
                </a:lnTo>
                <a:lnTo>
                  <a:pt x="1429" y="201"/>
                </a:lnTo>
                <a:close/>
                <a:moveTo>
                  <a:pt x="1429" y="0"/>
                </a:moveTo>
                <a:lnTo>
                  <a:pt x="1" y="1404"/>
                </a:lnTo>
                <a:lnTo>
                  <a:pt x="1429" y="2832"/>
                </a:lnTo>
                <a:lnTo>
                  <a:pt x="2858"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824119" y="5373593"/>
            <a:ext cx="240274" cy="240274"/>
          </a:xfrm>
          <a:custGeom>
            <a:avLst/>
            <a:gdLst/>
            <a:ahLst/>
            <a:cxnLst/>
            <a:rect l="l" t="t" r="r" b="b"/>
            <a:pathLst>
              <a:path w="2833" h="2833" extrusionOk="0">
                <a:moveTo>
                  <a:pt x="1404" y="201"/>
                </a:moveTo>
                <a:lnTo>
                  <a:pt x="2632" y="1404"/>
                </a:lnTo>
                <a:lnTo>
                  <a:pt x="1404" y="2632"/>
                </a:lnTo>
                <a:lnTo>
                  <a:pt x="201" y="1404"/>
                </a:lnTo>
                <a:lnTo>
                  <a:pt x="1404" y="201"/>
                </a:lnTo>
                <a:close/>
                <a:moveTo>
                  <a:pt x="1404" y="0"/>
                </a:moveTo>
                <a:lnTo>
                  <a:pt x="1" y="1404"/>
                </a:lnTo>
                <a:lnTo>
                  <a:pt x="1404" y="2832"/>
                </a:lnTo>
                <a:lnTo>
                  <a:pt x="2833" y="1404"/>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4047345" y="5373593"/>
            <a:ext cx="242394" cy="240274"/>
          </a:xfrm>
          <a:custGeom>
            <a:avLst/>
            <a:gdLst/>
            <a:ahLst/>
            <a:cxnLst/>
            <a:rect l="l" t="t" r="r" b="b"/>
            <a:pathLst>
              <a:path w="2858" h="2833" extrusionOk="0">
                <a:moveTo>
                  <a:pt x="1429" y="201"/>
                </a:moveTo>
                <a:lnTo>
                  <a:pt x="2657" y="1404"/>
                </a:lnTo>
                <a:lnTo>
                  <a:pt x="1429" y="2632"/>
                </a:lnTo>
                <a:lnTo>
                  <a:pt x="201" y="1404"/>
                </a:lnTo>
                <a:lnTo>
                  <a:pt x="1429" y="201"/>
                </a:lnTo>
                <a:close/>
                <a:moveTo>
                  <a:pt x="1429" y="0"/>
                </a:moveTo>
                <a:lnTo>
                  <a:pt x="0" y="1404"/>
                </a:lnTo>
                <a:lnTo>
                  <a:pt x="1429" y="2832"/>
                </a:lnTo>
                <a:lnTo>
                  <a:pt x="2857"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4272607" y="5373593"/>
            <a:ext cx="242394" cy="240274"/>
          </a:xfrm>
          <a:custGeom>
            <a:avLst/>
            <a:gdLst/>
            <a:ahLst/>
            <a:cxnLst/>
            <a:rect l="l" t="t" r="r" b="b"/>
            <a:pathLst>
              <a:path w="2858" h="2833" extrusionOk="0">
                <a:moveTo>
                  <a:pt x="1429" y="201"/>
                </a:moveTo>
                <a:lnTo>
                  <a:pt x="2657" y="1404"/>
                </a:lnTo>
                <a:lnTo>
                  <a:pt x="1429" y="2632"/>
                </a:lnTo>
                <a:lnTo>
                  <a:pt x="201" y="1404"/>
                </a:lnTo>
                <a:lnTo>
                  <a:pt x="1429" y="201"/>
                </a:lnTo>
                <a:close/>
                <a:moveTo>
                  <a:pt x="1429" y="0"/>
                </a:moveTo>
                <a:lnTo>
                  <a:pt x="1" y="1404"/>
                </a:lnTo>
                <a:lnTo>
                  <a:pt x="1429" y="2832"/>
                </a:lnTo>
                <a:lnTo>
                  <a:pt x="2858"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4497954" y="5373593"/>
            <a:ext cx="240274" cy="240274"/>
          </a:xfrm>
          <a:custGeom>
            <a:avLst/>
            <a:gdLst/>
            <a:ahLst/>
            <a:cxnLst/>
            <a:rect l="l" t="t" r="r" b="b"/>
            <a:pathLst>
              <a:path w="2833" h="2833" extrusionOk="0">
                <a:moveTo>
                  <a:pt x="1429" y="201"/>
                </a:moveTo>
                <a:lnTo>
                  <a:pt x="2632" y="1404"/>
                </a:lnTo>
                <a:lnTo>
                  <a:pt x="1429" y="2632"/>
                </a:lnTo>
                <a:lnTo>
                  <a:pt x="201" y="1404"/>
                </a:lnTo>
                <a:lnTo>
                  <a:pt x="1429" y="201"/>
                </a:lnTo>
                <a:close/>
                <a:moveTo>
                  <a:pt x="1429" y="0"/>
                </a:moveTo>
                <a:lnTo>
                  <a:pt x="0" y="1404"/>
                </a:lnTo>
                <a:lnTo>
                  <a:pt x="1429" y="2832"/>
                </a:lnTo>
                <a:lnTo>
                  <a:pt x="2833"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4721181" y="5373593"/>
            <a:ext cx="242394" cy="240274"/>
          </a:xfrm>
          <a:custGeom>
            <a:avLst/>
            <a:gdLst/>
            <a:ahLst/>
            <a:cxnLst/>
            <a:rect l="l" t="t" r="r" b="b"/>
            <a:pathLst>
              <a:path w="2858" h="2833" extrusionOk="0">
                <a:moveTo>
                  <a:pt x="1429" y="201"/>
                </a:moveTo>
                <a:lnTo>
                  <a:pt x="2657" y="1404"/>
                </a:lnTo>
                <a:lnTo>
                  <a:pt x="1429" y="2632"/>
                </a:lnTo>
                <a:lnTo>
                  <a:pt x="201" y="1404"/>
                </a:lnTo>
                <a:lnTo>
                  <a:pt x="1429" y="201"/>
                </a:lnTo>
                <a:close/>
                <a:moveTo>
                  <a:pt x="1429" y="0"/>
                </a:moveTo>
                <a:lnTo>
                  <a:pt x="0" y="1404"/>
                </a:lnTo>
                <a:lnTo>
                  <a:pt x="1429" y="2832"/>
                </a:lnTo>
                <a:lnTo>
                  <a:pt x="2857"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4946443" y="5373593"/>
            <a:ext cx="242394" cy="240274"/>
          </a:xfrm>
          <a:custGeom>
            <a:avLst/>
            <a:gdLst/>
            <a:ahLst/>
            <a:cxnLst/>
            <a:rect l="l" t="t" r="r" b="b"/>
            <a:pathLst>
              <a:path w="2858" h="2833" extrusionOk="0">
                <a:moveTo>
                  <a:pt x="1429" y="201"/>
                </a:moveTo>
                <a:lnTo>
                  <a:pt x="2657" y="1404"/>
                </a:lnTo>
                <a:lnTo>
                  <a:pt x="1429" y="2632"/>
                </a:lnTo>
                <a:lnTo>
                  <a:pt x="201" y="1404"/>
                </a:lnTo>
                <a:lnTo>
                  <a:pt x="1429" y="201"/>
                </a:lnTo>
                <a:close/>
                <a:moveTo>
                  <a:pt x="1429" y="0"/>
                </a:moveTo>
                <a:lnTo>
                  <a:pt x="1" y="1404"/>
                </a:lnTo>
                <a:lnTo>
                  <a:pt x="1429" y="2832"/>
                </a:lnTo>
                <a:lnTo>
                  <a:pt x="2858"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5171790" y="5373593"/>
            <a:ext cx="240274" cy="240274"/>
          </a:xfrm>
          <a:custGeom>
            <a:avLst/>
            <a:gdLst/>
            <a:ahLst/>
            <a:cxnLst/>
            <a:rect l="l" t="t" r="r" b="b"/>
            <a:pathLst>
              <a:path w="2833" h="2833" extrusionOk="0">
                <a:moveTo>
                  <a:pt x="1429" y="201"/>
                </a:moveTo>
                <a:lnTo>
                  <a:pt x="2657" y="1404"/>
                </a:lnTo>
                <a:lnTo>
                  <a:pt x="1429" y="2632"/>
                </a:lnTo>
                <a:lnTo>
                  <a:pt x="201" y="1404"/>
                </a:lnTo>
                <a:lnTo>
                  <a:pt x="1429" y="201"/>
                </a:lnTo>
                <a:close/>
                <a:moveTo>
                  <a:pt x="1429" y="0"/>
                </a:moveTo>
                <a:lnTo>
                  <a:pt x="0" y="1404"/>
                </a:lnTo>
                <a:lnTo>
                  <a:pt x="1429" y="2832"/>
                </a:lnTo>
                <a:lnTo>
                  <a:pt x="2832"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5397052" y="5373593"/>
            <a:ext cx="240359" cy="240274"/>
          </a:xfrm>
          <a:custGeom>
            <a:avLst/>
            <a:gdLst/>
            <a:ahLst/>
            <a:cxnLst/>
            <a:rect l="l" t="t" r="r" b="b"/>
            <a:pathLst>
              <a:path w="2834" h="2833" extrusionOk="0">
                <a:moveTo>
                  <a:pt x="1405" y="201"/>
                </a:moveTo>
                <a:lnTo>
                  <a:pt x="2633" y="1404"/>
                </a:lnTo>
                <a:lnTo>
                  <a:pt x="1405" y="2632"/>
                </a:lnTo>
                <a:lnTo>
                  <a:pt x="176" y="1404"/>
                </a:lnTo>
                <a:lnTo>
                  <a:pt x="1405" y="201"/>
                </a:lnTo>
                <a:close/>
                <a:moveTo>
                  <a:pt x="1405" y="0"/>
                </a:moveTo>
                <a:lnTo>
                  <a:pt x="1" y="1404"/>
                </a:lnTo>
                <a:lnTo>
                  <a:pt x="1405" y="2832"/>
                </a:lnTo>
                <a:lnTo>
                  <a:pt x="2833" y="1404"/>
                </a:lnTo>
                <a:lnTo>
                  <a:pt x="14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5620278" y="5373593"/>
            <a:ext cx="242394" cy="240274"/>
          </a:xfrm>
          <a:custGeom>
            <a:avLst/>
            <a:gdLst/>
            <a:ahLst/>
            <a:cxnLst/>
            <a:rect l="l" t="t" r="r" b="b"/>
            <a:pathLst>
              <a:path w="2858" h="2833" extrusionOk="0">
                <a:moveTo>
                  <a:pt x="1429" y="201"/>
                </a:moveTo>
                <a:lnTo>
                  <a:pt x="2657" y="1404"/>
                </a:lnTo>
                <a:lnTo>
                  <a:pt x="1429" y="2632"/>
                </a:lnTo>
                <a:lnTo>
                  <a:pt x="201" y="1404"/>
                </a:lnTo>
                <a:lnTo>
                  <a:pt x="1429" y="201"/>
                </a:lnTo>
                <a:close/>
                <a:moveTo>
                  <a:pt x="1429" y="0"/>
                </a:moveTo>
                <a:lnTo>
                  <a:pt x="1" y="1404"/>
                </a:lnTo>
                <a:lnTo>
                  <a:pt x="1429" y="2832"/>
                </a:lnTo>
                <a:lnTo>
                  <a:pt x="2858"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5845625" y="5373593"/>
            <a:ext cx="240274" cy="240274"/>
          </a:xfrm>
          <a:custGeom>
            <a:avLst/>
            <a:gdLst/>
            <a:ahLst/>
            <a:cxnLst/>
            <a:rect l="l" t="t" r="r" b="b"/>
            <a:pathLst>
              <a:path w="2833" h="2833" extrusionOk="0">
                <a:moveTo>
                  <a:pt x="1429" y="201"/>
                </a:moveTo>
                <a:lnTo>
                  <a:pt x="2657" y="1404"/>
                </a:lnTo>
                <a:lnTo>
                  <a:pt x="1429" y="2632"/>
                </a:lnTo>
                <a:lnTo>
                  <a:pt x="201" y="1404"/>
                </a:lnTo>
                <a:lnTo>
                  <a:pt x="1429" y="201"/>
                </a:lnTo>
                <a:close/>
                <a:moveTo>
                  <a:pt x="1429" y="0"/>
                </a:moveTo>
                <a:lnTo>
                  <a:pt x="0" y="1404"/>
                </a:lnTo>
                <a:lnTo>
                  <a:pt x="1429" y="2832"/>
                </a:lnTo>
                <a:lnTo>
                  <a:pt x="2832"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6070887" y="5373593"/>
            <a:ext cx="240274" cy="240274"/>
          </a:xfrm>
          <a:custGeom>
            <a:avLst/>
            <a:gdLst/>
            <a:ahLst/>
            <a:cxnLst/>
            <a:rect l="l" t="t" r="r" b="b"/>
            <a:pathLst>
              <a:path w="2833" h="2833" extrusionOk="0">
                <a:moveTo>
                  <a:pt x="1404" y="201"/>
                </a:moveTo>
                <a:lnTo>
                  <a:pt x="2632" y="1404"/>
                </a:lnTo>
                <a:lnTo>
                  <a:pt x="1404" y="2632"/>
                </a:lnTo>
                <a:lnTo>
                  <a:pt x="176" y="1404"/>
                </a:lnTo>
                <a:lnTo>
                  <a:pt x="1404" y="201"/>
                </a:lnTo>
                <a:close/>
                <a:moveTo>
                  <a:pt x="1404" y="0"/>
                </a:moveTo>
                <a:lnTo>
                  <a:pt x="1" y="1404"/>
                </a:lnTo>
                <a:lnTo>
                  <a:pt x="1404" y="2832"/>
                </a:lnTo>
                <a:lnTo>
                  <a:pt x="2833" y="1404"/>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6294113" y="5373593"/>
            <a:ext cx="242394" cy="240274"/>
          </a:xfrm>
          <a:custGeom>
            <a:avLst/>
            <a:gdLst/>
            <a:ahLst/>
            <a:cxnLst/>
            <a:rect l="l" t="t" r="r" b="b"/>
            <a:pathLst>
              <a:path w="2858" h="2833" extrusionOk="0">
                <a:moveTo>
                  <a:pt x="1429" y="201"/>
                </a:moveTo>
                <a:lnTo>
                  <a:pt x="2657" y="1404"/>
                </a:lnTo>
                <a:lnTo>
                  <a:pt x="1429" y="2632"/>
                </a:lnTo>
                <a:lnTo>
                  <a:pt x="201" y="1404"/>
                </a:lnTo>
                <a:lnTo>
                  <a:pt x="1429" y="201"/>
                </a:lnTo>
                <a:close/>
                <a:moveTo>
                  <a:pt x="1429" y="0"/>
                </a:moveTo>
                <a:lnTo>
                  <a:pt x="0" y="1404"/>
                </a:lnTo>
                <a:lnTo>
                  <a:pt x="1429" y="2832"/>
                </a:lnTo>
                <a:lnTo>
                  <a:pt x="2858"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6519460" y="5373593"/>
            <a:ext cx="240274" cy="240274"/>
          </a:xfrm>
          <a:custGeom>
            <a:avLst/>
            <a:gdLst/>
            <a:ahLst/>
            <a:cxnLst/>
            <a:rect l="l" t="t" r="r" b="b"/>
            <a:pathLst>
              <a:path w="2833" h="2833" extrusionOk="0">
                <a:moveTo>
                  <a:pt x="1429" y="201"/>
                </a:moveTo>
                <a:lnTo>
                  <a:pt x="2657" y="1404"/>
                </a:lnTo>
                <a:lnTo>
                  <a:pt x="1429" y="2632"/>
                </a:lnTo>
                <a:lnTo>
                  <a:pt x="201" y="1404"/>
                </a:lnTo>
                <a:lnTo>
                  <a:pt x="1429" y="201"/>
                </a:lnTo>
                <a:close/>
                <a:moveTo>
                  <a:pt x="1429" y="0"/>
                </a:moveTo>
                <a:lnTo>
                  <a:pt x="0" y="1404"/>
                </a:lnTo>
                <a:lnTo>
                  <a:pt x="1429" y="2832"/>
                </a:lnTo>
                <a:lnTo>
                  <a:pt x="2832"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6744722" y="5373593"/>
            <a:ext cx="240274" cy="240274"/>
          </a:xfrm>
          <a:custGeom>
            <a:avLst/>
            <a:gdLst/>
            <a:ahLst/>
            <a:cxnLst/>
            <a:rect l="l" t="t" r="r" b="b"/>
            <a:pathLst>
              <a:path w="2833" h="2833" extrusionOk="0">
                <a:moveTo>
                  <a:pt x="1404" y="201"/>
                </a:moveTo>
                <a:lnTo>
                  <a:pt x="2632" y="1404"/>
                </a:lnTo>
                <a:lnTo>
                  <a:pt x="1404" y="2632"/>
                </a:lnTo>
                <a:lnTo>
                  <a:pt x="176" y="1404"/>
                </a:lnTo>
                <a:lnTo>
                  <a:pt x="1404" y="201"/>
                </a:lnTo>
                <a:close/>
                <a:moveTo>
                  <a:pt x="1404" y="0"/>
                </a:moveTo>
                <a:lnTo>
                  <a:pt x="1" y="1404"/>
                </a:lnTo>
                <a:lnTo>
                  <a:pt x="1404" y="2832"/>
                </a:lnTo>
                <a:lnTo>
                  <a:pt x="2833" y="1404"/>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6967949" y="5373593"/>
            <a:ext cx="242394" cy="240274"/>
          </a:xfrm>
          <a:custGeom>
            <a:avLst/>
            <a:gdLst/>
            <a:ahLst/>
            <a:cxnLst/>
            <a:rect l="l" t="t" r="r" b="b"/>
            <a:pathLst>
              <a:path w="2858" h="2833" extrusionOk="0">
                <a:moveTo>
                  <a:pt x="1429" y="201"/>
                </a:moveTo>
                <a:lnTo>
                  <a:pt x="2657" y="1404"/>
                </a:lnTo>
                <a:lnTo>
                  <a:pt x="1429" y="2632"/>
                </a:lnTo>
                <a:lnTo>
                  <a:pt x="201" y="1404"/>
                </a:lnTo>
                <a:lnTo>
                  <a:pt x="1429" y="201"/>
                </a:lnTo>
                <a:close/>
                <a:moveTo>
                  <a:pt x="1429" y="0"/>
                </a:moveTo>
                <a:lnTo>
                  <a:pt x="0" y="1404"/>
                </a:lnTo>
                <a:lnTo>
                  <a:pt x="1429" y="2832"/>
                </a:lnTo>
                <a:lnTo>
                  <a:pt x="2858"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7193296" y="5373593"/>
            <a:ext cx="240274" cy="240274"/>
          </a:xfrm>
          <a:custGeom>
            <a:avLst/>
            <a:gdLst/>
            <a:ahLst/>
            <a:cxnLst/>
            <a:rect l="l" t="t" r="r" b="b"/>
            <a:pathLst>
              <a:path w="2833" h="2833" extrusionOk="0">
                <a:moveTo>
                  <a:pt x="1429" y="201"/>
                </a:moveTo>
                <a:lnTo>
                  <a:pt x="2657" y="1404"/>
                </a:lnTo>
                <a:lnTo>
                  <a:pt x="1429" y="2632"/>
                </a:lnTo>
                <a:lnTo>
                  <a:pt x="201" y="1404"/>
                </a:lnTo>
                <a:lnTo>
                  <a:pt x="1429" y="201"/>
                </a:lnTo>
                <a:close/>
                <a:moveTo>
                  <a:pt x="1429" y="0"/>
                </a:moveTo>
                <a:lnTo>
                  <a:pt x="0" y="1404"/>
                </a:lnTo>
                <a:lnTo>
                  <a:pt x="1429" y="2832"/>
                </a:lnTo>
                <a:lnTo>
                  <a:pt x="2832"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7418558" y="5373593"/>
            <a:ext cx="240274" cy="240274"/>
          </a:xfrm>
          <a:custGeom>
            <a:avLst/>
            <a:gdLst/>
            <a:ahLst/>
            <a:cxnLst/>
            <a:rect l="l" t="t" r="r" b="b"/>
            <a:pathLst>
              <a:path w="2833" h="2833" extrusionOk="0">
                <a:moveTo>
                  <a:pt x="1404" y="201"/>
                </a:moveTo>
                <a:lnTo>
                  <a:pt x="2632" y="1404"/>
                </a:lnTo>
                <a:lnTo>
                  <a:pt x="1404" y="2632"/>
                </a:lnTo>
                <a:lnTo>
                  <a:pt x="201" y="1404"/>
                </a:lnTo>
                <a:lnTo>
                  <a:pt x="1404" y="201"/>
                </a:lnTo>
                <a:close/>
                <a:moveTo>
                  <a:pt x="1404" y="0"/>
                </a:moveTo>
                <a:lnTo>
                  <a:pt x="1" y="1404"/>
                </a:lnTo>
                <a:lnTo>
                  <a:pt x="1404" y="2832"/>
                </a:lnTo>
                <a:lnTo>
                  <a:pt x="2833" y="1404"/>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7641784" y="5373593"/>
            <a:ext cx="242394" cy="240274"/>
          </a:xfrm>
          <a:custGeom>
            <a:avLst/>
            <a:gdLst/>
            <a:ahLst/>
            <a:cxnLst/>
            <a:rect l="l" t="t" r="r" b="b"/>
            <a:pathLst>
              <a:path w="2858" h="2833" extrusionOk="0">
                <a:moveTo>
                  <a:pt x="1429" y="201"/>
                </a:moveTo>
                <a:lnTo>
                  <a:pt x="2657" y="1404"/>
                </a:lnTo>
                <a:lnTo>
                  <a:pt x="1429" y="2632"/>
                </a:lnTo>
                <a:lnTo>
                  <a:pt x="201" y="1404"/>
                </a:lnTo>
                <a:lnTo>
                  <a:pt x="1429" y="201"/>
                </a:lnTo>
                <a:close/>
                <a:moveTo>
                  <a:pt x="1429" y="0"/>
                </a:moveTo>
                <a:lnTo>
                  <a:pt x="0" y="1404"/>
                </a:lnTo>
                <a:lnTo>
                  <a:pt x="1429" y="2832"/>
                </a:lnTo>
                <a:lnTo>
                  <a:pt x="2857"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7867046" y="5373593"/>
            <a:ext cx="242479" cy="240274"/>
          </a:xfrm>
          <a:custGeom>
            <a:avLst/>
            <a:gdLst/>
            <a:ahLst/>
            <a:cxnLst/>
            <a:rect l="l" t="t" r="r" b="b"/>
            <a:pathLst>
              <a:path w="2859" h="2833" extrusionOk="0">
                <a:moveTo>
                  <a:pt x="1430" y="201"/>
                </a:moveTo>
                <a:lnTo>
                  <a:pt x="2658" y="1404"/>
                </a:lnTo>
                <a:lnTo>
                  <a:pt x="1430" y="2632"/>
                </a:lnTo>
                <a:lnTo>
                  <a:pt x="201" y="1404"/>
                </a:lnTo>
                <a:lnTo>
                  <a:pt x="1430" y="201"/>
                </a:lnTo>
                <a:close/>
                <a:moveTo>
                  <a:pt x="1430" y="0"/>
                </a:moveTo>
                <a:lnTo>
                  <a:pt x="1" y="1404"/>
                </a:lnTo>
                <a:lnTo>
                  <a:pt x="1430" y="2832"/>
                </a:lnTo>
                <a:lnTo>
                  <a:pt x="2858" y="1404"/>
                </a:lnTo>
                <a:lnTo>
                  <a:pt x="1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8092393" y="5373593"/>
            <a:ext cx="240274" cy="240274"/>
          </a:xfrm>
          <a:custGeom>
            <a:avLst/>
            <a:gdLst/>
            <a:ahLst/>
            <a:cxnLst/>
            <a:rect l="l" t="t" r="r" b="b"/>
            <a:pathLst>
              <a:path w="2833" h="2833" extrusionOk="0">
                <a:moveTo>
                  <a:pt x="1404" y="201"/>
                </a:moveTo>
                <a:lnTo>
                  <a:pt x="2632" y="1404"/>
                </a:lnTo>
                <a:lnTo>
                  <a:pt x="1404" y="2632"/>
                </a:lnTo>
                <a:lnTo>
                  <a:pt x="201" y="1404"/>
                </a:lnTo>
                <a:lnTo>
                  <a:pt x="1404" y="201"/>
                </a:lnTo>
                <a:close/>
                <a:moveTo>
                  <a:pt x="1404" y="0"/>
                </a:moveTo>
                <a:lnTo>
                  <a:pt x="1" y="1404"/>
                </a:lnTo>
                <a:lnTo>
                  <a:pt x="1404" y="2832"/>
                </a:lnTo>
                <a:lnTo>
                  <a:pt x="2833" y="1404"/>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8315619" y="5373593"/>
            <a:ext cx="242394" cy="240274"/>
          </a:xfrm>
          <a:custGeom>
            <a:avLst/>
            <a:gdLst/>
            <a:ahLst/>
            <a:cxnLst/>
            <a:rect l="l" t="t" r="r" b="b"/>
            <a:pathLst>
              <a:path w="2858" h="2833" extrusionOk="0">
                <a:moveTo>
                  <a:pt x="1429" y="201"/>
                </a:moveTo>
                <a:lnTo>
                  <a:pt x="2657" y="1404"/>
                </a:lnTo>
                <a:lnTo>
                  <a:pt x="1429" y="2632"/>
                </a:lnTo>
                <a:lnTo>
                  <a:pt x="201" y="1404"/>
                </a:lnTo>
                <a:lnTo>
                  <a:pt x="1429" y="201"/>
                </a:lnTo>
                <a:close/>
                <a:moveTo>
                  <a:pt x="1429" y="0"/>
                </a:moveTo>
                <a:lnTo>
                  <a:pt x="0" y="1404"/>
                </a:lnTo>
                <a:lnTo>
                  <a:pt x="1429" y="2832"/>
                </a:lnTo>
                <a:lnTo>
                  <a:pt x="2857"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8540881" y="5373593"/>
            <a:ext cx="242479" cy="240274"/>
          </a:xfrm>
          <a:custGeom>
            <a:avLst/>
            <a:gdLst/>
            <a:ahLst/>
            <a:cxnLst/>
            <a:rect l="l" t="t" r="r" b="b"/>
            <a:pathLst>
              <a:path w="2859" h="2833" extrusionOk="0">
                <a:moveTo>
                  <a:pt x="1429" y="201"/>
                </a:moveTo>
                <a:lnTo>
                  <a:pt x="2658" y="1404"/>
                </a:lnTo>
                <a:lnTo>
                  <a:pt x="1429" y="2632"/>
                </a:lnTo>
                <a:lnTo>
                  <a:pt x="201" y="1404"/>
                </a:lnTo>
                <a:lnTo>
                  <a:pt x="1429" y="201"/>
                </a:lnTo>
                <a:close/>
                <a:moveTo>
                  <a:pt x="1429" y="0"/>
                </a:moveTo>
                <a:lnTo>
                  <a:pt x="1" y="1404"/>
                </a:lnTo>
                <a:lnTo>
                  <a:pt x="1429" y="2832"/>
                </a:lnTo>
                <a:lnTo>
                  <a:pt x="2858"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8766228" y="5373593"/>
            <a:ext cx="240274" cy="240274"/>
          </a:xfrm>
          <a:custGeom>
            <a:avLst/>
            <a:gdLst/>
            <a:ahLst/>
            <a:cxnLst/>
            <a:rect l="l" t="t" r="r" b="b"/>
            <a:pathLst>
              <a:path w="2833" h="2833" extrusionOk="0">
                <a:moveTo>
                  <a:pt x="1429" y="201"/>
                </a:moveTo>
                <a:lnTo>
                  <a:pt x="2632" y="1404"/>
                </a:lnTo>
                <a:lnTo>
                  <a:pt x="1429" y="2632"/>
                </a:lnTo>
                <a:lnTo>
                  <a:pt x="201" y="1404"/>
                </a:lnTo>
                <a:lnTo>
                  <a:pt x="1429" y="201"/>
                </a:lnTo>
                <a:close/>
                <a:moveTo>
                  <a:pt x="1429" y="0"/>
                </a:moveTo>
                <a:lnTo>
                  <a:pt x="1" y="1404"/>
                </a:lnTo>
                <a:lnTo>
                  <a:pt x="1429" y="2832"/>
                </a:lnTo>
                <a:lnTo>
                  <a:pt x="2833"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8989455" y="5373593"/>
            <a:ext cx="242394" cy="240274"/>
          </a:xfrm>
          <a:custGeom>
            <a:avLst/>
            <a:gdLst/>
            <a:ahLst/>
            <a:cxnLst/>
            <a:rect l="l" t="t" r="r" b="b"/>
            <a:pathLst>
              <a:path w="2858" h="2833" extrusionOk="0">
                <a:moveTo>
                  <a:pt x="1429" y="201"/>
                </a:moveTo>
                <a:lnTo>
                  <a:pt x="2657" y="1404"/>
                </a:lnTo>
                <a:lnTo>
                  <a:pt x="1429" y="2632"/>
                </a:lnTo>
                <a:lnTo>
                  <a:pt x="201" y="1404"/>
                </a:lnTo>
                <a:lnTo>
                  <a:pt x="1429" y="201"/>
                </a:lnTo>
                <a:close/>
                <a:moveTo>
                  <a:pt x="1429" y="0"/>
                </a:moveTo>
                <a:lnTo>
                  <a:pt x="0" y="1404"/>
                </a:lnTo>
                <a:lnTo>
                  <a:pt x="1429" y="2832"/>
                </a:lnTo>
                <a:lnTo>
                  <a:pt x="2857" y="140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4334" y="5596735"/>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229680" y="5596735"/>
            <a:ext cx="240274" cy="242394"/>
          </a:xfrm>
          <a:custGeom>
            <a:avLst/>
            <a:gdLst/>
            <a:ahLst/>
            <a:cxnLst/>
            <a:rect l="l" t="t" r="r" b="b"/>
            <a:pathLst>
              <a:path w="2833" h="2858" extrusionOk="0">
                <a:moveTo>
                  <a:pt x="1429" y="201"/>
                </a:moveTo>
                <a:lnTo>
                  <a:pt x="2632" y="1429"/>
                </a:lnTo>
                <a:lnTo>
                  <a:pt x="1429" y="2657"/>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452822" y="5596735"/>
            <a:ext cx="242479" cy="242394"/>
          </a:xfrm>
          <a:custGeom>
            <a:avLst/>
            <a:gdLst/>
            <a:ahLst/>
            <a:cxnLst/>
            <a:rect l="l" t="t" r="r" b="b"/>
            <a:pathLst>
              <a:path w="2859" h="2858" extrusionOk="0">
                <a:moveTo>
                  <a:pt x="1430" y="201"/>
                </a:moveTo>
                <a:lnTo>
                  <a:pt x="2658" y="1429"/>
                </a:lnTo>
                <a:lnTo>
                  <a:pt x="1430" y="2657"/>
                </a:lnTo>
                <a:lnTo>
                  <a:pt x="201" y="1429"/>
                </a:lnTo>
                <a:lnTo>
                  <a:pt x="1430" y="201"/>
                </a:lnTo>
                <a:close/>
                <a:moveTo>
                  <a:pt x="1430" y="1"/>
                </a:moveTo>
                <a:lnTo>
                  <a:pt x="1" y="1429"/>
                </a:lnTo>
                <a:lnTo>
                  <a:pt x="1430" y="2858"/>
                </a:lnTo>
                <a:lnTo>
                  <a:pt x="2858" y="1429"/>
                </a:lnTo>
                <a:lnTo>
                  <a:pt x="1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678169" y="5596735"/>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903516" y="5596735"/>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128778" y="5596735"/>
            <a:ext cx="240274" cy="242394"/>
          </a:xfrm>
          <a:custGeom>
            <a:avLst/>
            <a:gdLst/>
            <a:ahLst/>
            <a:cxnLst/>
            <a:rect l="l" t="t" r="r" b="b"/>
            <a:pathLst>
              <a:path w="2833" h="2858" extrusionOk="0">
                <a:moveTo>
                  <a:pt x="1404" y="201"/>
                </a:moveTo>
                <a:lnTo>
                  <a:pt x="2633" y="1429"/>
                </a:lnTo>
                <a:lnTo>
                  <a:pt x="1404" y="2657"/>
                </a:lnTo>
                <a:lnTo>
                  <a:pt x="176"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352004" y="5596735"/>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577351" y="5596735"/>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802613" y="5596735"/>
            <a:ext cx="240274" cy="242394"/>
          </a:xfrm>
          <a:custGeom>
            <a:avLst/>
            <a:gdLst/>
            <a:ahLst/>
            <a:cxnLst/>
            <a:rect l="l" t="t" r="r" b="b"/>
            <a:pathLst>
              <a:path w="2833" h="2858" extrusionOk="0">
                <a:moveTo>
                  <a:pt x="1404" y="201"/>
                </a:moveTo>
                <a:lnTo>
                  <a:pt x="2632" y="1429"/>
                </a:lnTo>
                <a:lnTo>
                  <a:pt x="1404" y="2657"/>
                </a:lnTo>
                <a:lnTo>
                  <a:pt x="176"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2025840" y="5596735"/>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2251186" y="5596735"/>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2476448" y="5596735"/>
            <a:ext cx="240274" cy="242394"/>
          </a:xfrm>
          <a:custGeom>
            <a:avLst/>
            <a:gdLst/>
            <a:ahLst/>
            <a:cxnLst/>
            <a:rect l="l" t="t" r="r" b="b"/>
            <a:pathLst>
              <a:path w="2833" h="2858" extrusionOk="0">
                <a:moveTo>
                  <a:pt x="1404" y="201"/>
                </a:moveTo>
                <a:lnTo>
                  <a:pt x="2632" y="1429"/>
                </a:lnTo>
                <a:lnTo>
                  <a:pt x="1404" y="2657"/>
                </a:lnTo>
                <a:lnTo>
                  <a:pt x="176"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2699675" y="5596735"/>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2924937" y="5596735"/>
            <a:ext cx="242479" cy="242394"/>
          </a:xfrm>
          <a:custGeom>
            <a:avLst/>
            <a:gdLst/>
            <a:ahLst/>
            <a:cxnLst/>
            <a:rect l="l" t="t" r="r" b="b"/>
            <a:pathLst>
              <a:path w="2859" h="2858" extrusionOk="0">
                <a:moveTo>
                  <a:pt x="1430" y="201"/>
                </a:moveTo>
                <a:lnTo>
                  <a:pt x="2658" y="1429"/>
                </a:lnTo>
                <a:lnTo>
                  <a:pt x="1430" y="2657"/>
                </a:lnTo>
                <a:lnTo>
                  <a:pt x="201" y="1429"/>
                </a:lnTo>
                <a:lnTo>
                  <a:pt x="1430" y="201"/>
                </a:lnTo>
                <a:close/>
                <a:moveTo>
                  <a:pt x="1430" y="1"/>
                </a:moveTo>
                <a:lnTo>
                  <a:pt x="1" y="1429"/>
                </a:lnTo>
                <a:lnTo>
                  <a:pt x="1430" y="2858"/>
                </a:lnTo>
                <a:lnTo>
                  <a:pt x="2858" y="1429"/>
                </a:lnTo>
                <a:lnTo>
                  <a:pt x="1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3150284" y="5596735"/>
            <a:ext cx="240274" cy="242394"/>
          </a:xfrm>
          <a:custGeom>
            <a:avLst/>
            <a:gdLst/>
            <a:ahLst/>
            <a:cxnLst/>
            <a:rect l="l" t="t" r="r" b="b"/>
            <a:pathLst>
              <a:path w="2833" h="2858" extrusionOk="0">
                <a:moveTo>
                  <a:pt x="1404" y="201"/>
                </a:moveTo>
                <a:lnTo>
                  <a:pt x="2632" y="1429"/>
                </a:lnTo>
                <a:lnTo>
                  <a:pt x="1404" y="2657"/>
                </a:lnTo>
                <a:lnTo>
                  <a:pt x="201"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3373510" y="5596735"/>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3598772" y="5596735"/>
            <a:ext cx="242479" cy="242394"/>
          </a:xfrm>
          <a:custGeom>
            <a:avLst/>
            <a:gdLst/>
            <a:ahLst/>
            <a:cxnLst/>
            <a:rect l="l" t="t" r="r" b="b"/>
            <a:pathLst>
              <a:path w="2859" h="2858" extrusionOk="0">
                <a:moveTo>
                  <a:pt x="1429" y="201"/>
                </a:moveTo>
                <a:lnTo>
                  <a:pt x="2658" y="1429"/>
                </a:lnTo>
                <a:lnTo>
                  <a:pt x="1429" y="2657"/>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3824119" y="5596735"/>
            <a:ext cx="240274" cy="242394"/>
          </a:xfrm>
          <a:custGeom>
            <a:avLst/>
            <a:gdLst/>
            <a:ahLst/>
            <a:cxnLst/>
            <a:rect l="l" t="t" r="r" b="b"/>
            <a:pathLst>
              <a:path w="2833" h="2858" extrusionOk="0">
                <a:moveTo>
                  <a:pt x="1404" y="201"/>
                </a:moveTo>
                <a:lnTo>
                  <a:pt x="2632" y="1429"/>
                </a:lnTo>
                <a:lnTo>
                  <a:pt x="1404" y="2657"/>
                </a:lnTo>
                <a:lnTo>
                  <a:pt x="201"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4047345" y="5596735"/>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4272607" y="5596735"/>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4497954" y="5596735"/>
            <a:ext cx="240274" cy="242394"/>
          </a:xfrm>
          <a:custGeom>
            <a:avLst/>
            <a:gdLst/>
            <a:ahLst/>
            <a:cxnLst/>
            <a:rect l="l" t="t" r="r" b="b"/>
            <a:pathLst>
              <a:path w="2833" h="2858" extrusionOk="0">
                <a:moveTo>
                  <a:pt x="1429" y="201"/>
                </a:moveTo>
                <a:lnTo>
                  <a:pt x="2632" y="1429"/>
                </a:lnTo>
                <a:lnTo>
                  <a:pt x="1429" y="2657"/>
                </a:lnTo>
                <a:lnTo>
                  <a:pt x="201" y="1429"/>
                </a:lnTo>
                <a:lnTo>
                  <a:pt x="1429" y="201"/>
                </a:lnTo>
                <a:close/>
                <a:moveTo>
                  <a:pt x="1429" y="1"/>
                </a:moveTo>
                <a:lnTo>
                  <a:pt x="0" y="1429"/>
                </a:lnTo>
                <a:lnTo>
                  <a:pt x="1429" y="2858"/>
                </a:lnTo>
                <a:lnTo>
                  <a:pt x="2833"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4721181" y="5596735"/>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4946443" y="5596735"/>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5171790" y="5596735"/>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5397052" y="5596735"/>
            <a:ext cx="240359" cy="242394"/>
          </a:xfrm>
          <a:custGeom>
            <a:avLst/>
            <a:gdLst/>
            <a:ahLst/>
            <a:cxnLst/>
            <a:rect l="l" t="t" r="r" b="b"/>
            <a:pathLst>
              <a:path w="2834" h="2858" extrusionOk="0">
                <a:moveTo>
                  <a:pt x="1405" y="201"/>
                </a:moveTo>
                <a:lnTo>
                  <a:pt x="2633" y="1429"/>
                </a:lnTo>
                <a:lnTo>
                  <a:pt x="1405" y="2657"/>
                </a:lnTo>
                <a:lnTo>
                  <a:pt x="176" y="1429"/>
                </a:lnTo>
                <a:lnTo>
                  <a:pt x="1405" y="201"/>
                </a:lnTo>
                <a:close/>
                <a:moveTo>
                  <a:pt x="1405" y="1"/>
                </a:moveTo>
                <a:lnTo>
                  <a:pt x="1" y="1429"/>
                </a:lnTo>
                <a:lnTo>
                  <a:pt x="1405" y="2858"/>
                </a:lnTo>
                <a:lnTo>
                  <a:pt x="2833" y="1429"/>
                </a:lnTo>
                <a:lnTo>
                  <a:pt x="1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5620278" y="5596735"/>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5845625" y="5596735"/>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6070887" y="5596735"/>
            <a:ext cx="240274" cy="242394"/>
          </a:xfrm>
          <a:custGeom>
            <a:avLst/>
            <a:gdLst/>
            <a:ahLst/>
            <a:cxnLst/>
            <a:rect l="l" t="t" r="r" b="b"/>
            <a:pathLst>
              <a:path w="2833" h="2858" extrusionOk="0">
                <a:moveTo>
                  <a:pt x="1404" y="201"/>
                </a:moveTo>
                <a:lnTo>
                  <a:pt x="2632" y="1429"/>
                </a:lnTo>
                <a:lnTo>
                  <a:pt x="1404" y="2657"/>
                </a:lnTo>
                <a:lnTo>
                  <a:pt x="176"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6294113" y="5596735"/>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6519460" y="5596735"/>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6744722" y="5596735"/>
            <a:ext cx="240274" cy="242394"/>
          </a:xfrm>
          <a:custGeom>
            <a:avLst/>
            <a:gdLst/>
            <a:ahLst/>
            <a:cxnLst/>
            <a:rect l="l" t="t" r="r" b="b"/>
            <a:pathLst>
              <a:path w="2833" h="2858" extrusionOk="0">
                <a:moveTo>
                  <a:pt x="1404" y="201"/>
                </a:moveTo>
                <a:lnTo>
                  <a:pt x="2632" y="1429"/>
                </a:lnTo>
                <a:lnTo>
                  <a:pt x="1404" y="2657"/>
                </a:lnTo>
                <a:lnTo>
                  <a:pt x="176"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6967949" y="5596735"/>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7193296" y="5596735"/>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7418558" y="5596735"/>
            <a:ext cx="240274" cy="242394"/>
          </a:xfrm>
          <a:custGeom>
            <a:avLst/>
            <a:gdLst/>
            <a:ahLst/>
            <a:cxnLst/>
            <a:rect l="l" t="t" r="r" b="b"/>
            <a:pathLst>
              <a:path w="2833" h="2858" extrusionOk="0">
                <a:moveTo>
                  <a:pt x="1404" y="201"/>
                </a:moveTo>
                <a:lnTo>
                  <a:pt x="2632" y="1429"/>
                </a:lnTo>
                <a:lnTo>
                  <a:pt x="1404" y="2657"/>
                </a:lnTo>
                <a:lnTo>
                  <a:pt x="201"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7641784" y="5596735"/>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7867046" y="5596735"/>
            <a:ext cx="242479" cy="242394"/>
          </a:xfrm>
          <a:custGeom>
            <a:avLst/>
            <a:gdLst/>
            <a:ahLst/>
            <a:cxnLst/>
            <a:rect l="l" t="t" r="r" b="b"/>
            <a:pathLst>
              <a:path w="2859" h="2858" extrusionOk="0">
                <a:moveTo>
                  <a:pt x="1430" y="201"/>
                </a:moveTo>
                <a:lnTo>
                  <a:pt x="2658" y="1429"/>
                </a:lnTo>
                <a:lnTo>
                  <a:pt x="1430" y="2657"/>
                </a:lnTo>
                <a:lnTo>
                  <a:pt x="201" y="1429"/>
                </a:lnTo>
                <a:lnTo>
                  <a:pt x="1430" y="201"/>
                </a:lnTo>
                <a:close/>
                <a:moveTo>
                  <a:pt x="1430" y="1"/>
                </a:moveTo>
                <a:lnTo>
                  <a:pt x="1" y="1429"/>
                </a:lnTo>
                <a:lnTo>
                  <a:pt x="1430" y="2858"/>
                </a:lnTo>
                <a:lnTo>
                  <a:pt x="2858" y="1429"/>
                </a:lnTo>
                <a:lnTo>
                  <a:pt x="1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8092393" y="5596735"/>
            <a:ext cx="240274" cy="242394"/>
          </a:xfrm>
          <a:custGeom>
            <a:avLst/>
            <a:gdLst/>
            <a:ahLst/>
            <a:cxnLst/>
            <a:rect l="l" t="t" r="r" b="b"/>
            <a:pathLst>
              <a:path w="2833" h="2858" extrusionOk="0">
                <a:moveTo>
                  <a:pt x="1404" y="201"/>
                </a:moveTo>
                <a:lnTo>
                  <a:pt x="2632" y="1429"/>
                </a:lnTo>
                <a:lnTo>
                  <a:pt x="1404" y="2657"/>
                </a:lnTo>
                <a:lnTo>
                  <a:pt x="201"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8315619" y="5596735"/>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8540881" y="5596735"/>
            <a:ext cx="242479" cy="242394"/>
          </a:xfrm>
          <a:custGeom>
            <a:avLst/>
            <a:gdLst/>
            <a:ahLst/>
            <a:cxnLst/>
            <a:rect l="l" t="t" r="r" b="b"/>
            <a:pathLst>
              <a:path w="2859" h="2858" extrusionOk="0">
                <a:moveTo>
                  <a:pt x="1429" y="201"/>
                </a:moveTo>
                <a:lnTo>
                  <a:pt x="2658" y="1429"/>
                </a:lnTo>
                <a:lnTo>
                  <a:pt x="1429" y="2657"/>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8766228" y="5596735"/>
            <a:ext cx="240274" cy="242394"/>
          </a:xfrm>
          <a:custGeom>
            <a:avLst/>
            <a:gdLst/>
            <a:ahLst/>
            <a:cxnLst/>
            <a:rect l="l" t="t" r="r" b="b"/>
            <a:pathLst>
              <a:path w="2833" h="2858" extrusionOk="0">
                <a:moveTo>
                  <a:pt x="1429" y="201"/>
                </a:moveTo>
                <a:lnTo>
                  <a:pt x="2632" y="1429"/>
                </a:lnTo>
                <a:lnTo>
                  <a:pt x="1429" y="2657"/>
                </a:lnTo>
                <a:lnTo>
                  <a:pt x="201" y="1429"/>
                </a:lnTo>
                <a:lnTo>
                  <a:pt x="1429" y="201"/>
                </a:lnTo>
                <a:close/>
                <a:moveTo>
                  <a:pt x="1429" y="1"/>
                </a:moveTo>
                <a:lnTo>
                  <a:pt x="1" y="1429"/>
                </a:lnTo>
                <a:lnTo>
                  <a:pt x="1429" y="2858"/>
                </a:lnTo>
                <a:lnTo>
                  <a:pt x="2833"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8989455" y="5596735"/>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4334" y="5822081"/>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1" y="1429"/>
                </a:lnTo>
                <a:lnTo>
                  <a:pt x="1429" y="2857"/>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229680" y="5822081"/>
            <a:ext cx="240274" cy="242394"/>
          </a:xfrm>
          <a:custGeom>
            <a:avLst/>
            <a:gdLst/>
            <a:ahLst/>
            <a:cxnLst/>
            <a:rect l="l" t="t" r="r" b="b"/>
            <a:pathLst>
              <a:path w="2833" h="2858" extrusionOk="0">
                <a:moveTo>
                  <a:pt x="1429" y="201"/>
                </a:moveTo>
                <a:lnTo>
                  <a:pt x="2632" y="1429"/>
                </a:lnTo>
                <a:lnTo>
                  <a:pt x="1429" y="2657"/>
                </a:lnTo>
                <a:lnTo>
                  <a:pt x="201" y="1429"/>
                </a:lnTo>
                <a:lnTo>
                  <a:pt x="1429" y="201"/>
                </a:lnTo>
                <a:close/>
                <a:moveTo>
                  <a:pt x="1429" y="0"/>
                </a:moveTo>
                <a:lnTo>
                  <a:pt x="0" y="1429"/>
                </a:lnTo>
                <a:lnTo>
                  <a:pt x="1429" y="2857"/>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452822" y="5822081"/>
            <a:ext cx="242479" cy="242394"/>
          </a:xfrm>
          <a:custGeom>
            <a:avLst/>
            <a:gdLst/>
            <a:ahLst/>
            <a:cxnLst/>
            <a:rect l="l" t="t" r="r" b="b"/>
            <a:pathLst>
              <a:path w="2859" h="2858" extrusionOk="0">
                <a:moveTo>
                  <a:pt x="1430" y="201"/>
                </a:moveTo>
                <a:lnTo>
                  <a:pt x="2658" y="1429"/>
                </a:lnTo>
                <a:lnTo>
                  <a:pt x="1430" y="2657"/>
                </a:lnTo>
                <a:lnTo>
                  <a:pt x="201" y="1429"/>
                </a:lnTo>
                <a:lnTo>
                  <a:pt x="1430" y="201"/>
                </a:lnTo>
                <a:close/>
                <a:moveTo>
                  <a:pt x="1430" y="0"/>
                </a:moveTo>
                <a:lnTo>
                  <a:pt x="1" y="1429"/>
                </a:lnTo>
                <a:lnTo>
                  <a:pt x="1430" y="2857"/>
                </a:lnTo>
                <a:lnTo>
                  <a:pt x="2858" y="1429"/>
                </a:lnTo>
                <a:lnTo>
                  <a:pt x="1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678169" y="5822081"/>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1" y="1429"/>
                </a:lnTo>
                <a:lnTo>
                  <a:pt x="1429" y="2857"/>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903516" y="5822081"/>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0"/>
                </a:moveTo>
                <a:lnTo>
                  <a:pt x="0" y="1429"/>
                </a:lnTo>
                <a:lnTo>
                  <a:pt x="1429" y="2857"/>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128778" y="5822081"/>
            <a:ext cx="240274" cy="242394"/>
          </a:xfrm>
          <a:custGeom>
            <a:avLst/>
            <a:gdLst/>
            <a:ahLst/>
            <a:cxnLst/>
            <a:rect l="l" t="t" r="r" b="b"/>
            <a:pathLst>
              <a:path w="2833" h="2858" extrusionOk="0">
                <a:moveTo>
                  <a:pt x="1404" y="201"/>
                </a:moveTo>
                <a:lnTo>
                  <a:pt x="2633" y="1429"/>
                </a:lnTo>
                <a:lnTo>
                  <a:pt x="1404" y="2657"/>
                </a:lnTo>
                <a:lnTo>
                  <a:pt x="176" y="1429"/>
                </a:lnTo>
                <a:lnTo>
                  <a:pt x="1404" y="201"/>
                </a:lnTo>
                <a:close/>
                <a:moveTo>
                  <a:pt x="1404" y="0"/>
                </a:moveTo>
                <a:lnTo>
                  <a:pt x="1" y="1429"/>
                </a:lnTo>
                <a:lnTo>
                  <a:pt x="1404" y="2857"/>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352004" y="5822081"/>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1" y="1429"/>
                </a:lnTo>
                <a:lnTo>
                  <a:pt x="1429" y="2857"/>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577351" y="5822081"/>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0"/>
                </a:moveTo>
                <a:lnTo>
                  <a:pt x="0" y="1429"/>
                </a:lnTo>
                <a:lnTo>
                  <a:pt x="1429" y="2857"/>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02613" y="5822081"/>
            <a:ext cx="240274" cy="242394"/>
          </a:xfrm>
          <a:custGeom>
            <a:avLst/>
            <a:gdLst/>
            <a:ahLst/>
            <a:cxnLst/>
            <a:rect l="l" t="t" r="r" b="b"/>
            <a:pathLst>
              <a:path w="2833" h="2858" extrusionOk="0">
                <a:moveTo>
                  <a:pt x="1404" y="201"/>
                </a:moveTo>
                <a:lnTo>
                  <a:pt x="2632" y="1429"/>
                </a:lnTo>
                <a:lnTo>
                  <a:pt x="1404" y="2657"/>
                </a:lnTo>
                <a:lnTo>
                  <a:pt x="176" y="1429"/>
                </a:lnTo>
                <a:lnTo>
                  <a:pt x="1404" y="201"/>
                </a:lnTo>
                <a:close/>
                <a:moveTo>
                  <a:pt x="1404" y="0"/>
                </a:moveTo>
                <a:lnTo>
                  <a:pt x="1" y="1429"/>
                </a:lnTo>
                <a:lnTo>
                  <a:pt x="1404" y="2857"/>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2025840" y="5822081"/>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7"/>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2251186" y="5822081"/>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0"/>
                </a:moveTo>
                <a:lnTo>
                  <a:pt x="0" y="1429"/>
                </a:lnTo>
                <a:lnTo>
                  <a:pt x="1429" y="2857"/>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2476448" y="5822081"/>
            <a:ext cx="240274" cy="242394"/>
          </a:xfrm>
          <a:custGeom>
            <a:avLst/>
            <a:gdLst/>
            <a:ahLst/>
            <a:cxnLst/>
            <a:rect l="l" t="t" r="r" b="b"/>
            <a:pathLst>
              <a:path w="2833" h="2858" extrusionOk="0">
                <a:moveTo>
                  <a:pt x="1404" y="201"/>
                </a:moveTo>
                <a:lnTo>
                  <a:pt x="2632" y="1429"/>
                </a:lnTo>
                <a:lnTo>
                  <a:pt x="1404" y="2657"/>
                </a:lnTo>
                <a:lnTo>
                  <a:pt x="176" y="1429"/>
                </a:lnTo>
                <a:lnTo>
                  <a:pt x="1404" y="201"/>
                </a:lnTo>
                <a:close/>
                <a:moveTo>
                  <a:pt x="1404" y="0"/>
                </a:moveTo>
                <a:lnTo>
                  <a:pt x="1" y="1429"/>
                </a:lnTo>
                <a:lnTo>
                  <a:pt x="1404" y="2857"/>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2699675" y="5822081"/>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7"/>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2924937" y="5822081"/>
            <a:ext cx="242479" cy="242394"/>
          </a:xfrm>
          <a:custGeom>
            <a:avLst/>
            <a:gdLst/>
            <a:ahLst/>
            <a:cxnLst/>
            <a:rect l="l" t="t" r="r" b="b"/>
            <a:pathLst>
              <a:path w="2859" h="2858" extrusionOk="0">
                <a:moveTo>
                  <a:pt x="1430" y="201"/>
                </a:moveTo>
                <a:lnTo>
                  <a:pt x="2658" y="1429"/>
                </a:lnTo>
                <a:lnTo>
                  <a:pt x="1430" y="2657"/>
                </a:lnTo>
                <a:lnTo>
                  <a:pt x="201" y="1429"/>
                </a:lnTo>
                <a:lnTo>
                  <a:pt x="1430" y="201"/>
                </a:lnTo>
                <a:close/>
                <a:moveTo>
                  <a:pt x="1430" y="0"/>
                </a:moveTo>
                <a:lnTo>
                  <a:pt x="1" y="1429"/>
                </a:lnTo>
                <a:lnTo>
                  <a:pt x="1430" y="2857"/>
                </a:lnTo>
                <a:lnTo>
                  <a:pt x="2858" y="1429"/>
                </a:lnTo>
                <a:lnTo>
                  <a:pt x="1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3150284" y="5822081"/>
            <a:ext cx="240274" cy="242394"/>
          </a:xfrm>
          <a:custGeom>
            <a:avLst/>
            <a:gdLst/>
            <a:ahLst/>
            <a:cxnLst/>
            <a:rect l="l" t="t" r="r" b="b"/>
            <a:pathLst>
              <a:path w="2833" h="2858" extrusionOk="0">
                <a:moveTo>
                  <a:pt x="1404" y="201"/>
                </a:moveTo>
                <a:lnTo>
                  <a:pt x="2632" y="1429"/>
                </a:lnTo>
                <a:lnTo>
                  <a:pt x="1404" y="2657"/>
                </a:lnTo>
                <a:lnTo>
                  <a:pt x="201" y="1429"/>
                </a:lnTo>
                <a:lnTo>
                  <a:pt x="1404" y="201"/>
                </a:lnTo>
                <a:close/>
                <a:moveTo>
                  <a:pt x="1404" y="0"/>
                </a:moveTo>
                <a:lnTo>
                  <a:pt x="1" y="1429"/>
                </a:lnTo>
                <a:lnTo>
                  <a:pt x="1404" y="2857"/>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3373510" y="5822081"/>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7"/>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3598772" y="5822081"/>
            <a:ext cx="242479" cy="242394"/>
          </a:xfrm>
          <a:custGeom>
            <a:avLst/>
            <a:gdLst/>
            <a:ahLst/>
            <a:cxnLst/>
            <a:rect l="l" t="t" r="r" b="b"/>
            <a:pathLst>
              <a:path w="2859" h="2858" extrusionOk="0">
                <a:moveTo>
                  <a:pt x="1429" y="201"/>
                </a:moveTo>
                <a:lnTo>
                  <a:pt x="2658" y="1429"/>
                </a:lnTo>
                <a:lnTo>
                  <a:pt x="1429" y="2657"/>
                </a:lnTo>
                <a:lnTo>
                  <a:pt x="201" y="1429"/>
                </a:lnTo>
                <a:lnTo>
                  <a:pt x="1429" y="201"/>
                </a:lnTo>
                <a:close/>
                <a:moveTo>
                  <a:pt x="1429" y="0"/>
                </a:moveTo>
                <a:lnTo>
                  <a:pt x="1" y="1429"/>
                </a:lnTo>
                <a:lnTo>
                  <a:pt x="1429" y="2857"/>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3824119" y="5822081"/>
            <a:ext cx="240274" cy="242394"/>
          </a:xfrm>
          <a:custGeom>
            <a:avLst/>
            <a:gdLst/>
            <a:ahLst/>
            <a:cxnLst/>
            <a:rect l="l" t="t" r="r" b="b"/>
            <a:pathLst>
              <a:path w="2833" h="2858" extrusionOk="0">
                <a:moveTo>
                  <a:pt x="1404" y="201"/>
                </a:moveTo>
                <a:lnTo>
                  <a:pt x="2632" y="1429"/>
                </a:lnTo>
                <a:lnTo>
                  <a:pt x="1404" y="2657"/>
                </a:lnTo>
                <a:lnTo>
                  <a:pt x="201" y="1429"/>
                </a:lnTo>
                <a:lnTo>
                  <a:pt x="1404" y="201"/>
                </a:lnTo>
                <a:close/>
                <a:moveTo>
                  <a:pt x="1404" y="0"/>
                </a:moveTo>
                <a:lnTo>
                  <a:pt x="1" y="1429"/>
                </a:lnTo>
                <a:lnTo>
                  <a:pt x="1404" y="2857"/>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4047345" y="5822081"/>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7"/>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4272607" y="5822081"/>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1" y="1429"/>
                </a:lnTo>
                <a:lnTo>
                  <a:pt x="1429" y="2857"/>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4497954" y="5822081"/>
            <a:ext cx="240274" cy="242394"/>
          </a:xfrm>
          <a:custGeom>
            <a:avLst/>
            <a:gdLst/>
            <a:ahLst/>
            <a:cxnLst/>
            <a:rect l="l" t="t" r="r" b="b"/>
            <a:pathLst>
              <a:path w="2833" h="2858" extrusionOk="0">
                <a:moveTo>
                  <a:pt x="1429" y="201"/>
                </a:moveTo>
                <a:lnTo>
                  <a:pt x="2632" y="1429"/>
                </a:lnTo>
                <a:lnTo>
                  <a:pt x="1429" y="2657"/>
                </a:lnTo>
                <a:lnTo>
                  <a:pt x="201" y="1429"/>
                </a:lnTo>
                <a:lnTo>
                  <a:pt x="1429" y="201"/>
                </a:lnTo>
                <a:close/>
                <a:moveTo>
                  <a:pt x="1429" y="0"/>
                </a:moveTo>
                <a:lnTo>
                  <a:pt x="0" y="1429"/>
                </a:lnTo>
                <a:lnTo>
                  <a:pt x="1429" y="2857"/>
                </a:lnTo>
                <a:lnTo>
                  <a:pt x="2833"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4721181" y="5822081"/>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7"/>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4946443" y="5822081"/>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1" y="1429"/>
                </a:lnTo>
                <a:lnTo>
                  <a:pt x="1429" y="2857"/>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5171790" y="5822081"/>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0"/>
                </a:moveTo>
                <a:lnTo>
                  <a:pt x="0" y="1429"/>
                </a:lnTo>
                <a:lnTo>
                  <a:pt x="1429" y="2857"/>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5397052" y="5822081"/>
            <a:ext cx="240359" cy="242394"/>
          </a:xfrm>
          <a:custGeom>
            <a:avLst/>
            <a:gdLst/>
            <a:ahLst/>
            <a:cxnLst/>
            <a:rect l="l" t="t" r="r" b="b"/>
            <a:pathLst>
              <a:path w="2834" h="2858" extrusionOk="0">
                <a:moveTo>
                  <a:pt x="1405" y="201"/>
                </a:moveTo>
                <a:lnTo>
                  <a:pt x="2633" y="1429"/>
                </a:lnTo>
                <a:lnTo>
                  <a:pt x="1405" y="2657"/>
                </a:lnTo>
                <a:lnTo>
                  <a:pt x="176" y="1429"/>
                </a:lnTo>
                <a:lnTo>
                  <a:pt x="1405" y="201"/>
                </a:lnTo>
                <a:close/>
                <a:moveTo>
                  <a:pt x="1405" y="0"/>
                </a:moveTo>
                <a:lnTo>
                  <a:pt x="1" y="1429"/>
                </a:lnTo>
                <a:lnTo>
                  <a:pt x="1405" y="2857"/>
                </a:lnTo>
                <a:lnTo>
                  <a:pt x="2833" y="1429"/>
                </a:lnTo>
                <a:lnTo>
                  <a:pt x="14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5620278" y="5822081"/>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1" y="1429"/>
                </a:lnTo>
                <a:lnTo>
                  <a:pt x="1429" y="2857"/>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5845625" y="5822081"/>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0"/>
                </a:moveTo>
                <a:lnTo>
                  <a:pt x="0" y="1429"/>
                </a:lnTo>
                <a:lnTo>
                  <a:pt x="1429" y="2857"/>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6070887" y="5822081"/>
            <a:ext cx="240274" cy="242394"/>
          </a:xfrm>
          <a:custGeom>
            <a:avLst/>
            <a:gdLst/>
            <a:ahLst/>
            <a:cxnLst/>
            <a:rect l="l" t="t" r="r" b="b"/>
            <a:pathLst>
              <a:path w="2833" h="2858" extrusionOk="0">
                <a:moveTo>
                  <a:pt x="1404" y="201"/>
                </a:moveTo>
                <a:lnTo>
                  <a:pt x="2632" y="1429"/>
                </a:lnTo>
                <a:lnTo>
                  <a:pt x="1404" y="2657"/>
                </a:lnTo>
                <a:lnTo>
                  <a:pt x="176" y="1429"/>
                </a:lnTo>
                <a:lnTo>
                  <a:pt x="1404" y="201"/>
                </a:lnTo>
                <a:close/>
                <a:moveTo>
                  <a:pt x="1404" y="0"/>
                </a:moveTo>
                <a:lnTo>
                  <a:pt x="1" y="1429"/>
                </a:lnTo>
                <a:lnTo>
                  <a:pt x="1404" y="2857"/>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6294113" y="5822081"/>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7"/>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6519460" y="5822081"/>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0"/>
                </a:moveTo>
                <a:lnTo>
                  <a:pt x="0" y="1429"/>
                </a:lnTo>
                <a:lnTo>
                  <a:pt x="1429" y="2857"/>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6744722" y="5822081"/>
            <a:ext cx="240274" cy="242394"/>
          </a:xfrm>
          <a:custGeom>
            <a:avLst/>
            <a:gdLst/>
            <a:ahLst/>
            <a:cxnLst/>
            <a:rect l="l" t="t" r="r" b="b"/>
            <a:pathLst>
              <a:path w="2833" h="2858" extrusionOk="0">
                <a:moveTo>
                  <a:pt x="1404" y="201"/>
                </a:moveTo>
                <a:lnTo>
                  <a:pt x="2632" y="1429"/>
                </a:lnTo>
                <a:lnTo>
                  <a:pt x="1404" y="2657"/>
                </a:lnTo>
                <a:lnTo>
                  <a:pt x="176" y="1429"/>
                </a:lnTo>
                <a:lnTo>
                  <a:pt x="1404" y="201"/>
                </a:lnTo>
                <a:close/>
                <a:moveTo>
                  <a:pt x="1404" y="0"/>
                </a:moveTo>
                <a:lnTo>
                  <a:pt x="1" y="1429"/>
                </a:lnTo>
                <a:lnTo>
                  <a:pt x="1404" y="2857"/>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6967949" y="5822081"/>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7"/>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7193296" y="5822081"/>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0"/>
                </a:moveTo>
                <a:lnTo>
                  <a:pt x="0" y="1429"/>
                </a:lnTo>
                <a:lnTo>
                  <a:pt x="1429" y="2857"/>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7418558" y="5822081"/>
            <a:ext cx="240274" cy="242394"/>
          </a:xfrm>
          <a:custGeom>
            <a:avLst/>
            <a:gdLst/>
            <a:ahLst/>
            <a:cxnLst/>
            <a:rect l="l" t="t" r="r" b="b"/>
            <a:pathLst>
              <a:path w="2833" h="2858" extrusionOk="0">
                <a:moveTo>
                  <a:pt x="1404" y="201"/>
                </a:moveTo>
                <a:lnTo>
                  <a:pt x="2632" y="1429"/>
                </a:lnTo>
                <a:lnTo>
                  <a:pt x="1404" y="2657"/>
                </a:lnTo>
                <a:lnTo>
                  <a:pt x="201" y="1429"/>
                </a:lnTo>
                <a:lnTo>
                  <a:pt x="1404" y="201"/>
                </a:lnTo>
                <a:close/>
                <a:moveTo>
                  <a:pt x="1404" y="0"/>
                </a:moveTo>
                <a:lnTo>
                  <a:pt x="1" y="1429"/>
                </a:lnTo>
                <a:lnTo>
                  <a:pt x="1404" y="2857"/>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7641784" y="5822081"/>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7"/>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7867046" y="5822081"/>
            <a:ext cx="242479" cy="242394"/>
          </a:xfrm>
          <a:custGeom>
            <a:avLst/>
            <a:gdLst/>
            <a:ahLst/>
            <a:cxnLst/>
            <a:rect l="l" t="t" r="r" b="b"/>
            <a:pathLst>
              <a:path w="2859" h="2858" extrusionOk="0">
                <a:moveTo>
                  <a:pt x="1430" y="201"/>
                </a:moveTo>
                <a:lnTo>
                  <a:pt x="2658" y="1429"/>
                </a:lnTo>
                <a:lnTo>
                  <a:pt x="1430" y="2657"/>
                </a:lnTo>
                <a:lnTo>
                  <a:pt x="201" y="1429"/>
                </a:lnTo>
                <a:lnTo>
                  <a:pt x="1430" y="201"/>
                </a:lnTo>
                <a:close/>
                <a:moveTo>
                  <a:pt x="1430" y="0"/>
                </a:moveTo>
                <a:lnTo>
                  <a:pt x="1" y="1429"/>
                </a:lnTo>
                <a:lnTo>
                  <a:pt x="1430" y="2857"/>
                </a:lnTo>
                <a:lnTo>
                  <a:pt x="2858" y="1429"/>
                </a:lnTo>
                <a:lnTo>
                  <a:pt x="1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8092393" y="5822081"/>
            <a:ext cx="240274" cy="242394"/>
          </a:xfrm>
          <a:custGeom>
            <a:avLst/>
            <a:gdLst/>
            <a:ahLst/>
            <a:cxnLst/>
            <a:rect l="l" t="t" r="r" b="b"/>
            <a:pathLst>
              <a:path w="2833" h="2858" extrusionOk="0">
                <a:moveTo>
                  <a:pt x="1404" y="201"/>
                </a:moveTo>
                <a:lnTo>
                  <a:pt x="2632" y="1429"/>
                </a:lnTo>
                <a:lnTo>
                  <a:pt x="1404" y="2657"/>
                </a:lnTo>
                <a:lnTo>
                  <a:pt x="201" y="1429"/>
                </a:lnTo>
                <a:lnTo>
                  <a:pt x="1404" y="201"/>
                </a:lnTo>
                <a:close/>
                <a:moveTo>
                  <a:pt x="1404" y="0"/>
                </a:moveTo>
                <a:lnTo>
                  <a:pt x="1" y="1429"/>
                </a:lnTo>
                <a:lnTo>
                  <a:pt x="1404" y="2857"/>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8315619" y="5822081"/>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7"/>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8540881" y="5822081"/>
            <a:ext cx="242479" cy="242394"/>
          </a:xfrm>
          <a:custGeom>
            <a:avLst/>
            <a:gdLst/>
            <a:ahLst/>
            <a:cxnLst/>
            <a:rect l="l" t="t" r="r" b="b"/>
            <a:pathLst>
              <a:path w="2859" h="2858" extrusionOk="0">
                <a:moveTo>
                  <a:pt x="1429" y="201"/>
                </a:moveTo>
                <a:lnTo>
                  <a:pt x="2658" y="1429"/>
                </a:lnTo>
                <a:lnTo>
                  <a:pt x="1429" y="2657"/>
                </a:lnTo>
                <a:lnTo>
                  <a:pt x="201" y="1429"/>
                </a:lnTo>
                <a:lnTo>
                  <a:pt x="1429" y="201"/>
                </a:lnTo>
                <a:close/>
                <a:moveTo>
                  <a:pt x="1429" y="0"/>
                </a:moveTo>
                <a:lnTo>
                  <a:pt x="1" y="1429"/>
                </a:lnTo>
                <a:lnTo>
                  <a:pt x="1429" y="2857"/>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8766228" y="5822081"/>
            <a:ext cx="240274" cy="242394"/>
          </a:xfrm>
          <a:custGeom>
            <a:avLst/>
            <a:gdLst/>
            <a:ahLst/>
            <a:cxnLst/>
            <a:rect l="l" t="t" r="r" b="b"/>
            <a:pathLst>
              <a:path w="2833" h="2858" extrusionOk="0">
                <a:moveTo>
                  <a:pt x="1429" y="201"/>
                </a:moveTo>
                <a:lnTo>
                  <a:pt x="2632" y="1429"/>
                </a:lnTo>
                <a:lnTo>
                  <a:pt x="1429" y="2657"/>
                </a:lnTo>
                <a:lnTo>
                  <a:pt x="201" y="1429"/>
                </a:lnTo>
                <a:lnTo>
                  <a:pt x="1429" y="201"/>
                </a:lnTo>
                <a:close/>
                <a:moveTo>
                  <a:pt x="1429" y="0"/>
                </a:moveTo>
                <a:lnTo>
                  <a:pt x="1" y="1429"/>
                </a:lnTo>
                <a:lnTo>
                  <a:pt x="1429" y="2857"/>
                </a:lnTo>
                <a:lnTo>
                  <a:pt x="2833"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8989455" y="5822081"/>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7"/>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4334" y="6047343"/>
            <a:ext cx="242394" cy="240359"/>
          </a:xfrm>
          <a:custGeom>
            <a:avLst/>
            <a:gdLst/>
            <a:ahLst/>
            <a:cxnLst/>
            <a:rect l="l" t="t" r="r" b="b"/>
            <a:pathLst>
              <a:path w="2858" h="2834" extrusionOk="0">
                <a:moveTo>
                  <a:pt x="1429" y="201"/>
                </a:moveTo>
                <a:lnTo>
                  <a:pt x="2657" y="1430"/>
                </a:lnTo>
                <a:lnTo>
                  <a:pt x="1429" y="2633"/>
                </a:lnTo>
                <a:lnTo>
                  <a:pt x="201" y="1430"/>
                </a:lnTo>
                <a:lnTo>
                  <a:pt x="1429" y="201"/>
                </a:lnTo>
                <a:close/>
                <a:moveTo>
                  <a:pt x="1429" y="1"/>
                </a:moveTo>
                <a:lnTo>
                  <a:pt x="1" y="1430"/>
                </a:lnTo>
                <a:lnTo>
                  <a:pt x="1429" y="2833"/>
                </a:lnTo>
                <a:lnTo>
                  <a:pt x="2858" y="1430"/>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29680" y="6047343"/>
            <a:ext cx="240274" cy="240359"/>
          </a:xfrm>
          <a:custGeom>
            <a:avLst/>
            <a:gdLst/>
            <a:ahLst/>
            <a:cxnLst/>
            <a:rect l="l" t="t" r="r" b="b"/>
            <a:pathLst>
              <a:path w="2833" h="2834" extrusionOk="0">
                <a:moveTo>
                  <a:pt x="1429" y="201"/>
                </a:moveTo>
                <a:lnTo>
                  <a:pt x="2632" y="1430"/>
                </a:lnTo>
                <a:lnTo>
                  <a:pt x="1429" y="2633"/>
                </a:lnTo>
                <a:lnTo>
                  <a:pt x="201" y="1430"/>
                </a:lnTo>
                <a:lnTo>
                  <a:pt x="1429" y="201"/>
                </a:lnTo>
                <a:close/>
                <a:moveTo>
                  <a:pt x="1429" y="1"/>
                </a:moveTo>
                <a:lnTo>
                  <a:pt x="0" y="1430"/>
                </a:lnTo>
                <a:lnTo>
                  <a:pt x="1429" y="2833"/>
                </a:lnTo>
                <a:lnTo>
                  <a:pt x="2832" y="1430"/>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452822" y="6047343"/>
            <a:ext cx="242479" cy="240359"/>
          </a:xfrm>
          <a:custGeom>
            <a:avLst/>
            <a:gdLst/>
            <a:ahLst/>
            <a:cxnLst/>
            <a:rect l="l" t="t" r="r" b="b"/>
            <a:pathLst>
              <a:path w="2859" h="2834" extrusionOk="0">
                <a:moveTo>
                  <a:pt x="1430" y="201"/>
                </a:moveTo>
                <a:lnTo>
                  <a:pt x="2658" y="1430"/>
                </a:lnTo>
                <a:lnTo>
                  <a:pt x="1430" y="2633"/>
                </a:lnTo>
                <a:lnTo>
                  <a:pt x="201" y="1430"/>
                </a:lnTo>
                <a:lnTo>
                  <a:pt x="1430" y="201"/>
                </a:lnTo>
                <a:close/>
                <a:moveTo>
                  <a:pt x="1430" y="1"/>
                </a:moveTo>
                <a:lnTo>
                  <a:pt x="1" y="1430"/>
                </a:lnTo>
                <a:lnTo>
                  <a:pt x="1430" y="2833"/>
                </a:lnTo>
                <a:lnTo>
                  <a:pt x="2858" y="1430"/>
                </a:lnTo>
                <a:lnTo>
                  <a:pt x="1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678169" y="6047343"/>
            <a:ext cx="242394" cy="240359"/>
          </a:xfrm>
          <a:custGeom>
            <a:avLst/>
            <a:gdLst/>
            <a:ahLst/>
            <a:cxnLst/>
            <a:rect l="l" t="t" r="r" b="b"/>
            <a:pathLst>
              <a:path w="2858" h="2834" extrusionOk="0">
                <a:moveTo>
                  <a:pt x="1429" y="201"/>
                </a:moveTo>
                <a:lnTo>
                  <a:pt x="2657" y="1430"/>
                </a:lnTo>
                <a:lnTo>
                  <a:pt x="1429" y="2633"/>
                </a:lnTo>
                <a:lnTo>
                  <a:pt x="201" y="1430"/>
                </a:lnTo>
                <a:lnTo>
                  <a:pt x="1429" y="201"/>
                </a:lnTo>
                <a:close/>
                <a:moveTo>
                  <a:pt x="1429" y="1"/>
                </a:moveTo>
                <a:lnTo>
                  <a:pt x="1" y="1430"/>
                </a:lnTo>
                <a:lnTo>
                  <a:pt x="1429" y="2833"/>
                </a:lnTo>
                <a:lnTo>
                  <a:pt x="2858" y="1430"/>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903516" y="6047343"/>
            <a:ext cx="240274" cy="240359"/>
          </a:xfrm>
          <a:custGeom>
            <a:avLst/>
            <a:gdLst/>
            <a:ahLst/>
            <a:cxnLst/>
            <a:rect l="l" t="t" r="r" b="b"/>
            <a:pathLst>
              <a:path w="2833" h="2834" extrusionOk="0">
                <a:moveTo>
                  <a:pt x="1429" y="201"/>
                </a:moveTo>
                <a:lnTo>
                  <a:pt x="2657" y="1430"/>
                </a:lnTo>
                <a:lnTo>
                  <a:pt x="1429" y="2633"/>
                </a:lnTo>
                <a:lnTo>
                  <a:pt x="201" y="1430"/>
                </a:lnTo>
                <a:lnTo>
                  <a:pt x="1429" y="201"/>
                </a:lnTo>
                <a:close/>
                <a:moveTo>
                  <a:pt x="1429" y="1"/>
                </a:moveTo>
                <a:lnTo>
                  <a:pt x="0" y="1430"/>
                </a:lnTo>
                <a:lnTo>
                  <a:pt x="1429" y="2833"/>
                </a:lnTo>
                <a:lnTo>
                  <a:pt x="2832" y="1430"/>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1128778" y="6047343"/>
            <a:ext cx="240274" cy="240359"/>
          </a:xfrm>
          <a:custGeom>
            <a:avLst/>
            <a:gdLst/>
            <a:ahLst/>
            <a:cxnLst/>
            <a:rect l="l" t="t" r="r" b="b"/>
            <a:pathLst>
              <a:path w="2833" h="2834" extrusionOk="0">
                <a:moveTo>
                  <a:pt x="1404" y="201"/>
                </a:moveTo>
                <a:lnTo>
                  <a:pt x="2633" y="1430"/>
                </a:lnTo>
                <a:lnTo>
                  <a:pt x="1404" y="2633"/>
                </a:lnTo>
                <a:lnTo>
                  <a:pt x="176" y="1430"/>
                </a:lnTo>
                <a:lnTo>
                  <a:pt x="1404" y="201"/>
                </a:lnTo>
                <a:close/>
                <a:moveTo>
                  <a:pt x="1404" y="1"/>
                </a:moveTo>
                <a:lnTo>
                  <a:pt x="1" y="1430"/>
                </a:lnTo>
                <a:lnTo>
                  <a:pt x="1404" y="2833"/>
                </a:lnTo>
                <a:lnTo>
                  <a:pt x="2833" y="1430"/>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1352004" y="6047343"/>
            <a:ext cx="242394" cy="240359"/>
          </a:xfrm>
          <a:custGeom>
            <a:avLst/>
            <a:gdLst/>
            <a:ahLst/>
            <a:cxnLst/>
            <a:rect l="l" t="t" r="r" b="b"/>
            <a:pathLst>
              <a:path w="2858" h="2834" extrusionOk="0">
                <a:moveTo>
                  <a:pt x="1429" y="201"/>
                </a:moveTo>
                <a:lnTo>
                  <a:pt x="2657" y="1430"/>
                </a:lnTo>
                <a:lnTo>
                  <a:pt x="1429" y="2633"/>
                </a:lnTo>
                <a:lnTo>
                  <a:pt x="201" y="1430"/>
                </a:lnTo>
                <a:lnTo>
                  <a:pt x="1429" y="201"/>
                </a:lnTo>
                <a:close/>
                <a:moveTo>
                  <a:pt x="1429" y="1"/>
                </a:moveTo>
                <a:lnTo>
                  <a:pt x="1" y="1430"/>
                </a:lnTo>
                <a:lnTo>
                  <a:pt x="1429" y="2833"/>
                </a:lnTo>
                <a:lnTo>
                  <a:pt x="2858" y="1430"/>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1577351" y="6047343"/>
            <a:ext cx="240274" cy="240359"/>
          </a:xfrm>
          <a:custGeom>
            <a:avLst/>
            <a:gdLst/>
            <a:ahLst/>
            <a:cxnLst/>
            <a:rect l="l" t="t" r="r" b="b"/>
            <a:pathLst>
              <a:path w="2833" h="2834" extrusionOk="0">
                <a:moveTo>
                  <a:pt x="1429" y="201"/>
                </a:moveTo>
                <a:lnTo>
                  <a:pt x="2657" y="1430"/>
                </a:lnTo>
                <a:lnTo>
                  <a:pt x="1429" y="2633"/>
                </a:lnTo>
                <a:lnTo>
                  <a:pt x="201" y="1430"/>
                </a:lnTo>
                <a:lnTo>
                  <a:pt x="1429" y="201"/>
                </a:lnTo>
                <a:close/>
                <a:moveTo>
                  <a:pt x="1429" y="1"/>
                </a:moveTo>
                <a:lnTo>
                  <a:pt x="0" y="1430"/>
                </a:lnTo>
                <a:lnTo>
                  <a:pt x="1429" y="2833"/>
                </a:lnTo>
                <a:lnTo>
                  <a:pt x="2832" y="1430"/>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1802613" y="6047343"/>
            <a:ext cx="240274" cy="240359"/>
          </a:xfrm>
          <a:custGeom>
            <a:avLst/>
            <a:gdLst/>
            <a:ahLst/>
            <a:cxnLst/>
            <a:rect l="l" t="t" r="r" b="b"/>
            <a:pathLst>
              <a:path w="2833" h="2834" extrusionOk="0">
                <a:moveTo>
                  <a:pt x="1404" y="201"/>
                </a:moveTo>
                <a:lnTo>
                  <a:pt x="2632" y="1430"/>
                </a:lnTo>
                <a:lnTo>
                  <a:pt x="1404" y="2633"/>
                </a:lnTo>
                <a:lnTo>
                  <a:pt x="176" y="1430"/>
                </a:lnTo>
                <a:lnTo>
                  <a:pt x="1404" y="201"/>
                </a:lnTo>
                <a:close/>
                <a:moveTo>
                  <a:pt x="1404" y="1"/>
                </a:moveTo>
                <a:lnTo>
                  <a:pt x="1" y="1430"/>
                </a:lnTo>
                <a:lnTo>
                  <a:pt x="1404" y="2833"/>
                </a:lnTo>
                <a:lnTo>
                  <a:pt x="2833" y="1430"/>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025840" y="6047343"/>
            <a:ext cx="242394" cy="240359"/>
          </a:xfrm>
          <a:custGeom>
            <a:avLst/>
            <a:gdLst/>
            <a:ahLst/>
            <a:cxnLst/>
            <a:rect l="l" t="t" r="r" b="b"/>
            <a:pathLst>
              <a:path w="2858" h="2834" extrusionOk="0">
                <a:moveTo>
                  <a:pt x="1429" y="201"/>
                </a:moveTo>
                <a:lnTo>
                  <a:pt x="2657" y="1430"/>
                </a:lnTo>
                <a:lnTo>
                  <a:pt x="1429" y="2633"/>
                </a:lnTo>
                <a:lnTo>
                  <a:pt x="201" y="1430"/>
                </a:lnTo>
                <a:lnTo>
                  <a:pt x="1429" y="201"/>
                </a:lnTo>
                <a:close/>
                <a:moveTo>
                  <a:pt x="1429" y="1"/>
                </a:moveTo>
                <a:lnTo>
                  <a:pt x="0" y="1430"/>
                </a:lnTo>
                <a:lnTo>
                  <a:pt x="1429" y="2833"/>
                </a:lnTo>
                <a:lnTo>
                  <a:pt x="2858" y="1430"/>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251186" y="6047343"/>
            <a:ext cx="240274" cy="240359"/>
          </a:xfrm>
          <a:custGeom>
            <a:avLst/>
            <a:gdLst/>
            <a:ahLst/>
            <a:cxnLst/>
            <a:rect l="l" t="t" r="r" b="b"/>
            <a:pathLst>
              <a:path w="2833" h="2834" extrusionOk="0">
                <a:moveTo>
                  <a:pt x="1429" y="201"/>
                </a:moveTo>
                <a:lnTo>
                  <a:pt x="2657" y="1430"/>
                </a:lnTo>
                <a:lnTo>
                  <a:pt x="1429" y="2633"/>
                </a:lnTo>
                <a:lnTo>
                  <a:pt x="201" y="1430"/>
                </a:lnTo>
                <a:lnTo>
                  <a:pt x="1429" y="201"/>
                </a:lnTo>
                <a:close/>
                <a:moveTo>
                  <a:pt x="1429" y="1"/>
                </a:moveTo>
                <a:lnTo>
                  <a:pt x="0" y="1430"/>
                </a:lnTo>
                <a:lnTo>
                  <a:pt x="1429" y="2833"/>
                </a:lnTo>
                <a:lnTo>
                  <a:pt x="2832" y="1430"/>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476448" y="6047343"/>
            <a:ext cx="240274" cy="240359"/>
          </a:xfrm>
          <a:custGeom>
            <a:avLst/>
            <a:gdLst/>
            <a:ahLst/>
            <a:cxnLst/>
            <a:rect l="l" t="t" r="r" b="b"/>
            <a:pathLst>
              <a:path w="2833" h="2834" extrusionOk="0">
                <a:moveTo>
                  <a:pt x="1404" y="201"/>
                </a:moveTo>
                <a:lnTo>
                  <a:pt x="2632" y="1430"/>
                </a:lnTo>
                <a:lnTo>
                  <a:pt x="1404" y="2633"/>
                </a:lnTo>
                <a:lnTo>
                  <a:pt x="176" y="1430"/>
                </a:lnTo>
                <a:lnTo>
                  <a:pt x="1404" y="201"/>
                </a:lnTo>
                <a:close/>
                <a:moveTo>
                  <a:pt x="1404" y="1"/>
                </a:moveTo>
                <a:lnTo>
                  <a:pt x="1" y="1430"/>
                </a:lnTo>
                <a:lnTo>
                  <a:pt x="1404" y="2833"/>
                </a:lnTo>
                <a:lnTo>
                  <a:pt x="2833" y="1430"/>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99675" y="6047343"/>
            <a:ext cx="242394" cy="240359"/>
          </a:xfrm>
          <a:custGeom>
            <a:avLst/>
            <a:gdLst/>
            <a:ahLst/>
            <a:cxnLst/>
            <a:rect l="l" t="t" r="r" b="b"/>
            <a:pathLst>
              <a:path w="2858" h="2834" extrusionOk="0">
                <a:moveTo>
                  <a:pt x="1429" y="201"/>
                </a:moveTo>
                <a:lnTo>
                  <a:pt x="2657" y="1430"/>
                </a:lnTo>
                <a:lnTo>
                  <a:pt x="1429" y="2633"/>
                </a:lnTo>
                <a:lnTo>
                  <a:pt x="201" y="1430"/>
                </a:lnTo>
                <a:lnTo>
                  <a:pt x="1429" y="201"/>
                </a:lnTo>
                <a:close/>
                <a:moveTo>
                  <a:pt x="1429" y="1"/>
                </a:moveTo>
                <a:lnTo>
                  <a:pt x="0" y="1430"/>
                </a:lnTo>
                <a:lnTo>
                  <a:pt x="1429" y="2833"/>
                </a:lnTo>
                <a:lnTo>
                  <a:pt x="2857" y="1430"/>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924937" y="6047343"/>
            <a:ext cx="242479" cy="240359"/>
          </a:xfrm>
          <a:custGeom>
            <a:avLst/>
            <a:gdLst/>
            <a:ahLst/>
            <a:cxnLst/>
            <a:rect l="l" t="t" r="r" b="b"/>
            <a:pathLst>
              <a:path w="2859" h="2834" extrusionOk="0">
                <a:moveTo>
                  <a:pt x="1430" y="201"/>
                </a:moveTo>
                <a:lnTo>
                  <a:pt x="2658" y="1430"/>
                </a:lnTo>
                <a:lnTo>
                  <a:pt x="1430" y="2633"/>
                </a:lnTo>
                <a:lnTo>
                  <a:pt x="201" y="1430"/>
                </a:lnTo>
                <a:lnTo>
                  <a:pt x="1430" y="201"/>
                </a:lnTo>
                <a:close/>
                <a:moveTo>
                  <a:pt x="1430" y="1"/>
                </a:moveTo>
                <a:lnTo>
                  <a:pt x="1" y="1430"/>
                </a:lnTo>
                <a:lnTo>
                  <a:pt x="1430" y="2833"/>
                </a:lnTo>
                <a:lnTo>
                  <a:pt x="2858" y="1430"/>
                </a:lnTo>
                <a:lnTo>
                  <a:pt x="1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3150284" y="6047343"/>
            <a:ext cx="240274" cy="240359"/>
          </a:xfrm>
          <a:custGeom>
            <a:avLst/>
            <a:gdLst/>
            <a:ahLst/>
            <a:cxnLst/>
            <a:rect l="l" t="t" r="r" b="b"/>
            <a:pathLst>
              <a:path w="2833" h="2834" extrusionOk="0">
                <a:moveTo>
                  <a:pt x="1404" y="201"/>
                </a:moveTo>
                <a:lnTo>
                  <a:pt x="2632" y="1430"/>
                </a:lnTo>
                <a:lnTo>
                  <a:pt x="1404" y="2633"/>
                </a:lnTo>
                <a:lnTo>
                  <a:pt x="201" y="1430"/>
                </a:lnTo>
                <a:lnTo>
                  <a:pt x="1404" y="201"/>
                </a:lnTo>
                <a:close/>
                <a:moveTo>
                  <a:pt x="1404" y="1"/>
                </a:moveTo>
                <a:lnTo>
                  <a:pt x="1" y="1430"/>
                </a:lnTo>
                <a:lnTo>
                  <a:pt x="1404" y="2833"/>
                </a:lnTo>
                <a:lnTo>
                  <a:pt x="2833" y="1430"/>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3373510" y="6047343"/>
            <a:ext cx="242394" cy="240359"/>
          </a:xfrm>
          <a:custGeom>
            <a:avLst/>
            <a:gdLst/>
            <a:ahLst/>
            <a:cxnLst/>
            <a:rect l="l" t="t" r="r" b="b"/>
            <a:pathLst>
              <a:path w="2858" h="2834" extrusionOk="0">
                <a:moveTo>
                  <a:pt x="1429" y="201"/>
                </a:moveTo>
                <a:lnTo>
                  <a:pt x="2657" y="1430"/>
                </a:lnTo>
                <a:lnTo>
                  <a:pt x="1429" y="2633"/>
                </a:lnTo>
                <a:lnTo>
                  <a:pt x="201" y="1430"/>
                </a:lnTo>
                <a:lnTo>
                  <a:pt x="1429" y="201"/>
                </a:lnTo>
                <a:close/>
                <a:moveTo>
                  <a:pt x="1429" y="1"/>
                </a:moveTo>
                <a:lnTo>
                  <a:pt x="0" y="1430"/>
                </a:lnTo>
                <a:lnTo>
                  <a:pt x="1429" y="2833"/>
                </a:lnTo>
                <a:lnTo>
                  <a:pt x="2857" y="1430"/>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3598772" y="6047343"/>
            <a:ext cx="242479" cy="240359"/>
          </a:xfrm>
          <a:custGeom>
            <a:avLst/>
            <a:gdLst/>
            <a:ahLst/>
            <a:cxnLst/>
            <a:rect l="l" t="t" r="r" b="b"/>
            <a:pathLst>
              <a:path w="2859" h="2834" extrusionOk="0">
                <a:moveTo>
                  <a:pt x="1429" y="201"/>
                </a:moveTo>
                <a:lnTo>
                  <a:pt x="2658" y="1430"/>
                </a:lnTo>
                <a:lnTo>
                  <a:pt x="1429" y="2633"/>
                </a:lnTo>
                <a:lnTo>
                  <a:pt x="201" y="1430"/>
                </a:lnTo>
                <a:lnTo>
                  <a:pt x="1429" y="201"/>
                </a:lnTo>
                <a:close/>
                <a:moveTo>
                  <a:pt x="1429" y="1"/>
                </a:moveTo>
                <a:lnTo>
                  <a:pt x="1" y="1430"/>
                </a:lnTo>
                <a:lnTo>
                  <a:pt x="1429" y="2833"/>
                </a:lnTo>
                <a:lnTo>
                  <a:pt x="2858" y="1430"/>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3824119" y="6047343"/>
            <a:ext cx="240274" cy="240359"/>
          </a:xfrm>
          <a:custGeom>
            <a:avLst/>
            <a:gdLst/>
            <a:ahLst/>
            <a:cxnLst/>
            <a:rect l="l" t="t" r="r" b="b"/>
            <a:pathLst>
              <a:path w="2833" h="2834" extrusionOk="0">
                <a:moveTo>
                  <a:pt x="1404" y="201"/>
                </a:moveTo>
                <a:lnTo>
                  <a:pt x="2632" y="1430"/>
                </a:lnTo>
                <a:lnTo>
                  <a:pt x="1404" y="2633"/>
                </a:lnTo>
                <a:lnTo>
                  <a:pt x="201" y="1430"/>
                </a:lnTo>
                <a:lnTo>
                  <a:pt x="1404" y="201"/>
                </a:lnTo>
                <a:close/>
                <a:moveTo>
                  <a:pt x="1404" y="1"/>
                </a:moveTo>
                <a:lnTo>
                  <a:pt x="1" y="1430"/>
                </a:lnTo>
                <a:lnTo>
                  <a:pt x="1404" y="2833"/>
                </a:lnTo>
                <a:lnTo>
                  <a:pt x="2833" y="1430"/>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4047345" y="6047343"/>
            <a:ext cx="242394" cy="240359"/>
          </a:xfrm>
          <a:custGeom>
            <a:avLst/>
            <a:gdLst/>
            <a:ahLst/>
            <a:cxnLst/>
            <a:rect l="l" t="t" r="r" b="b"/>
            <a:pathLst>
              <a:path w="2858" h="2834" extrusionOk="0">
                <a:moveTo>
                  <a:pt x="1429" y="201"/>
                </a:moveTo>
                <a:lnTo>
                  <a:pt x="2657" y="1430"/>
                </a:lnTo>
                <a:lnTo>
                  <a:pt x="1429" y="2633"/>
                </a:lnTo>
                <a:lnTo>
                  <a:pt x="201" y="1430"/>
                </a:lnTo>
                <a:lnTo>
                  <a:pt x="1429" y="201"/>
                </a:lnTo>
                <a:close/>
                <a:moveTo>
                  <a:pt x="1429" y="1"/>
                </a:moveTo>
                <a:lnTo>
                  <a:pt x="0" y="1430"/>
                </a:lnTo>
                <a:lnTo>
                  <a:pt x="1429" y="2833"/>
                </a:lnTo>
                <a:lnTo>
                  <a:pt x="2857" y="1430"/>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4272607" y="6047343"/>
            <a:ext cx="242394" cy="240359"/>
          </a:xfrm>
          <a:custGeom>
            <a:avLst/>
            <a:gdLst/>
            <a:ahLst/>
            <a:cxnLst/>
            <a:rect l="l" t="t" r="r" b="b"/>
            <a:pathLst>
              <a:path w="2858" h="2834" extrusionOk="0">
                <a:moveTo>
                  <a:pt x="1429" y="201"/>
                </a:moveTo>
                <a:lnTo>
                  <a:pt x="2657" y="1430"/>
                </a:lnTo>
                <a:lnTo>
                  <a:pt x="1429" y="2633"/>
                </a:lnTo>
                <a:lnTo>
                  <a:pt x="201" y="1430"/>
                </a:lnTo>
                <a:lnTo>
                  <a:pt x="1429" y="201"/>
                </a:lnTo>
                <a:close/>
                <a:moveTo>
                  <a:pt x="1429" y="1"/>
                </a:moveTo>
                <a:lnTo>
                  <a:pt x="1" y="1430"/>
                </a:lnTo>
                <a:lnTo>
                  <a:pt x="1429" y="2833"/>
                </a:lnTo>
                <a:lnTo>
                  <a:pt x="2858" y="1430"/>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4497954" y="6047343"/>
            <a:ext cx="240274" cy="240359"/>
          </a:xfrm>
          <a:custGeom>
            <a:avLst/>
            <a:gdLst/>
            <a:ahLst/>
            <a:cxnLst/>
            <a:rect l="l" t="t" r="r" b="b"/>
            <a:pathLst>
              <a:path w="2833" h="2834" extrusionOk="0">
                <a:moveTo>
                  <a:pt x="1429" y="201"/>
                </a:moveTo>
                <a:lnTo>
                  <a:pt x="2632" y="1430"/>
                </a:lnTo>
                <a:lnTo>
                  <a:pt x="1429" y="2633"/>
                </a:lnTo>
                <a:lnTo>
                  <a:pt x="201" y="1430"/>
                </a:lnTo>
                <a:lnTo>
                  <a:pt x="1429" y="201"/>
                </a:lnTo>
                <a:close/>
                <a:moveTo>
                  <a:pt x="1429" y="1"/>
                </a:moveTo>
                <a:lnTo>
                  <a:pt x="0" y="1430"/>
                </a:lnTo>
                <a:lnTo>
                  <a:pt x="1429" y="2833"/>
                </a:lnTo>
                <a:lnTo>
                  <a:pt x="2833" y="1430"/>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4721181" y="6047343"/>
            <a:ext cx="242394" cy="240359"/>
          </a:xfrm>
          <a:custGeom>
            <a:avLst/>
            <a:gdLst/>
            <a:ahLst/>
            <a:cxnLst/>
            <a:rect l="l" t="t" r="r" b="b"/>
            <a:pathLst>
              <a:path w="2858" h="2834" extrusionOk="0">
                <a:moveTo>
                  <a:pt x="1429" y="201"/>
                </a:moveTo>
                <a:lnTo>
                  <a:pt x="2657" y="1430"/>
                </a:lnTo>
                <a:lnTo>
                  <a:pt x="1429" y="2633"/>
                </a:lnTo>
                <a:lnTo>
                  <a:pt x="201" y="1430"/>
                </a:lnTo>
                <a:lnTo>
                  <a:pt x="1429" y="201"/>
                </a:lnTo>
                <a:close/>
                <a:moveTo>
                  <a:pt x="1429" y="1"/>
                </a:moveTo>
                <a:lnTo>
                  <a:pt x="0" y="1430"/>
                </a:lnTo>
                <a:lnTo>
                  <a:pt x="1429" y="2833"/>
                </a:lnTo>
                <a:lnTo>
                  <a:pt x="2857" y="1430"/>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
          <p:cNvSpPr/>
          <p:nvPr/>
        </p:nvSpPr>
        <p:spPr>
          <a:xfrm>
            <a:off x="4946443" y="6047343"/>
            <a:ext cx="242394" cy="240359"/>
          </a:xfrm>
          <a:custGeom>
            <a:avLst/>
            <a:gdLst/>
            <a:ahLst/>
            <a:cxnLst/>
            <a:rect l="l" t="t" r="r" b="b"/>
            <a:pathLst>
              <a:path w="2858" h="2834" extrusionOk="0">
                <a:moveTo>
                  <a:pt x="1429" y="201"/>
                </a:moveTo>
                <a:lnTo>
                  <a:pt x="2657" y="1430"/>
                </a:lnTo>
                <a:lnTo>
                  <a:pt x="1429" y="2633"/>
                </a:lnTo>
                <a:lnTo>
                  <a:pt x="201" y="1430"/>
                </a:lnTo>
                <a:lnTo>
                  <a:pt x="1429" y="201"/>
                </a:lnTo>
                <a:close/>
                <a:moveTo>
                  <a:pt x="1429" y="1"/>
                </a:moveTo>
                <a:lnTo>
                  <a:pt x="1" y="1430"/>
                </a:lnTo>
                <a:lnTo>
                  <a:pt x="1429" y="2833"/>
                </a:lnTo>
                <a:lnTo>
                  <a:pt x="2858" y="1430"/>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
          <p:cNvSpPr/>
          <p:nvPr/>
        </p:nvSpPr>
        <p:spPr>
          <a:xfrm>
            <a:off x="5171790" y="6047343"/>
            <a:ext cx="240274" cy="240359"/>
          </a:xfrm>
          <a:custGeom>
            <a:avLst/>
            <a:gdLst/>
            <a:ahLst/>
            <a:cxnLst/>
            <a:rect l="l" t="t" r="r" b="b"/>
            <a:pathLst>
              <a:path w="2833" h="2834" extrusionOk="0">
                <a:moveTo>
                  <a:pt x="1429" y="201"/>
                </a:moveTo>
                <a:lnTo>
                  <a:pt x="2657" y="1430"/>
                </a:lnTo>
                <a:lnTo>
                  <a:pt x="1429" y="2633"/>
                </a:lnTo>
                <a:lnTo>
                  <a:pt x="201" y="1430"/>
                </a:lnTo>
                <a:lnTo>
                  <a:pt x="1429" y="201"/>
                </a:lnTo>
                <a:close/>
                <a:moveTo>
                  <a:pt x="1429" y="1"/>
                </a:moveTo>
                <a:lnTo>
                  <a:pt x="0" y="1430"/>
                </a:lnTo>
                <a:lnTo>
                  <a:pt x="1429" y="2833"/>
                </a:lnTo>
                <a:lnTo>
                  <a:pt x="2832" y="1430"/>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
          <p:cNvSpPr/>
          <p:nvPr/>
        </p:nvSpPr>
        <p:spPr>
          <a:xfrm>
            <a:off x="5397052" y="6047343"/>
            <a:ext cx="240359" cy="240359"/>
          </a:xfrm>
          <a:custGeom>
            <a:avLst/>
            <a:gdLst/>
            <a:ahLst/>
            <a:cxnLst/>
            <a:rect l="l" t="t" r="r" b="b"/>
            <a:pathLst>
              <a:path w="2834" h="2834" extrusionOk="0">
                <a:moveTo>
                  <a:pt x="1405" y="201"/>
                </a:moveTo>
                <a:lnTo>
                  <a:pt x="2633" y="1430"/>
                </a:lnTo>
                <a:lnTo>
                  <a:pt x="1405" y="2633"/>
                </a:lnTo>
                <a:lnTo>
                  <a:pt x="176" y="1430"/>
                </a:lnTo>
                <a:lnTo>
                  <a:pt x="1405" y="201"/>
                </a:lnTo>
                <a:close/>
                <a:moveTo>
                  <a:pt x="1405" y="1"/>
                </a:moveTo>
                <a:lnTo>
                  <a:pt x="1" y="1430"/>
                </a:lnTo>
                <a:lnTo>
                  <a:pt x="1405" y="2833"/>
                </a:lnTo>
                <a:lnTo>
                  <a:pt x="2833" y="1430"/>
                </a:lnTo>
                <a:lnTo>
                  <a:pt x="1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
          <p:cNvSpPr/>
          <p:nvPr/>
        </p:nvSpPr>
        <p:spPr>
          <a:xfrm>
            <a:off x="5620278" y="6047343"/>
            <a:ext cx="242394" cy="240359"/>
          </a:xfrm>
          <a:custGeom>
            <a:avLst/>
            <a:gdLst/>
            <a:ahLst/>
            <a:cxnLst/>
            <a:rect l="l" t="t" r="r" b="b"/>
            <a:pathLst>
              <a:path w="2858" h="2834" extrusionOk="0">
                <a:moveTo>
                  <a:pt x="1429" y="201"/>
                </a:moveTo>
                <a:lnTo>
                  <a:pt x="2657" y="1430"/>
                </a:lnTo>
                <a:lnTo>
                  <a:pt x="1429" y="2633"/>
                </a:lnTo>
                <a:lnTo>
                  <a:pt x="201" y="1430"/>
                </a:lnTo>
                <a:lnTo>
                  <a:pt x="1429" y="201"/>
                </a:lnTo>
                <a:close/>
                <a:moveTo>
                  <a:pt x="1429" y="1"/>
                </a:moveTo>
                <a:lnTo>
                  <a:pt x="1" y="1430"/>
                </a:lnTo>
                <a:lnTo>
                  <a:pt x="1429" y="2833"/>
                </a:lnTo>
                <a:lnTo>
                  <a:pt x="2858" y="1430"/>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
          <p:cNvSpPr/>
          <p:nvPr/>
        </p:nvSpPr>
        <p:spPr>
          <a:xfrm>
            <a:off x="5845625" y="6047343"/>
            <a:ext cx="240274" cy="240359"/>
          </a:xfrm>
          <a:custGeom>
            <a:avLst/>
            <a:gdLst/>
            <a:ahLst/>
            <a:cxnLst/>
            <a:rect l="l" t="t" r="r" b="b"/>
            <a:pathLst>
              <a:path w="2833" h="2834" extrusionOk="0">
                <a:moveTo>
                  <a:pt x="1429" y="201"/>
                </a:moveTo>
                <a:lnTo>
                  <a:pt x="2657" y="1430"/>
                </a:lnTo>
                <a:lnTo>
                  <a:pt x="1429" y="2633"/>
                </a:lnTo>
                <a:lnTo>
                  <a:pt x="201" y="1430"/>
                </a:lnTo>
                <a:lnTo>
                  <a:pt x="1429" y="201"/>
                </a:lnTo>
                <a:close/>
                <a:moveTo>
                  <a:pt x="1429" y="1"/>
                </a:moveTo>
                <a:lnTo>
                  <a:pt x="0" y="1430"/>
                </a:lnTo>
                <a:lnTo>
                  <a:pt x="1429" y="2833"/>
                </a:lnTo>
                <a:lnTo>
                  <a:pt x="2832" y="1430"/>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
          <p:cNvSpPr/>
          <p:nvPr/>
        </p:nvSpPr>
        <p:spPr>
          <a:xfrm>
            <a:off x="6070887" y="6047343"/>
            <a:ext cx="240274" cy="240359"/>
          </a:xfrm>
          <a:custGeom>
            <a:avLst/>
            <a:gdLst/>
            <a:ahLst/>
            <a:cxnLst/>
            <a:rect l="l" t="t" r="r" b="b"/>
            <a:pathLst>
              <a:path w="2833" h="2834" extrusionOk="0">
                <a:moveTo>
                  <a:pt x="1404" y="201"/>
                </a:moveTo>
                <a:lnTo>
                  <a:pt x="2632" y="1430"/>
                </a:lnTo>
                <a:lnTo>
                  <a:pt x="1404" y="2633"/>
                </a:lnTo>
                <a:lnTo>
                  <a:pt x="176" y="1430"/>
                </a:lnTo>
                <a:lnTo>
                  <a:pt x="1404" y="201"/>
                </a:lnTo>
                <a:close/>
                <a:moveTo>
                  <a:pt x="1404" y="1"/>
                </a:moveTo>
                <a:lnTo>
                  <a:pt x="1" y="1430"/>
                </a:lnTo>
                <a:lnTo>
                  <a:pt x="1404" y="2833"/>
                </a:lnTo>
                <a:lnTo>
                  <a:pt x="2833" y="1430"/>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
          <p:cNvSpPr/>
          <p:nvPr/>
        </p:nvSpPr>
        <p:spPr>
          <a:xfrm>
            <a:off x="6294113" y="6047343"/>
            <a:ext cx="242394" cy="240359"/>
          </a:xfrm>
          <a:custGeom>
            <a:avLst/>
            <a:gdLst/>
            <a:ahLst/>
            <a:cxnLst/>
            <a:rect l="l" t="t" r="r" b="b"/>
            <a:pathLst>
              <a:path w="2858" h="2834" extrusionOk="0">
                <a:moveTo>
                  <a:pt x="1429" y="201"/>
                </a:moveTo>
                <a:lnTo>
                  <a:pt x="2657" y="1430"/>
                </a:lnTo>
                <a:lnTo>
                  <a:pt x="1429" y="2633"/>
                </a:lnTo>
                <a:lnTo>
                  <a:pt x="201" y="1430"/>
                </a:lnTo>
                <a:lnTo>
                  <a:pt x="1429" y="201"/>
                </a:lnTo>
                <a:close/>
                <a:moveTo>
                  <a:pt x="1429" y="1"/>
                </a:moveTo>
                <a:lnTo>
                  <a:pt x="0" y="1430"/>
                </a:lnTo>
                <a:lnTo>
                  <a:pt x="1429" y="2833"/>
                </a:lnTo>
                <a:lnTo>
                  <a:pt x="2858" y="1430"/>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
          <p:cNvSpPr/>
          <p:nvPr/>
        </p:nvSpPr>
        <p:spPr>
          <a:xfrm>
            <a:off x="6519460" y="6047343"/>
            <a:ext cx="240274" cy="240359"/>
          </a:xfrm>
          <a:custGeom>
            <a:avLst/>
            <a:gdLst/>
            <a:ahLst/>
            <a:cxnLst/>
            <a:rect l="l" t="t" r="r" b="b"/>
            <a:pathLst>
              <a:path w="2833" h="2834" extrusionOk="0">
                <a:moveTo>
                  <a:pt x="1429" y="201"/>
                </a:moveTo>
                <a:lnTo>
                  <a:pt x="2657" y="1430"/>
                </a:lnTo>
                <a:lnTo>
                  <a:pt x="1429" y="2633"/>
                </a:lnTo>
                <a:lnTo>
                  <a:pt x="201" y="1430"/>
                </a:lnTo>
                <a:lnTo>
                  <a:pt x="1429" y="201"/>
                </a:lnTo>
                <a:close/>
                <a:moveTo>
                  <a:pt x="1429" y="1"/>
                </a:moveTo>
                <a:lnTo>
                  <a:pt x="0" y="1430"/>
                </a:lnTo>
                <a:lnTo>
                  <a:pt x="1429" y="2833"/>
                </a:lnTo>
                <a:lnTo>
                  <a:pt x="2832" y="1430"/>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
          <p:cNvSpPr/>
          <p:nvPr/>
        </p:nvSpPr>
        <p:spPr>
          <a:xfrm>
            <a:off x="6744722" y="6047343"/>
            <a:ext cx="240274" cy="240359"/>
          </a:xfrm>
          <a:custGeom>
            <a:avLst/>
            <a:gdLst/>
            <a:ahLst/>
            <a:cxnLst/>
            <a:rect l="l" t="t" r="r" b="b"/>
            <a:pathLst>
              <a:path w="2833" h="2834" extrusionOk="0">
                <a:moveTo>
                  <a:pt x="1404" y="201"/>
                </a:moveTo>
                <a:lnTo>
                  <a:pt x="2632" y="1430"/>
                </a:lnTo>
                <a:lnTo>
                  <a:pt x="1404" y="2633"/>
                </a:lnTo>
                <a:lnTo>
                  <a:pt x="176" y="1430"/>
                </a:lnTo>
                <a:lnTo>
                  <a:pt x="1404" y="201"/>
                </a:lnTo>
                <a:close/>
                <a:moveTo>
                  <a:pt x="1404" y="1"/>
                </a:moveTo>
                <a:lnTo>
                  <a:pt x="1" y="1430"/>
                </a:lnTo>
                <a:lnTo>
                  <a:pt x="1404" y="2833"/>
                </a:lnTo>
                <a:lnTo>
                  <a:pt x="2833" y="1430"/>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
          <p:cNvSpPr/>
          <p:nvPr/>
        </p:nvSpPr>
        <p:spPr>
          <a:xfrm>
            <a:off x="6967949" y="6047343"/>
            <a:ext cx="242394" cy="240359"/>
          </a:xfrm>
          <a:custGeom>
            <a:avLst/>
            <a:gdLst/>
            <a:ahLst/>
            <a:cxnLst/>
            <a:rect l="l" t="t" r="r" b="b"/>
            <a:pathLst>
              <a:path w="2858" h="2834" extrusionOk="0">
                <a:moveTo>
                  <a:pt x="1429" y="201"/>
                </a:moveTo>
                <a:lnTo>
                  <a:pt x="2657" y="1430"/>
                </a:lnTo>
                <a:lnTo>
                  <a:pt x="1429" y="2633"/>
                </a:lnTo>
                <a:lnTo>
                  <a:pt x="201" y="1430"/>
                </a:lnTo>
                <a:lnTo>
                  <a:pt x="1429" y="201"/>
                </a:lnTo>
                <a:close/>
                <a:moveTo>
                  <a:pt x="1429" y="1"/>
                </a:moveTo>
                <a:lnTo>
                  <a:pt x="0" y="1430"/>
                </a:lnTo>
                <a:lnTo>
                  <a:pt x="1429" y="2833"/>
                </a:lnTo>
                <a:lnTo>
                  <a:pt x="2858" y="1430"/>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
          <p:cNvSpPr/>
          <p:nvPr/>
        </p:nvSpPr>
        <p:spPr>
          <a:xfrm>
            <a:off x="7193296" y="6047343"/>
            <a:ext cx="240274" cy="240359"/>
          </a:xfrm>
          <a:custGeom>
            <a:avLst/>
            <a:gdLst/>
            <a:ahLst/>
            <a:cxnLst/>
            <a:rect l="l" t="t" r="r" b="b"/>
            <a:pathLst>
              <a:path w="2833" h="2834" extrusionOk="0">
                <a:moveTo>
                  <a:pt x="1429" y="201"/>
                </a:moveTo>
                <a:lnTo>
                  <a:pt x="2657" y="1430"/>
                </a:lnTo>
                <a:lnTo>
                  <a:pt x="1429" y="2633"/>
                </a:lnTo>
                <a:lnTo>
                  <a:pt x="201" y="1430"/>
                </a:lnTo>
                <a:lnTo>
                  <a:pt x="1429" y="201"/>
                </a:lnTo>
                <a:close/>
                <a:moveTo>
                  <a:pt x="1429" y="1"/>
                </a:moveTo>
                <a:lnTo>
                  <a:pt x="0" y="1430"/>
                </a:lnTo>
                <a:lnTo>
                  <a:pt x="1429" y="2833"/>
                </a:lnTo>
                <a:lnTo>
                  <a:pt x="2832" y="1430"/>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
          <p:cNvSpPr/>
          <p:nvPr/>
        </p:nvSpPr>
        <p:spPr>
          <a:xfrm>
            <a:off x="7418558" y="6047343"/>
            <a:ext cx="240274" cy="240359"/>
          </a:xfrm>
          <a:custGeom>
            <a:avLst/>
            <a:gdLst/>
            <a:ahLst/>
            <a:cxnLst/>
            <a:rect l="l" t="t" r="r" b="b"/>
            <a:pathLst>
              <a:path w="2833" h="2834" extrusionOk="0">
                <a:moveTo>
                  <a:pt x="1404" y="201"/>
                </a:moveTo>
                <a:lnTo>
                  <a:pt x="2632" y="1430"/>
                </a:lnTo>
                <a:lnTo>
                  <a:pt x="1404" y="2633"/>
                </a:lnTo>
                <a:lnTo>
                  <a:pt x="201" y="1430"/>
                </a:lnTo>
                <a:lnTo>
                  <a:pt x="1404" y="201"/>
                </a:lnTo>
                <a:close/>
                <a:moveTo>
                  <a:pt x="1404" y="1"/>
                </a:moveTo>
                <a:lnTo>
                  <a:pt x="1" y="1430"/>
                </a:lnTo>
                <a:lnTo>
                  <a:pt x="1404" y="2833"/>
                </a:lnTo>
                <a:lnTo>
                  <a:pt x="2833" y="1430"/>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
          <p:cNvSpPr/>
          <p:nvPr/>
        </p:nvSpPr>
        <p:spPr>
          <a:xfrm>
            <a:off x="7641784" y="6047343"/>
            <a:ext cx="242394" cy="240359"/>
          </a:xfrm>
          <a:custGeom>
            <a:avLst/>
            <a:gdLst/>
            <a:ahLst/>
            <a:cxnLst/>
            <a:rect l="l" t="t" r="r" b="b"/>
            <a:pathLst>
              <a:path w="2858" h="2834" extrusionOk="0">
                <a:moveTo>
                  <a:pt x="1429" y="201"/>
                </a:moveTo>
                <a:lnTo>
                  <a:pt x="2657" y="1430"/>
                </a:lnTo>
                <a:lnTo>
                  <a:pt x="1429" y="2633"/>
                </a:lnTo>
                <a:lnTo>
                  <a:pt x="201" y="1430"/>
                </a:lnTo>
                <a:lnTo>
                  <a:pt x="1429" y="201"/>
                </a:lnTo>
                <a:close/>
                <a:moveTo>
                  <a:pt x="1429" y="1"/>
                </a:moveTo>
                <a:lnTo>
                  <a:pt x="0" y="1430"/>
                </a:lnTo>
                <a:lnTo>
                  <a:pt x="1429" y="2833"/>
                </a:lnTo>
                <a:lnTo>
                  <a:pt x="2857" y="1430"/>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
          <p:cNvSpPr/>
          <p:nvPr/>
        </p:nvSpPr>
        <p:spPr>
          <a:xfrm>
            <a:off x="7867046" y="6047343"/>
            <a:ext cx="242479" cy="240359"/>
          </a:xfrm>
          <a:custGeom>
            <a:avLst/>
            <a:gdLst/>
            <a:ahLst/>
            <a:cxnLst/>
            <a:rect l="l" t="t" r="r" b="b"/>
            <a:pathLst>
              <a:path w="2859" h="2834" extrusionOk="0">
                <a:moveTo>
                  <a:pt x="1430" y="201"/>
                </a:moveTo>
                <a:lnTo>
                  <a:pt x="2658" y="1430"/>
                </a:lnTo>
                <a:lnTo>
                  <a:pt x="1430" y="2633"/>
                </a:lnTo>
                <a:lnTo>
                  <a:pt x="201" y="1430"/>
                </a:lnTo>
                <a:lnTo>
                  <a:pt x="1430" y="201"/>
                </a:lnTo>
                <a:close/>
                <a:moveTo>
                  <a:pt x="1430" y="1"/>
                </a:moveTo>
                <a:lnTo>
                  <a:pt x="1" y="1430"/>
                </a:lnTo>
                <a:lnTo>
                  <a:pt x="1430" y="2833"/>
                </a:lnTo>
                <a:lnTo>
                  <a:pt x="2858" y="1430"/>
                </a:lnTo>
                <a:lnTo>
                  <a:pt x="1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
          <p:cNvSpPr/>
          <p:nvPr/>
        </p:nvSpPr>
        <p:spPr>
          <a:xfrm>
            <a:off x="8092393" y="6047343"/>
            <a:ext cx="240274" cy="240359"/>
          </a:xfrm>
          <a:custGeom>
            <a:avLst/>
            <a:gdLst/>
            <a:ahLst/>
            <a:cxnLst/>
            <a:rect l="l" t="t" r="r" b="b"/>
            <a:pathLst>
              <a:path w="2833" h="2834" extrusionOk="0">
                <a:moveTo>
                  <a:pt x="1404" y="201"/>
                </a:moveTo>
                <a:lnTo>
                  <a:pt x="2632" y="1430"/>
                </a:lnTo>
                <a:lnTo>
                  <a:pt x="1404" y="2633"/>
                </a:lnTo>
                <a:lnTo>
                  <a:pt x="201" y="1430"/>
                </a:lnTo>
                <a:lnTo>
                  <a:pt x="1404" y="201"/>
                </a:lnTo>
                <a:close/>
                <a:moveTo>
                  <a:pt x="1404" y="1"/>
                </a:moveTo>
                <a:lnTo>
                  <a:pt x="1" y="1430"/>
                </a:lnTo>
                <a:lnTo>
                  <a:pt x="1404" y="2833"/>
                </a:lnTo>
                <a:lnTo>
                  <a:pt x="2833" y="1430"/>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
          <p:cNvSpPr/>
          <p:nvPr/>
        </p:nvSpPr>
        <p:spPr>
          <a:xfrm>
            <a:off x="8315619" y="6047343"/>
            <a:ext cx="242394" cy="240359"/>
          </a:xfrm>
          <a:custGeom>
            <a:avLst/>
            <a:gdLst/>
            <a:ahLst/>
            <a:cxnLst/>
            <a:rect l="l" t="t" r="r" b="b"/>
            <a:pathLst>
              <a:path w="2858" h="2834" extrusionOk="0">
                <a:moveTo>
                  <a:pt x="1429" y="201"/>
                </a:moveTo>
                <a:lnTo>
                  <a:pt x="2657" y="1430"/>
                </a:lnTo>
                <a:lnTo>
                  <a:pt x="1429" y="2633"/>
                </a:lnTo>
                <a:lnTo>
                  <a:pt x="201" y="1430"/>
                </a:lnTo>
                <a:lnTo>
                  <a:pt x="1429" y="201"/>
                </a:lnTo>
                <a:close/>
                <a:moveTo>
                  <a:pt x="1429" y="1"/>
                </a:moveTo>
                <a:lnTo>
                  <a:pt x="0" y="1430"/>
                </a:lnTo>
                <a:lnTo>
                  <a:pt x="1429" y="2833"/>
                </a:lnTo>
                <a:lnTo>
                  <a:pt x="2857" y="1430"/>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
          <p:cNvSpPr/>
          <p:nvPr/>
        </p:nvSpPr>
        <p:spPr>
          <a:xfrm>
            <a:off x="8540881" y="6047343"/>
            <a:ext cx="242479" cy="240359"/>
          </a:xfrm>
          <a:custGeom>
            <a:avLst/>
            <a:gdLst/>
            <a:ahLst/>
            <a:cxnLst/>
            <a:rect l="l" t="t" r="r" b="b"/>
            <a:pathLst>
              <a:path w="2859" h="2834" extrusionOk="0">
                <a:moveTo>
                  <a:pt x="1429" y="201"/>
                </a:moveTo>
                <a:lnTo>
                  <a:pt x="2658" y="1430"/>
                </a:lnTo>
                <a:lnTo>
                  <a:pt x="1429" y="2633"/>
                </a:lnTo>
                <a:lnTo>
                  <a:pt x="201" y="1430"/>
                </a:lnTo>
                <a:lnTo>
                  <a:pt x="1429" y="201"/>
                </a:lnTo>
                <a:close/>
                <a:moveTo>
                  <a:pt x="1429" y="1"/>
                </a:moveTo>
                <a:lnTo>
                  <a:pt x="1" y="1430"/>
                </a:lnTo>
                <a:lnTo>
                  <a:pt x="1429" y="2833"/>
                </a:lnTo>
                <a:lnTo>
                  <a:pt x="2858" y="1430"/>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
          <p:cNvSpPr/>
          <p:nvPr/>
        </p:nvSpPr>
        <p:spPr>
          <a:xfrm>
            <a:off x="8766228" y="6047343"/>
            <a:ext cx="240274" cy="240359"/>
          </a:xfrm>
          <a:custGeom>
            <a:avLst/>
            <a:gdLst/>
            <a:ahLst/>
            <a:cxnLst/>
            <a:rect l="l" t="t" r="r" b="b"/>
            <a:pathLst>
              <a:path w="2833" h="2834" extrusionOk="0">
                <a:moveTo>
                  <a:pt x="1429" y="201"/>
                </a:moveTo>
                <a:lnTo>
                  <a:pt x="2632" y="1430"/>
                </a:lnTo>
                <a:lnTo>
                  <a:pt x="1429" y="2633"/>
                </a:lnTo>
                <a:lnTo>
                  <a:pt x="201" y="1430"/>
                </a:lnTo>
                <a:lnTo>
                  <a:pt x="1429" y="201"/>
                </a:lnTo>
                <a:close/>
                <a:moveTo>
                  <a:pt x="1429" y="1"/>
                </a:moveTo>
                <a:lnTo>
                  <a:pt x="1" y="1430"/>
                </a:lnTo>
                <a:lnTo>
                  <a:pt x="1429" y="2833"/>
                </a:lnTo>
                <a:lnTo>
                  <a:pt x="2833" y="1430"/>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
          <p:cNvSpPr/>
          <p:nvPr/>
        </p:nvSpPr>
        <p:spPr>
          <a:xfrm>
            <a:off x="8989455" y="6047343"/>
            <a:ext cx="242394" cy="240359"/>
          </a:xfrm>
          <a:custGeom>
            <a:avLst/>
            <a:gdLst/>
            <a:ahLst/>
            <a:cxnLst/>
            <a:rect l="l" t="t" r="r" b="b"/>
            <a:pathLst>
              <a:path w="2858" h="2834" extrusionOk="0">
                <a:moveTo>
                  <a:pt x="1429" y="201"/>
                </a:moveTo>
                <a:lnTo>
                  <a:pt x="2657" y="1430"/>
                </a:lnTo>
                <a:lnTo>
                  <a:pt x="1429" y="2633"/>
                </a:lnTo>
                <a:lnTo>
                  <a:pt x="201" y="1430"/>
                </a:lnTo>
                <a:lnTo>
                  <a:pt x="1429" y="201"/>
                </a:lnTo>
                <a:close/>
                <a:moveTo>
                  <a:pt x="1429" y="1"/>
                </a:moveTo>
                <a:lnTo>
                  <a:pt x="0" y="1430"/>
                </a:lnTo>
                <a:lnTo>
                  <a:pt x="1429" y="2833"/>
                </a:lnTo>
                <a:lnTo>
                  <a:pt x="2857" y="1430"/>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
          <p:cNvSpPr/>
          <p:nvPr/>
        </p:nvSpPr>
        <p:spPr>
          <a:xfrm>
            <a:off x="4334" y="6270570"/>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
          <p:cNvSpPr/>
          <p:nvPr/>
        </p:nvSpPr>
        <p:spPr>
          <a:xfrm>
            <a:off x="229680" y="6270570"/>
            <a:ext cx="240274" cy="242394"/>
          </a:xfrm>
          <a:custGeom>
            <a:avLst/>
            <a:gdLst/>
            <a:ahLst/>
            <a:cxnLst/>
            <a:rect l="l" t="t" r="r" b="b"/>
            <a:pathLst>
              <a:path w="2833" h="2858" extrusionOk="0">
                <a:moveTo>
                  <a:pt x="1429" y="201"/>
                </a:moveTo>
                <a:lnTo>
                  <a:pt x="2632" y="1429"/>
                </a:lnTo>
                <a:lnTo>
                  <a:pt x="1429" y="2657"/>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
          <p:cNvSpPr/>
          <p:nvPr/>
        </p:nvSpPr>
        <p:spPr>
          <a:xfrm>
            <a:off x="452822" y="6270570"/>
            <a:ext cx="242479" cy="242394"/>
          </a:xfrm>
          <a:custGeom>
            <a:avLst/>
            <a:gdLst/>
            <a:ahLst/>
            <a:cxnLst/>
            <a:rect l="l" t="t" r="r" b="b"/>
            <a:pathLst>
              <a:path w="2859" h="2858" extrusionOk="0">
                <a:moveTo>
                  <a:pt x="1430" y="201"/>
                </a:moveTo>
                <a:lnTo>
                  <a:pt x="2658" y="1429"/>
                </a:lnTo>
                <a:lnTo>
                  <a:pt x="1430" y="2657"/>
                </a:lnTo>
                <a:lnTo>
                  <a:pt x="201" y="1429"/>
                </a:lnTo>
                <a:lnTo>
                  <a:pt x="1430" y="201"/>
                </a:lnTo>
                <a:close/>
                <a:moveTo>
                  <a:pt x="1430" y="1"/>
                </a:moveTo>
                <a:lnTo>
                  <a:pt x="1" y="1429"/>
                </a:lnTo>
                <a:lnTo>
                  <a:pt x="1430" y="2858"/>
                </a:lnTo>
                <a:lnTo>
                  <a:pt x="2858" y="1429"/>
                </a:lnTo>
                <a:lnTo>
                  <a:pt x="1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
          <p:cNvSpPr/>
          <p:nvPr/>
        </p:nvSpPr>
        <p:spPr>
          <a:xfrm>
            <a:off x="678169" y="6270570"/>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
          <p:cNvSpPr/>
          <p:nvPr/>
        </p:nvSpPr>
        <p:spPr>
          <a:xfrm>
            <a:off x="903516" y="6270570"/>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
          <p:cNvSpPr/>
          <p:nvPr/>
        </p:nvSpPr>
        <p:spPr>
          <a:xfrm>
            <a:off x="1128778" y="6270570"/>
            <a:ext cx="240274" cy="242394"/>
          </a:xfrm>
          <a:custGeom>
            <a:avLst/>
            <a:gdLst/>
            <a:ahLst/>
            <a:cxnLst/>
            <a:rect l="l" t="t" r="r" b="b"/>
            <a:pathLst>
              <a:path w="2833" h="2858" extrusionOk="0">
                <a:moveTo>
                  <a:pt x="1404" y="201"/>
                </a:moveTo>
                <a:lnTo>
                  <a:pt x="2633" y="1429"/>
                </a:lnTo>
                <a:lnTo>
                  <a:pt x="1404" y="2657"/>
                </a:lnTo>
                <a:lnTo>
                  <a:pt x="176"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
          <p:cNvSpPr/>
          <p:nvPr/>
        </p:nvSpPr>
        <p:spPr>
          <a:xfrm>
            <a:off x="1352004" y="6270570"/>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
          <p:cNvSpPr/>
          <p:nvPr/>
        </p:nvSpPr>
        <p:spPr>
          <a:xfrm>
            <a:off x="1577351" y="6270570"/>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
          <p:cNvSpPr/>
          <p:nvPr/>
        </p:nvSpPr>
        <p:spPr>
          <a:xfrm>
            <a:off x="1802613" y="6270570"/>
            <a:ext cx="240274" cy="242394"/>
          </a:xfrm>
          <a:custGeom>
            <a:avLst/>
            <a:gdLst/>
            <a:ahLst/>
            <a:cxnLst/>
            <a:rect l="l" t="t" r="r" b="b"/>
            <a:pathLst>
              <a:path w="2833" h="2858" extrusionOk="0">
                <a:moveTo>
                  <a:pt x="1404" y="201"/>
                </a:moveTo>
                <a:lnTo>
                  <a:pt x="2632" y="1429"/>
                </a:lnTo>
                <a:lnTo>
                  <a:pt x="1404" y="2657"/>
                </a:lnTo>
                <a:lnTo>
                  <a:pt x="176"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
          <p:cNvSpPr/>
          <p:nvPr/>
        </p:nvSpPr>
        <p:spPr>
          <a:xfrm>
            <a:off x="2025840" y="6270570"/>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
          <p:cNvSpPr/>
          <p:nvPr/>
        </p:nvSpPr>
        <p:spPr>
          <a:xfrm>
            <a:off x="2251186" y="6270570"/>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
          <p:cNvSpPr/>
          <p:nvPr/>
        </p:nvSpPr>
        <p:spPr>
          <a:xfrm>
            <a:off x="2476448" y="6270570"/>
            <a:ext cx="240274" cy="242394"/>
          </a:xfrm>
          <a:custGeom>
            <a:avLst/>
            <a:gdLst/>
            <a:ahLst/>
            <a:cxnLst/>
            <a:rect l="l" t="t" r="r" b="b"/>
            <a:pathLst>
              <a:path w="2833" h="2858" extrusionOk="0">
                <a:moveTo>
                  <a:pt x="1404" y="201"/>
                </a:moveTo>
                <a:lnTo>
                  <a:pt x="2632" y="1429"/>
                </a:lnTo>
                <a:lnTo>
                  <a:pt x="1404" y="2657"/>
                </a:lnTo>
                <a:lnTo>
                  <a:pt x="176"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
          <p:cNvSpPr/>
          <p:nvPr/>
        </p:nvSpPr>
        <p:spPr>
          <a:xfrm>
            <a:off x="2699675" y="6270570"/>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
          <p:cNvSpPr/>
          <p:nvPr/>
        </p:nvSpPr>
        <p:spPr>
          <a:xfrm>
            <a:off x="2924937" y="6270570"/>
            <a:ext cx="242479" cy="242394"/>
          </a:xfrm>
          <a:custGeom>
            <a:avLst/>
            <a:gdLst/>
            <a:ahLst/>
            <a:cxnLst/>
            <a:rect l="l" t="t" r="r" b="b"/>
            <a:pathLst>
              <a:path w="2859" h="2858" extrusionOk="0">
                <a:moveTo>
                  <a:pt x="1430" y="201"/>
                </a:moveTo>
                <a:lnTo>
                  <a:pt x="2658" y="1429"/>
                </a:lnTo>
                <a:lnTo>
                  <a:pt x="1430" y="2657"/>
                </a:lnTo>
                <a:lnTo>
                  <a:pt x="201" y="1429"/>
                </a:lnTo>
                <a:lnTo>
                  <a:pt x="1430" y="201"/>
                </a:lnTo>
                <a:close/>
                <a:moveTo>
                  <a:pt x="1430" y="1"/>
                </a:moveTo>
                <a:lnTo>
                  <a:pt x="1" y="1429"/>
                </a:lnTo>
                <a:lnTo>
                  <a:pt x="1430" y="2858"/>
                </a:lnTo>
                <a:lnTo>
                  <a:pt x="2858" y="1429"/>
                </a:lnTo>
                <a:lnTo>
                  <a:pt x="1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
          <p:cNvSpPr/>
          <p:nvPr/>
        </p:nvSpPr>
        <p:spPr>
          <a:xfrm>
            <a:off x="3150284" y="6270570"/>
            <a:ext cx="240274" cy="242394"/>
          </a:xfrm>
          <a:custGeom>
            <a:avLst/>
            <a:gdLst/>
            <a:ahLst/>
            <a:cxnLst/>
            <a:rect l="l" t="t" r="r" b="b"/>
            <a:pathLst>
              <a:path w="2833" h="2858" extrusionOk="0">
                <a:moveTo>
                  <a:pt x="1404" y="201"/>
                </a:moveTo>
                <a:lnTo>
                  <a:pt x="2632" y="1429"/>
                </a:lnTo>
                <a:lnTo>
                  <a:pt x="1404" y="2657"/>
                </a:lnTo>
                <a:lnTo>
                  <a:pt x="201"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
          <p:cNvSpPr/>
          <p:nvPr/>
        </p:nvSpPr>
        <p:spPr>
          <a:xfrm>
            <a:off x="3373510" y="6270570"/>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
          <p:cNvSpPr/>
          <p:nvPr/>
        </p:nvSpPr>
        <p:spPr>
          <a:xfrm>
            <a:off x="3598772" y="6270570"/>
            <a:ext cx="242479" cy="242394"/>
          </a:xfrm>
          <a:custGeom>
            <a:avLst/>
            <a:gdLst/>
            <a:ahLst/>
            <a:cxnLst/>
            <a:rect l="l" t="t" r="r" b="b"/>
            <a:pathLst>
              <a:path w="2859" h="2858" extrusionOk="0">
                <a:moveTo>
                  <a:pt x="1429" y="201"/>
                </a:moveTo>
                <a:lnTo>
                  <a:pt x="2658" y="1429"/>
                </a:lnTo>
                <a:lnTo>
                  <a:pt x="1429" y="2657"/>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
          <p:cNvSpPr/>
          <p:nvPr/>
        </p:nvSpPr>
        <p:spPr>
          <a:xfrm>
            <a:off x="3824119" y="6270570"/>
            <a:ext cx="240274" cy="242394"/>
          </a:xfrm>
          <a:custGeom>
            <a:avLst/>
            <a:gdLst/>
            <a:ahLst/>
            <a:cxnLst/>
            <a:rect l="l" t="t" r="r" b="b"/>
            <a:pathLst>
              <a:path w="2833" h="2858" extrusionOk="0">
                <a:moveTo>
                  <a:pt x="1404" y="201"/>
                </a:moveTo>
                <a:lnTo>
                  <a:pt x="2632" y="1429"/>
                </a:lnTo>
                <a:lnTo>
                  <a:pt x="1404" y="2657"/>
                </a:lnTo>
                <a:lnTo>
                  <a:pt x="201"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
          <p:cNvSpPr/>
          <p:nvPr/>
        </p:nvSpPr>
        <p:spPr>
          <a:xfrm>
            <a:off x="4047345" y="6270570"/>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
          <p:cNvSpPr/>
          <p:nvPr/>
        </p:nvSpPr>
        <p:spPr>
          <a:xfrm>
            <a:off x="4272607" y="6270570"/>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
          <p:cNvSpPr/>
          <p:nvPr/>
        </p:nvSpPr>
        <p:spPr>
          <a:xfrm>
            <a:off x="4497954" y="6270570"/>
            <a:ext cx="240274" cy="242394"/>
          </a:xfrm>
          <a:custGeom>
            <a:avLst/>
            <a:gdLst/>
            <a:ahLst/>
            <a:cxnLst/>
            <a:rect l="l" t="t" r="r" b="b"/>
            <a:pathLst>
              <a:path w="2833" h="2858" extrusionOk="0">
                <a:moveTo>
                  <a:pt x="1429" y="201"/>
                </a:moveTo>
                <a:lnTo>
                  <a:pt x="2632" y="1429"/>
                </a:lnTo>
                <a:lnTo>
                  <a:pt x="1429" y="2657"/>
                </a:lnTo>
                <a:lnTo>
                  <a:pt x="201" y="1429"/>
                </a:lnTo>
                <a:lnTo>
                  <a:pt x="1429" y="201"/>
                </a:lnTo>
                <a:close/>
                <a:moveTo>
                  <a:pt x="1429" y="1"/>
                </a:moveTo>
                <a:lnTo>
                  <a:pt x="0" y="1429"/>
                </a:lnTo>
                <a:lnTo>
                  <a:pt x="1429" y="2858"/>
                </a:lnTo>
                <a:lnTo>
                  <a:pt x="2833"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
          <p:cNvSpPr/>
          <p:nvPr/>
        </p:nvSpPr>
        <p:spPr>
          <a:xfrm>
            <a:off x="4721181" y="6270570"/>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
          <p:cNvSpPr/>
          <p:nvPr/>
        </p:nvSpPr>
        <p:spPr>
          <a:xfrm>
            <a:off x="4946443" y="6270570"/>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
          <p:cNvSpPr/>
          <p:nvPr/>
        </p:nvSpPr>
        <p:spPr>
          <a:xfrm>
            <a:off x="5171790" y="6270570"/>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
          <p:cNvSpPr/>
          <p:nvPr/>
        </p:nvSpPr>
        <p:spPr>
          <a:xfrm>
            <a:off x="5397052" y="6270570"/>
            <a:ext cx="240359" cy="242394"/>
          </a:xfrm>
          <a:custGeom>
            <a:avLst/>
            <a:gdLst/>
            <a:ahLst/>
            <a:cxnLst/>
            <a:rect l="l" t="t" r="r" b="b"/>
            <a:pathLst>
              <a:path w="2834" h="2858" extrusionOk="0">
                <a:moveTo>
                  <a:pt x="1405" y="201"/>
                </a:moveTo>
                <a:lnTo>
                  <a:pt x="2633" y="1429"/>
                </a:lnTo>
                <a:lnTo>
                  <a:pt x="1405" y="2657"/>
                </a:lnTo>
                <a:lnTo>
                  <a:pt x="176" y="1429"/>
                </a:lnTo>
                <a:lnTo>
                  <a:pt x="1405" y="201"/>
                </a:lnTo>
                <a:close/>
                <a:moveTo>
                  <a:pt x="1405" y="1"/>
                </a:moveTo>
                <a:lnTo>
                  <a:pt x="1" y="1429"/>
                </a:lnTo>
                <a:lnTo>
                  <a:pt x="1405" y="2858"/>
                </a:lnTo>
                <a:lnTo>
                  <a:pt x="2833" y="1429"/>
                </a:lnTo>
                <a:lnTo>
                  <a:pt x="1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
          <p:cNvSpPr/>
          <p:nvPr/>
        </p:nvSpPr>
        <p:spPr>
          <a:xfrm>
            <a:off x="5620278" y="6270570"/>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
          <p:cNvSpPr/>
          <p:nvPr/>
        </p:nvSpPr>
        <p:spPr>
          <a:xfrm>
            <a:off x="5845625" y="6270570"/>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
          <p:cNvSpPr/>
          <p:nvPr/>
        </p:nvSpPr>
        <p:spPr>
          <a:xfrm>
            <a:off x="6070887" y="6270570"/>
            <a:ext cx="240274" cy="242394"/>
          </a:xfrm>
          <a:custGeom>
            <a:avLst/>
            <a:gdLst/>
            <a:ahLst/>
            <a:cxnLst/>
            <a:rect l="l" t="t" r="r" b="b"/>
            <a:pathLst>
              <a:path w="2833" h="2858" extrusionOk="0">
                <a:moveTo>
                  <a:pt x="1404" y="201"/>
                </a:moveTo>
                <a:lnTo>
                  <a:pt x="2632" y="1429"/>
                </a:lnTo>
                <a:lnTo>
                  <a:pt x="1404" y="2657"/>
                </a:lnTo>
                <a:lnTo>
                  <a:pt x="176"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
          <p:cNvSpPr/>
          <p:nvPr/>
        </p:nvSpPr>
        <p:spPr>
          <a:xfrm>
            <a:off x="6294113" y="6270570"/>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
          <p:cNvSpPr/>
          <p:nvPr/>
        </p:nvSpPr>
        <p:spPr>
          <a:xfrm>
            <a:off x="6519460" y="6270570"/>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
          <p:cNvSpPr/>
          <p:nvPr/>
        </p:nvSpPr>
        <p:spPr>
          <a:xfrm>
            <a:off x="6744722" y="6270570"/>
            <a:ext cx="240274" cy="242394"/>
          </a:xfrm>
          <a:custGeom>
            <a:avLst/>
            <a:gdLst/>
            <a:ahLst/>
            <a:cxnLst/>
            <a:rect l="l" t="t" r="r" b="b"/>
            <a:pathLst>
              <a:path w="2833" h="2858" extrusionOk="0">
                <a:moveTo>
                  <a:pt x="1404" y="201"/>
                </a:moveTo>
                <a:lnTo>
                  <a:pt x="2632" y="1429"/>
                </a:lnTo>
                <a:lnTo>
                  <a:pt x="1404" y="2657"/>
                </a:lnTo>
                <a:lnTo>
                  <a:pt x="176"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
          <p:cNvSpPr/>
          <p:nvPr/>
        </p:nvSpPr>
        <p:spPr>
          <a:xfrm>
            <a:off x="6967949" y="6270570"/>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
          <p:cNvSpPr/>
          <p:nvPr/>
        </p:nvSpPr>
        <p:spPr>
          <a:xfrm>
            <a:off x="7193296" y="6270570"/>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1"/>
                </a:moveTo>
                <a:lnTo>
                  <a:pt x="0" y="1429"/>
                </a:lnTo>
                <a:lnTo>
                  <a:pt x="1429" y="2858"/>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
          <p:cNvSpPr/>
          <p:nvPr/>
        </p:nvSpPr>
        <p:spPr>
          <a:xfrm>
            <a:off x="7418558" y="6270570"/>
            <a:ext cx="240274" cy="242394"/>
          </a:xfrm>
          <a:custGeom>
            <a:avLst/>
            <a:gdLst/>
            <a:ahLst/>
            <a:cxnLst/>
            <a:rect l="l" t="t" r="r" b="b"/>
            <a:pathLst>
              <a:path w="2833" h="2858" extrusionOk="0">
                <a:moveTo>
                  <a:pt x="1404" y="201"/>
                </a:moveTo>
                <a:lnTo>
                  <a:pt x="2632" y="1429"/>
                </a:lnTo>
                <a:lnTo>
                  <a:pt x="1404" y="2657"/>
                </a:lnTo>
                <a:lnTo>
                  <a:pt x="201"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
          <p:cNvSpPr/>
          <p:nvPr/>
        </p:nvSpPr>
        <p:spPr>
          <a:xfrm>
            <a:off x="7641784" y="6270570"/>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
          <p:cNvSpPr/>
          <p:nvPr/>
        </p:nvSpPr>
        <p:spPr>
          <a:xfrm>
            <a:off x="7867046" y="6270570"/>
            <a:ext cx="242479" cy="242394"/>
          </a:xfrm>
          <a:custGeom>
            <a:avLst/>
            <a:gdLst/>
            <a:ahLst/>
            <a:cxnLst/>
            <a:rect l="l" t="t" r="r" b="b"/>
            <a:pathLst>
              <a:path w="2859" h="2858" extrusionOk="0">
                <a:moveTo>
                  <a:pt x="1430" y="201"/>
                </a:moveTo>
                <a:lnTo>
                  <a:pt x="2658" y="1429"/>
                </a:lnTo>
                <a:lnTo>
                  <a:pt x="1430" y="2657"/>
                </a:lnTo>
                <a:lnTo>
                  <a:pt x="201" y="1429"/>
                </a:lnTo>
                <a:lnTo>
                  <a:pt x="1430" y="201"/>
                </a:lnTo>
                <a:close/>
                <a:moveTo>
                  <a:pt x="1430" y="1"/>
                </a:moveTo>
                <a:lnTo>
                  <a:pt x="1" y="1429"/>
                </a:lnTo>
                <a:lnTo>
                  <a:pt x="1430" y="2858"/>
                </a:lnTo>
                <a:lnTo>
                  <a:pt x="2858" y="1429"/>
                </a:lnTo>
                <a:lnTo>
                  <a:pt x="1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
          <p:cNvSpPr/>
          <p:nvPr/>
        </p:nvSpPr>
        <p:spPr>
          <a:xfrm>
            <a:off x="8092393" y="6270570"/>
            <a:ext cx="240274" cy="242394"/>
          </a:xfrm>
          <a:custGeom>
            <a:avLst/>
            <a:gdLst/>
            <a:ahLst/>
            <a:cxnLst/>
            <a:rect l="l" t="t" r="r" b="b"/>
            <a:pathLst>
              <a:path w="2833" h="2858" extrusionOk="0">
                <a:moveTo>
                  <a:pt x="1404" y="201"/>
                </a:moveTo>
                <a:lnTo>
                  <a:pt x="2632" y="1429"/>
                </a:lnTo>
                <a:lnTo>
                  <a:pt x="1404" y="2657"/>
                </a:lnTo>
                <a:lnTo>
                  <a:pt x="201" y="1429"/>
                </a:lnTo>
                <a:lnTo>
                  <a:pt x="1404" y="201"/>
                </a:lnTo>
                <a:close/>
                <a:moveTo>
                  <a:pt x="1404" y="1"/>
                </a:moveTo>
                <a:lnTo>
                  <a:pt x="1" y="1429"/>
                </a:lnTo>
                <a:lnTo>
                  <a:pt x="1404" y="2858"/>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
          <p:cNvSpPr/>
          <p:nvPr/>
        </p:nvSpPr>
        <p:spPr>
          <a:xfrm>
            <a:off x="8315619" y="6270570"/>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
          <p:cNvSpPr/>
          <p:nvPr/>
        </p:nvSpPr>
        <p:spPr>
          <a:xfrm>
            <a:off x="8540881" y="6270570"/>
            <a:ext cx="242479" cy="242394"/>
          </a:xfrm>
          <a:custGeom>
            <a:avLst/>
            <a:gdLst/>
            <a:ahLst/>
            <a:cxnLst/>
            <a:rect l="l" t="t" r="r" b="b"/>
            <a:pathLst>
              <a:path w="2859" h="2858" extrusionOk="0">
                <a:moveTo>
                  <a:pt x="1429" y="201"/>
                </a:moveTo>
                <a:lnTo>
                  <a:pt x="2658" y="1429"/>
                </a:lnTo>
                <a:lnTo>
                  <a:pt x="1429" y="2657"/>
                </a:lnTo>
                <a:lnTo>
                  <a:pt x="201" y="1429"/>
                </a:lnTo>
                <a:lnTo>
                  <a:pt x="1429" y="201"/>
                </a:lnTo>
                <a:close/>
                <a:moveTo>
                  <a:pt x="1429" y="1"/>
                </a:moveTo>
                <a:lnTo>
                  <a:pt x="1" y="1429"/>
                </a:lnTo>
                <a:lnTo>
                  <a:pt x="1429" y="2858"/>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
          <p:cNvSpPr/>
          <p:nvPr/>
        </p:nvSpPr>
        <p:spPr>
          <a:xfrm>
            <a:off x="8766228" y="6270570"/>
            <a:ext cx="240274" cy="242394"/>
          </a:xfrm>
          <a:custGeom>
            <a:avLst/>
            <a:gdLst/>
            <a:ahLst/>
            <a:cxnLst/>
            <a:rect l="l" t="t" r="r" b="b"/>
            <a:pathLst>
              <a:path w="2833" h="2858" extrusionOk="0">
                <a:moveTo>
                  <a:pt x="1429" y="201"/>
                </a:moveTo>
                <a:lnTo>
                  <a:pt x="2632" y="1429"/>
                </a:lnTo>
                <a:lnTo>
                  <a:pt x="1429" y="2657"/>
                </a:lnTo>
                <a:lnTo>
                  <a:pt x="201" y="1429"/>
                </a:lnTo>
                <a:lnTo>
                  <a:pt x="1429" y="201"/>
                </a:lnTo>
                <a:close/>
                <a:moveTo>
                  <a:pt x="1429" y="1"/>
                </a:moveTo>
                <a:lnTo>
                  <a:pt x="1" y="1429"/>
                </a:lnTo>
                <a:lnTo>
                  <a:pt x="1429" y="2858"/>
                </a:lnTo>
                <a:lnTo>
                  <a:pt x="2833"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
          <p:cNvSpPr/>
          <p:nvPr/>
        </p:nvSpPr>
        <p:spPr>
          <a:xfrm>
            <a:off x="8989455" y="6270570"/>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1"/>
                </a:moveTo>
                <a:lnTo>
                  <a:pt x="0" y="1429"/>
                </a:lnTo>
                <a:lnTo>
                  <a:pt x="1429" y="2858"/>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
          <p:cNvSpPr/>
          <p:nvPr/>
        </p:nvSpPr>
        <p:spPr>
          <a:xfrm>
            <a:off x="4334" y="6495917"/>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1" y="1429"/>
                </a:lnTo>
                <a:lnTo>
                  <a:pt x="1429" y="2857"/>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
          <p:cNvSpPr/>
          <p:nvPr/>
        </p:nvSpPr>
        <p:spPr>
          <a:xfrm>
            <a:off x="229680" y="6495917"/>
            <a:ext cx="240274" cy="242394"/>
          </a:xfrm>
          <a:custGeom>
            <a:avLst/>
            <a:gdLst/>
            <a:ahLst/>
            <a:cxnLst/>
            <a:rect l="l" t="t" r="r" b="b"/>
            <a:pathLst>
              <a:path w="2833" h="2858" extrusionOk="0">
                <a:moveTo>
                  <a:pt x="1429" y="201"/>
                </a:moveTo>
                <a:lnTo>
                  <a:pt x="2632" y="1429"/>
                </a:lnTo>
                <a:lnTo>
                  <a:pt x="1429" y="2657"/>
                </a:lnTo>
                <a:lnTo>
                  <a:pt x="201" y="1429"/>
                </a:lnTo>
                <a:lnTo>
                  <a:pt x="1429" y="201"/>
                </a:lnTo>
                <a:close/>
                <a:moveTo>
                  <a:pt x="1429" y="0"/>
                </a:moveTo>
                <a:lnTo>
                  <a:pt x="0" y="1429"/>
                </a:lnTo>
                <a:lnTo>
                  <a:pt x="1429" y="2857"/>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
          <p:cNvSpPr/>
          <p:nvPr/>
        </p:nvSpPr>
        <p:spPr>
          <a:xfrm>
            <a:off x="452822" y="6495917"/>
            <a:ext cx="242479" cy="242394"/>
          </a:xfrm>
          <a:custGeom>
            <a:avLst/>
            <a:gdLst/>
            <a:ahLst/>
            <a:cxnLst/>
            <a:rect l="l" t="t" r="r" b="b"/>
            <a:pathLst>
              <a:path w="2859" h="2858" extrusionOk="0">
                <a:moveTo>
                  <a:pt x="1430" y="201"/>
                </a:moveTo>
                <a:lnTo>
                  <a:pt x="2658" y="1429"/>
                </a:lnTo>
                <a:lnTo>
                  <a:pt x="1430" y="2657"/>
                </a:lnTo>
                <a:lnTo>
                  <a:pt x="201" y="1429"/>
                </a:lnTo>
                <a:lnTo>
                  <a:pt x="1430" y="201"/>
                </a:lnTo>
                <a:close/>
                <a:moveTo>
                  <a:pt x="1430" y="0"/>
                </a:moveTo>
                <a:lnTo>
                  <a:pt x="1" y="1429"/>
                </a:lnTo>
                <a:lnTo>
                  <a:pt x="1430" y="2857"/>
                </a:lnTo>
                <a:lnTo>
                  <a:pt x="2858" y="1429"/>
                </a:lnTo>
                <a:lnTo>
                  <a:pt x="1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
          <p:cNvSpPr/>
          <p:nvPr/>
        </p:nvSpPr>
        <p:spPr>
          <a:xfrm>
            <a:off x="678169" y="6495917"/>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1" y="1429"/>
                </a:lnTo>
                <a:lnTo>
                  <a:pt x="1429" y="2857"/>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
          <p:cNvSpPr/>
          <p:nvPr/>
        </p:nvSpPr>
        <p:spPr>
          <a:xfrm>
            <a:off x="903516" y="6495917"/>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0"/>
                </a:moveTo>
                <a:lnTo>
                  <a:pt x="0" y="1429"/>
                </a:lnTo>
                <a:lnTo>
                  <a:pt x="1429" y="2857"/>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
          <p:cNvSpPr/>
          <p:nvPr/>
        </p:nvSpPr>
        <p:spPr>
          <a:xfrm>
            <a:off x="1128778" y="6495917"/>
            <a:ext cx="240274" cy="242394"/>
          </a:xfrm>
          <a:custGeom>
            <a:avLst/>
            <a:gdLst/>
            <a:ahLst/>
            <a:cxnLst/>
            <a:rect l="l" t="t" r="r" b="b"/>
            <a:pathLst>
              <a:path w="2833" h="2858" extrusionOk="0">
                <a:moveTo>
                  <a:pt x="1404" y="201"/>
                </a:moveTo>
                <a:lnTo>
                  <a:pt x="2633" y="1429"/>
                </a:lnTo>
                <a:lnTo>
                  <a:pt x="1404" y="2657"/>
                </a:lnTo>
                <a:lnTo>
                  <a:pt x="176" y="1429"/>
                </a:lnTo>
                <a:lnTo>
                  <a:pt x="1404" y="201"/>
                </a:lnTo>
                <a:close/>
                <a:moveTo>
                  <a:pt x="1404" y="0"/>
                </a:moveTo>
                <a:lnTo>
                  <a:pt x="1" y="1429"/>
                </a:lnTo>
                <a:lnTo>
                  <a:pt x="1404" y="2857"/>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
          <p:cNvSpPr/>
          <p:nvPr/>
        </p:nvSpPr>
        <p:spPr>
          <a:xfrm>
            <a:off x="1352004" y="6495917"/>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1" y="1429"/>
                </a:lnTo>
                <a:lnTo>
                  <a:pt x="1429" y="2857"/>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
          <p:cNvSpPr/>
          <p:nvPr/>
        </p:nvSpPr>
        <p:spPr>
          <a:xfrm>
            <a:off x="1577351" y="6495917"/>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0"/>
                </a:moveTo>
                <a:lnTo>
                  <a:pt x="0" y="1429"/>
                </a:lnTo>
                <a:lnTo>
                  <a:pt x="1429" y="2857"/>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
          <p:cNvSpPr/>
          <p:nvPr/>
        </p:nvSpPr>
        <p:spPr>
          <a:xfrm>
            <a:off x="1802613" y="6495917"/>
            <a:ext cx="240274" cy="242394"/>
          </a:xfrm>
          <a:custGeom>
            <a:avLst/>
            <a:gdLst/>
            <a:ahLst/>
            <a:cxnLst/>
            <a:rect l="l" t="t" r="r" b="b"/>
            <a:pathLst>
              <a:path w="2833" h="2858" extrusionOk="0">
                <a:moveTo>
                  <a:pt x="1404" y="201"/>
                </a:moveTo>
                <a:lnTo>
                  <a:pt x="2632" y="1429"/>
                </a:lnTo>
                <a:lnTo>
                  <a:pt x="1404" y="2657"/>
                </a:lnTo>
                <a:lnTo>
                  <a:pt x="176" y="1429"/>
                </a:lnTo>
                <a:lnTo>
                  <a:pt x="1404" y="201"/>
                </a:lnTo>
                <a:close/>
                <a:moveTo>
                  <a:pt x="1404" y="0"/>
                </a:moveTo>
                <a:lnTo>
                  <a:pt x="1" y="1429"/>
                </a:lnTo>
                <a:lnTo>
                  <a:pt x="1404" y="2857"/>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
          <p:cNvSpPr/>
          <p:nvPr/>
        </p:nvSpPr>
        <p:spPr>
          <a:xfrm>
            <a:off x="2025840" y="6495917"/>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7"/>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
          <p:cNvSpPr/>
          <p:nvPr/>
        </p:nvSpPr>
        <p:spPr>
          <a:xfrm>
            <a:off x="2251186" y="6495917"/>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0"/>
                </a:moveTo>
                <a:lnTo>
                  <a:pt x="0" y="1429"/>
                </a:lnTo>
                <a:lnTo>
                  <a:pt x="1429" y="2857"/>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
          <p:cNvSpPr/>
          <p:nvPr/>
        </p:nvSpPr>
        <p:spPr>
          <a:xfrm>
            <a:off x="2476448" y="6495917"/>
            <a:ext cx="240274" cy="242394"/>
          </a:xfrm>
          <a:custGeom>
            <a:avLst/>
            <a:gdLst/>
            <a:ahLst/>
            <a:cxnLst/>
            <a:rect l="l" t="t" r="r" b="b"/>
            <a:pathLst>
              <a:path w="2833" h="2858" extrusionOk="0">
                <a:moveTo>
                  <a:pt x="1404" y="201"/>
                </a:moveTo>
                <a:lnTo>
                  <a:pt x="2632" y="1429"/>
                </a:lnTo>
                <a:lnTo>
                  <a:pt x="1404" y="2657"/>
                </a:lnTo>
                <a:lnTo>
                  <a:pt x="176" y="1429"/>
                </a:lnTo>
                <a:lnTo>
                  <a:pt x="1404" y="201"/>
                </a:lnTo>
                <a:close/>
                <a:moveTo>
                  <a:pt x="1404" y="0"/>
                </a:moveTo>
                <a:lnTo>
                  <a:pt x="1" y="1429"/>
                </a:lnTo>
                <a:lnTo>
                  <a:pt x="1404" y="2857"/>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
          <p:cNvSpPr/>
          <p:nvPr/>
        </p:nvSpPr>
        <p:spPr>
          <a:xfrm>
            <a:off x="2699675" y="6495917"/>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7"/>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
          <p:cNvSpPr/>
          <p:nvPr/>
        </p:nvSpPr>
        <p:spPr>
          <a:xfrm>
            <a:off x="2924937" y="6495917"/>
            <a:ext cx="242479" cy="242394"/>
          </a:xfrm>
          <a:custGeom>
            <a:avLst/>
            <a:gdLst/>
            <a:ahLst/>
            <a:cxnLst/>
            <a:rect l="l" t="t" r="r" b="b"/>
            <a:pathLst>
              <a:path w="2859" h="2858" extrusionOk="0">
                <a:moveTo>
                  <a:pt x="1430" y="201"/>
                </a:moveTo>
                <a:lnTo>
                  <a:pt x="2658" y="1429"/>
                </a:lnTo>
                <a:lnTo>
                  <a:pt x="1430" y="2657"/>
                </a:lnTo>
                <a:lnTo>
                  <a:pt x="201" y="1429"/>
                </a:lnTo>
                <a:lnTo>
                  <a:pt x="1430" y="201"/>
                </a:lnTo>
                <a:close/>
                <a:moveTo>
                  <a:pt x="1430" y="0"/>
                </a:moveTo>
                <a:lnTo>
                  <a:pt x="1" y="1429"/>
                </a:lnTo>
                <a:lnTo>
                  <a:pt x="1430" y="2857"/>
                </a:lnTo>
                <a:lnTo>
                  <a:pt x="2858" y="1429"/>
                </a:lnTo>
                <a:lnTo>
                  <a:pt x="1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
          <p:cNvSpPr/>
          <p:nvPr/>
        </p:nvSpPr>
        <p:spPr>
          <a:xfrm>
            <a:off x="3150284" y="6495917"/>
            <a:ext cx="240274" cy="242394"/>
          </a:xfrm>
          <a:custGeom>
            <a:avLst/>
            <a:gdLst/>
            <a:ahLst/>
            <a:cxnLst/>
            <a:rect l="l" t="t" r="r" b="b"/>
            <a:pathLst>
              <a:path w="2833" h="2858" extrusionOk="0">
                <a:moveTo>
                  <a:pt x="1404" y="201"/>
                </a:moveTo>
                <a:lnTo>
                  <a:pt x="2632" y="1429"/>
                </a:lnTo>
                <a:lnTo>
                  <a:pt x="1404" y="2657"/>
                </a:lnTo>
                <a:lnTo>
                  <a:pt x="201" y="1429"/>
                </a:lnTo>
                <a:lnTo>
                  <a:pt x="1404" y="201"/>
                </a:lnTo>
                <a:close/>
                <a:moveTo>
                  <a:pt x="1404" y="0"/>
                </a:moveTo>
                <a:lnTo>
                  <a:pt x="1" y="1429"/>
                </a:lnTo>
                <a:lnTo>
                  <a:pt x="1404" y="2857"/>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
          <p:cNvSpPr/>
          <p:nvPr/>
        </p:nvSpPr>
        <p:spPr>
          <a:xfrm>
            <a:off x="3373510" y="6495917"/>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7"/>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
          <p:cNvSpPr/>
          <p:nvPr/>
        </p:nvSpPr>
        <p:spPr>
          <a:xfrm>
            <a:off x="3598772" y="6495917"/>
            <a:ext cx="242479" cy="242394"/>
          </a:xfrm>
          <a:custGeom>
            <a:avLst/>
            <a:gdLst/>
            <a:ahLst/>
            <a:cxnLst/>
            <a:rect l="l" t="t" r="r" b="b"/>
            <a:pathLst>
              <a:path w="2859" h="2858" extrusionOk="0">
                <a:moveTo>
                  <a:pt x="1429" y="201"/>
                </a:moveTo>
                <a:lnTo>
                  <a:pt x="2658" y="1429"/>
                </a:lnTo>
                <a:lnTo>
                  <a:pt x="1429" y="2657"/>
                </a:lnTo>
                <a:lnTo>
                  <a:pt x="201" y="1429"/>
                </a:lnTo>
                <a:lnTo>
                  <a:pt x="1429" y="201"/>
                </a:lnTo>
                <a:close/>
                <a:moveTo>
                  <a:pt x="1429" y="0"/>
                </a:moveTo>
                <a:lnTo>
                  <a:pt x="1" y="1429"/>
                </a:lnTo>
                <a:lnTo>
                  <a:pt x="1429" y="2857"/>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
          <p:cNvSpPr/>
          <p:nvPr/>
        </p:nvSpPr>
        <p:spPr>
          <a:xfrm>
            <a:off x="3824119" y="6495917"/>
            <a:ext cx="240274" cy="242394"/>
          </a:xfrm>
          <a:custGeom>
            <a:avLst/>
            <a:gdLst/>
            <a:ahLst/>
            <a:cxnLst/>
            <a:rect l="l" t="t" r="r" b="b"/>
            <a:pathLst>
              <a:path w="2833" h="2858" extrusionOk="0">
                <a:moveTo>
                  <a:pt x="1404" y="201"/>
                </a:moveTo>
                <a:lnTo>
                  <a:pt x="2632" y="1429"/>
                </a:lnTo>
                <a:lnTo>
                  <a:pt x="1404" y="2657"/>
                </a:lnTo>
                <a:lnTo>
                  <a:pt x="201" y="1429"/>
                </a:lnTo>
                <a:lnTo>
                  <a:pt x="1404" y="201"/>
                </a:lnTo>
                <a:close/>
                <a:moveTo>
                  <a:pt x="1404" y="0"/>
                </a:moveTo>
                <a:lnTo>
                  <a:pt x="1" y="1429"/>
                </a:lnTo>
                <a:lnTo>
                  <a:pt x="1404" y="2857"/>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
          <p:cNvSpPr/>
          <p:nvPr/>
        </p:nvSpPr>
        <p:spPr>
          <a:xfrm>
            <a:off x="4047345" y="6495917"/>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7"/>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
          <p:cNvSpPr/>
          <p:nvPr/>
        </p:nvSpPr>
        <p:spPr>
          <a:xfrm>
            <a:off x="4272607" y="6495917"/>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1" y="1429"/>
                </a:lnTo>
                <a:lnTo>
                  <a:pt x="1429" y="2857"/>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
          <p:cNvSpPr/>
          <p:nvPr/>
        </p:nvSpPr>
        <p:spPr>
          <a:xfrm>
            <a:off x="4497954" y="6495917"/>
            <a:ext cx="240274" cy="242394"/>
          </a:xfrm>
          <a:custGeom>
            <a:avLst/>
            <a:gdLst/>
            <a:ahLst/>
            <a:cxnLst/>
            <a:rect l="l" t="t" r="r" b="b"/>
            <a:pathLst>
              <a:path w="2833" h="2858" extrusionOk="0">
                <a:moveTo>
                  <a:pt x="1429" y="201"/>
                </a:moveTo>
                <a:lnTo>
                  <a:pt x="2632" y="1429"/>
                </a:lnTo>
                <a:lnTo>
                  <a:pt x="1429" y="2657"/>
                </a:lnTo>
                <a:lnTo>
                  <a:pt x="201" y="1429"/>
                </a:lnTo>
                <a:lnTo>
                  <a:pt x="1429" y="201"/>
                </a:lnTo>
                <a:close/>
                <a:moveTo>
                  <a:pt x="1429" y="0"/>
                </a:moveTo>
                <a:lnTo>
                  <a:pt x="0" y="1429"/>
                </a:lnTo>
                <a:lnTo>
                  <a:pt x="1429" y="2857"/>
                </a:lnTo>
                <a:lnTo>
                  <a:pt x="2833"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
          <p:cNvSpPr/>
          <p:nvPr/>
        </p:nvSpPr>
        <p:spPr>
          <a:xfrm>
            <a:off x="4721181" y="6495917"/>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7"/>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
          <p:cNvSpPr/>
          <p:nvPr/>
        </p:nvSpPr>
        <p:spPr>
          <a:xfrm>
            <a:off x="4946443" y="6495917"/>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1" y="1429"/>
                </a:lnTo>
                <a:lnTo>
                  <a:pt x="1429" y="2857"/>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
          <p:cNvSpPr/>
          <p:nvPr/>
        </p:nvSpPr>
        <p:spPr>
          <a:xfrm>
            <a:off x="5171790" y="6495917"/>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0"/>
                </a:moveTo>
                <a:lnTo>
                  <a:pt x="0" y="1429"/>
                </a:lnTo>
                <a:lnTo>
                  <a:pt x="1429" y="2857"/>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
          <p:cNvSpPr/>
          <p:nvPr/>
        </p:nvSpPr>
        <p:spPr>
          <a:xfrm>
            <a:off x="5397052" y="6495917"/>
            <a:ext cx="240359" cy="242394"/>
          </a:xfrm>
          <a:custGeom>
            <a:avLst/>
            <a:gdLst/>
            <a:ahLst/>
            <a:cxnLst/>
            <a:rect l="l" t="t" r="r" b="b"/>
            <a:pathLst>
              <a:path w="2834" h="2858" extrusionOk="0">
                <a:moveTo>
                  <a:pt x="1405" y="201"/>
                </a:moveTo>
                <a:lnTo>
                  <a:pt x="2633" y="1429"/>
                </a:lnTo>
                <a:lnTo>
                  <a:pt x="1405" y="2657"/>
                </a:lnTo>
                <a:lnTo>
                  <a:pt x="176" y="1429"/>
                </a:lnTo>
                <a:lnTo>
                  <a:pt x="1405" y="201"/>
                </a:lnTo>
                <a:close/>
                <a:moveTo>
                  <a:pt x="1405" y="0"/>
                </a:moveTo>
                <a:lnTo>
                  <a:pt x="1" y="1429"/>
                </a:lnTo>
                <a:lnTo>
                  <a:pt x="1405" y="2857"/>
                </a:lnTo>
                <a:lnTo>
                  <a:pt x="2833" y="1429"/>
                </a:lnTo>
                <a:lnTo>
                  <a:pt x="14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
          <p:cNvSpPr/>
          <p:nvPr/>
        </p:nvSpPr>
        <p:spPr>
          <a:xfrm>
            <a:off x="5620278" y="6495917"/>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1" y="1429"/>
                </a:lnTo>
                <a:lnTo>
                  <a:pt x="1429" y="2857"/>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
          <p:cNvSpPr/>
          <p:nvPr/>
        </p:nvSpPr>
        <p:spPr>
          <a:xfrm>
            <a:off x="5845625" y="6495917"/>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0"/>
                </a:moveTo>
                <a:lnTo>
                  <a:pt x="0" y="1429"/>
                </a:lnTo>
                <a:lnTo>
                  <a:pt x="1429" y="2857"/>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
          <p:cNvSpPr/>
          <p:nvPr/>
        </p:nvSpPr>
        <p:spPr>
          <a:xfrm>
            <a:off x="6070887" y="6495917"/>
            <a:ext cx="240274" cy="242394"/>
          </a:xfrm>
          <a:custGeom>
            <a:avLst/>
            <a:gdLst/>
            <a:ahLst/>
            <a:cxnLst/>
            <a:rect l="l" t="t" r="r" b="b"/>
            <a:pathLst>
              <a:path w="2833" h="2858" extrusionOk="0">
                <a:moveTo>
                  <a:pt x="1404" y="201"/>
                </a:moveTo>
                <a:lnTo>
                  <a:pt x="2632" y="1429"/>
                </a:lnTo>
                <a:lnTo>
                  <a:pt x="1404" y="2657"/>
                </a:lnTo>
                <a:lnTo>
                  <a:pt x="176" y="1429"/>
                </a:lnTo>
                <a:lnTo>
                  <a:pt x="1404" y="201"/>
                </a:lnTo>
                <a:close/>
                <a:moveTo>
                  <a:pt x="1404" y="0"/>
                </a:moveTo>
                <a:lnTo>
                  <a:pt x="1" y="1429"/>
                </a:lnTo>
                <a:lnTo>
                  <a:pt x="1404" y="2857"/>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
          <p:cNvSpPr/>
          <p:nvPr/>
        </p:nvSpPr>
        <p:spPr>
          <a:xfrm>
            <a:off x="6294113" y="6495917"/>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7"/>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
          <p:cNvSpPr/>
          <p:nvPr/>
        </p:nvSpPr>
        <p:spPr>
          <a:xfrm>
            <a:off x="6519460" y="6495917"/>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0"/>
                </a:moveTo>
                <a:lnTo>
                  <a:pt x="0" y="1429"/>
                </a:lnTo>
                <a:lnTo>
                  <a:pt x="1429" y="2857"/>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
          <p:cNvSpPr/>
          <p:nvPr/>
        </p:nvSpPr>
        <p:spPr>
          <a:xfrm>
            <a:off x="6744722" y="6495917"/>
            <a:ext cx="240274" cy="242394"/>
          </a:xfrm>
          <a:custGeom>
            <a:avLst/>
            <a:gdLst/>
            <a:ahLst/>
            <a:cxnLst/>
            <a:rect l="l" t="t" r="r" b="b"/>
            <a:pathLst>
              <a:path w="2833" h="2858" extrusionOk="0">
                <a:moveTo>
                  <a:pt x="1404" y="201"/>
                </a:moveTo>
                <a:lnTo>
                  <a:pt x="2632" y="1429"/>
                </a:lnTo>
                <a:lnTo>
                  <a:pt x="1404" y="2657"/>
                </a:lnTo>
                <a:lnTo>
                  <a:pt x="176" y="1429"/>
                </a:lnTo>
                <a:lnTo>
                  <a:pt x="1404" y="201"/>
                </a:lnTo>
                <a:close/>
                <a:moveTo>
                  <a:pt x="1404" y="0"/>
                </a:moveTo>
                <a:lnTo>
                  <a:pt x="1" y="1429"/>
                </a:lnTo>
                <a:lnTo>
                  <a:pt x="1404" y="2857"/>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
          <p:cNvSpPr/>
          <p:nvPr/>
        </p:nvSpPr>
        <p:spPr>
          <a:xfrm>
            <a:off x="6967949" y="6495917"/>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7"/>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
          <p:cNvSpPr/>
          <p:nvPr/>
        </p:nvSpPr>
        <p:spPr>
          <a:xfrm>
            <a:off x="7193296" y="6495917"/>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0"/>
                </a:moveTo>
                <a:lnTo>
                  <a:pt x="0" y="1429"/>
                </a:lnTo>
                <a:lnTo>
                  <a:pt x="1429" y="2857"/>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
          <p:cNvSpPr/>
          <p:nvPr/>
        </p:nvSpPr>
        <p:spPr>
          <a:xfrm>
            <a:off x="7418558" y="6495917"/>
            <a:ext cx="240274" cy="242394"/>
          </a:xfrm>
          <a:custGeom>
            <a:avLst/>
            <a:gdLst/>
            <a:ahLst/>
            <a:cxnLst/>
            <a:rect l="l" t="t" r="r" b="b"/>
            <a:pathLst>
              <a:path w="2833" h="2858" extrusionOk="0">
                <a:moveTo>
                  <a:pt x="1404" y="201"/>
                </a:moveTo>
                <a:lnTo>
                  <a:pt x="2632" y="1429"/>
                </a:lnTo>
                <a:lnTo>
                  <a:pt x="1404" y="2657"/>
                </a:lnTo>
                <a:lnTo>
                  <a:pt x="201" y="1429"/>
                </a:lnTo>
                <a:lnTo>
                  <a:pt x="1404" y="201"/>
                </a:lnTo>
                <a:close/>
                <a:moveTo>
                  <a:pt x="1404" y="0"/>
                </a:moveTo>
                <a:lnTo>
                  <a:pt x="1" y="1429"/>
                </a:lnTo>
                <a:lnTo>
                  <a:pt x="1404" y="2857"/>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
          <p:cNvSpPr/>
          <p:nvPr/>
        </p:nvSpPr>
        <p:spPr>
          <a:xfrm>
            <a:off x="7641784" y="6495917"/>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7"/>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
          <p:cNvSpPr/>
          <p:nvPr/>
        </p:nvSpPr>
        <p:spPr>
          <a:xfrm>
            <a:off x="7867046" y="6495917"/>
            <a:ext cx="242479" cy="242394"/>
          </a:xfrm>
          <a:custGeom>
            <a:avLst/>
            <a:gdLst/>
            <a:ahLst/>
            <a:cxnLst/>
            <a:rect l="l" t="t" r="r" b="b"/>
            <a:pathLst>
              <a:path w="2859" h="2858" extrusionOk="0">
                <a:moveTo>
                  <a:pt x="1430" y="201"/>
                </a:moveTo>
                <a:lnTo>
                  <a:pt x="2658" y="1429"/>
                </a:lnTo>
                <a:lnTo>
                  <a:pt x="1430" y="2657"/>
                </a:lnTo>
                <a:lnTo>
                  <a:pt x="201" y="1429"/>
                </a:lnTo>
                <a:lnTo>
                  <a:pt x="1430" y="201"/>
                </a:lnTo>
                <a:close/>
                <a:moveTo>
                  <a:pt x="1430" y="0"/>
                </a:moveTo>
                <a:lnTo>
                  <a:pt x="1" y="1429"/>
                </a:lnTo>
                <a:lnTo>
                  <a:pt x="1430" y="2857"/>
                </a:lnTo>
                <a:lnTo>
                  <a:pt x="2858" y="1429"/>
                </a:lnTo>
                <a:lnTo>
                  <a:pt x="1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
          <p:cNvSpPr/>
          <p:nvPr/>
        </p:nvSpPr>
        <p:spPr>
          <a:xfrm>
            <a:off x="8092393" y="6495917"/>
            <a:ext cx="240274" cy="242394"/>
          </a:xfrm>
          <a:custGeom>
            <a:avLst/>
            <a:gdLst/>
            <a:ahLst/>
            <a:cxnLst/>
            <a:rect l="l" t="t" r="r" b="b"/>
            <a:pathLst>
              <a:path w="2833" h="2858" extrusionOk="0">
                <a:moveTo>
                  <a:pt x="1404" y="201"/>
                </a:moveTo>
                <a:lnTo>
                  <a:pt x="2632" y="1429"/>
                </a:lnTo>
                <a:lnTo>
                  <a:pt x="1404" y="2657"/>
                </a:lnTo>
                <a:lnTo>
                  <a:pt x="201" y="1429"/>
                </a:lnTo>
                <a:lnTo>
                  <a:pt x="1404" y="201"/>
                </a:lnTo>
                <a:close/>
                <a:moveTo>
                  <a:pt x="1404" y="0"/>
                </a:moveTo>
                <a:lnTo>
                  <a:pt x="1" y="1429"/>
                </a:lnTo>
                <a:lnTo>
                  <a:pt x="1404" y="2857"/>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
          <p:cNvSpPr/>
          <p:nvPr/>
        </p:nvSpPr>
        <p:spPr>
          <a:xfrm>
            <a:off x="8315619" y="6495917"/>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7"/>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
          <p:cNvSpPr/>
          <p:nvPr/>
        </p:nvSpPr>
        <p:spPr>
          <a:xfrm>
            <a:off x="8540881" y="6495917"/>
            <a:ext cx="242479" cy="242394"/>
          </a:xfrm>
          <a:custGeom>
            <a:avLst/>
            <a:gdLst/>
            <a:ahLst/>
            <a:cxnLst/>
            <a:rect l="l" t="t" r="r" b="b"/>
            <a:pathLst>
              <a:path w="2859" h="2858" extrusionOk="0">
                <a:moveTo>
                  <a:pt x="1429" y="201"/>
                </a:moveTo>
                <a:lnTo>
                  <a:pt x="2658" y="1429"/>
                </a:lnTo>
                <a:lnTo>
                  <a:pt x="1429" y="2657"/>
                </a:lnTo>
                <a:lnTo>
                  <a:pt x="201" y="1429"/>
                </a:lnTo>
                <a:lnTo>
                  <a:pt x="1429" y="201"/>
                </a:lnTo>
                <a:close/>
                <a:moveTo>
                  <a:pt x="1429" y="0"/>
                </a:moveTo>
                <a:lnTo>
                  <a:pt x="1" y="1429"/>
                </a:lnTo>
                <a:lnTo>
                  <a:pt x="1429" y="2857"/>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
          <p:cNvSpPr/>
          <p:nvPr/>
        </p:nvSpPr>
        <p:spPr>
          <a:xfrm>
            <a:off x="8766228" y="6495917"/>
            <a:ext cx="240274" cy="242394"/>
          </a:xfrm>
          <a:custGeom>
            <a:avLst/>
            <a:gdLst/>
            <a:ahLst/>
            <a:cxnLst/>
            <a:rect l="l" t="t" r="r" b="b"/>
            <a:pathLst>
              <a:path w="2833" h="2858" extrusionOk="0">
                <a:moveTo>
                  <a:pt x="1429" y="201"/>
                </a:moveTo>
                <a:lnTo>
                  <a:pt x="2632" y="1429"/>
                </a:lnTo>
                <a:lnTo>
                  <a:pt x="1429" y="2657"/>
                </a:lnTo>
                <a:lnTo>
                  <a:pt x="201" y="1429"/>
                </a:lnTo>
                <a:lnTo>
                  <a:pt x="1429" y="201"/>
                </a:lnTo>
                <a:close/>
                <a:moveTo>
                  <a:pt x="1429" y="0"/>
                </a:moveTo>
                <a:lnTo>
                  <a:pt x="1" y="1429"/>
                </a:lnTo>
                <a:lnTo>
                  <a:pt x="1429" y="2857"/>
                </a:lnTo>
                <a:lnTo>
                  <a:pt x="2833"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
          <p:cNvSpPr/>
          <p:nvPr/>
        </p:nvSpPr>
        <p:spPr>
          <a:xfrm>
            <a:off x="8989455" y="6495917"/>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7"/>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
          <p:cNvSpPr/>
          <p:nvPr/>
        </p:nvSpPr>
        <p:spPr>
          <a:xfrm>
            <a:off x="104243" y="6483110"/>
            <a:ext cx="9025577" cy="754746"/>
          </a:xfrm>
          <a:custGeom>
            <a:avLst/>
            <a:gdLst/>
            <a:ahLst/>
            <a:cxnLst/>
            <a:rect l="l" t="t" r="r" b="b"/>
            <a:pathLst>
              <a:path w="106418" h="8899" extrusionOk="0">
                <a:moveTo>
                  <a:pt x="1" y="1"/>
                </a:moveTo>
                <a:lnTo>
                  <a:pt x="1" y="8898"/>
                </a:lnTo>
                <a:lnTo>
                  <a:pt x="106417" y="8898"/>
                </a:lnTo>
                <a:lnTo>
                  <a:pt x="1064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
          <p:cNvSpPr/>
          <p:nvPr/>
        </p:nvSpPr>
        <p:spPr>
          <a:xfrm>
            <a:off x="420933" y="6380402"/>
            <a:ext cx="216950" cy="130442"/>
          </a:xfrm>
          <a:custGeom>
            <a:avLst/>
            <a:gdLst/>
            <a:ahLst/>
            <a:cxnLst/>
            <a:rect l="l" t="t" r="r" b="b"/>
            <a:pathLst>
              <a:path w="2558" h="1538" extrusionOk="0">
                <a:moveTo>
                  <a:pt x="404" y="0"/>
                </a:moveTo>
                <a:cubicBezTo>
                  <a:pt x="276" y="0"/>
                  <a:pt x="142" y="11"/>
                  <a:pt x="1" y="34"/>
                </a:cubicBezTo>
                <a:cubicBezTo>
                  <a:pt x="1" y="34"/>
                  <a:pt x="1580" y="159"/>
                  <a:pt x="1931" y="1538"/>
                </a:cubicBezTo>
                <a:lnTo>
                  <a:pt x="2557" y="1538"/>
                </a:lnTo>
                <a:cubicBezTo>
                  <a:pt x="2557" y="1538"/>
                  <a:pt x="1938" y="0"/>
                  <a:pt x="4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
          <p:cNvSpPr/>
          <p:nvPr/>
        </p:nvSpPr>
        <p:spPr>
          <a:xfrm>
            <a:off x="584621" y="6328158"/>
            <a:ext cx="244599" cy="182686"/>
          </a:xfrm>
          <a:custGeom>
            <a:avLst/>
            <a:gdLst/>
            <a:ahLst/>
            <a:cxnLst/>
            <a:rect l="l" t="t" r="r" b="b"/>
            <a:pathLst>
              <a:path w="2884" h="2154" extrusionOk="0">
                <a:moveTo>
                  <a:pt x="1920" y="1"/>
                </a:moveTo>
                <a:cubicBezTo>
                  <a:pt x="1137" y="1"/>
                  <a:pt x="529" y="879"/>
                  <a:pt x="1" y="2154"/>
                </a:cubicBezTo>
                <a:lnTo>
                  <a:pt x="803" y="2154"/>
                </a:lnTo>
                <a:cubicBezTo>
                  <a:pt x="803" y="2154"/>
                  <a:pt x="1101" y="236"/>
                  <a:pt x="2258" y="236"/>
                </a:cubicBezTo>
                <a:cubicBezTo>
                  <a:pt x="2444" y="236"/>
                  <a:pt x="2651" y="285"/>
                  <a:pt x="2883" y="399"/>
                </a:cubicBezTo>
                <a:cubicBezTo>
                  <a:pt x="2534" y="125"/>
                  <a:pt x="2214" y="1"/>
                  <a:pt x="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
          <p:cNvSpPr/>
          <p:nvPr/>
        </p:nvSpPr>
        <p:spPr>
          <a:xfrm>
            <a:off x="814208" y="3699903"/>
            <a:ext cx="1328588" cy="2783292"/>
          </a:xfrm>
          <a:custGeom>
            <a:avLst/>
            <a:gdLst/>
            <a:ahLst/>
            <a:cxnLst/>
            <a:rect l="l" t="t" r="r" b="b"/>
            <a:pathLst>
              <a:path w="15665" h="32817" extrusionOk="0">
                <a:moveTo>
                  <a:pt x="9867" y="1"/>
                </a:moveTo>
                <a:cubicBezTo>
                  <a:pt x="9708" y="1"/>
                  <a:pt x="9564" y="12"/>
                  <a:pt x="9449" y="35"/>
                </a:cubicBezTo>
                <a:cubicBezTo>
                  <a:pt x="9199" y="60"/>
                  <a:pt x="8597" y="235"/>
                  <a:pt x="8422" y="386"/>
                </a:cubicBezTo>
                <a:cubicBezTo>
                  <a:pt x="8171" y="636"/>
                  <a:pt x="7996" y="1338"/>
                  <a:pt x="7946" y="1689"/>
                </a:cubicBezTo>
                <a:cubicBezTo>
                  <a:pt x="7920" y="2090"/>
                  <a:pt x="8146" y="3318"/>
                  <a:pt x="8146" y="3318"/>
                </a:cubicBezTo>
                <a:lnTo>
                  <a:pt x="8046" y="3569"/>
                </a:lnTo>
                <a:lnTo>
                  <a:pt x="7895" y="3569"/>
                </a:lnTo>
                <a:lnTo>
                  <a:pt x="7444" y="4220"/>
                </a:lnTo>
                <a:cubicBezTo>
                  <a:pt x="7444" y="4220"/>
                  <a:pt x="6667" y="4621"/>
                  <a:pt x="6367" y="4646"/>
                </a:cubicBezTo>
                <a:cubicBezTo>
                  <a:pt x="6356" y="4648"/>
                  <a:pt x="6345" y="4648"/>
                  <a:pt x="6333" y="4648"/>
                </a:cubicBezTo>
                <a:cubicBezTo>
                  <a:pt x="6124" y="4648"/>
                  <a:pt x="5755" y="4446"/>
                  <a:pt x="5565" y="4446"/>
                </a:cubicBezTo>
                <a:cubicBezTo>
                  <a:pt x="5364" y="4446"/>
                  <a:pt x="4963" y="4596"/>
                  <a:pt x="4813" y="4721"/>
                </a:cubicBezTo>
                <a:cubicBezTo>
                  <a:pt x="4712" y="4797"/>
                  <a:pt x="4311" y="4972"/>
                  <a:pt x="4211" y="5173"/>
                </a:cubicBezTo>
                <a:cubicBezTo>
                  <a:pt x="4036" y="5448"/>
                  <a:pt x="4161" y="5774"/>
                  <a:pt x="4161" y="5774"/>
                </a:cubicBezTo>
                <a:cubicBezTo>
                  <a:pt x="4161" y="5774"/>
                  <a:pt x="3083" y="6050"/>
                  <a:pt x="2783" y="6250"/>
                </a:cubicBezTo>
                <a:cubicBezTo>
                  <a:pt x="2256" y="6576"/>
                  <a:pt x="1680" y="8356"/>
                  <a:pt x="1680" y="8356"/>
                </a:cubicBezTo>
                <a:lnTo>
                  <a:pt x="1830" y="8531"/>
                </a:lnTo>
                <a:lnTo>
                  <a:pt x="2632" y="7353"/>
                </a:lnTo>
                <a:lnTo>
                  <a:pt x="2632" y="7353"/>
                </a:lnTo>
                <a:cubicBezTo>
                  <a:pt x="2632" y="7353"/>
                  <a:pt x="352" y="12691"/>
                  <a:pt x="1179" y="14245"/>
                </a:cubicBezTo>
                <a:cubicBezTo>
                  <a:pt x="1304" y="14471"/>
                  <a:pt x="2156" y="14621"/>
                  <a:pt x="2156" y="14621"/>
                </a:cubicBezTo>
                <a:cubicBezTo>
                  <a:pt x="2156" y="14621"/>
                  <a:pt x="1805" y="15849"/>
                  <a:pt x="2031" y="16150"/>
                </a:cubicBezTo>
                <a:cubicBezTo>
                  <a:pt x="2368" y="16552"/>
                  <a:pt x="3612" y="16624"/>
                  <a:pt x="4461" y="16624"/>
                </a:cubicBezTo>
                <a:cubicBezTo>
                  <a:pt x="4937" y="16624"/>
                  <a:pt x="5289" y="16601"/>
                  <a:pt x="5289" y="16601"/>
                </a:cubicBezTo>
                <a:lnTo>
                  <a:pt x="5289" y="16601"/>
                </a:lnTo>
                <a:cubicBezTo>
                  <a:pt x="5289" y="16601"/>
                  <a:pt x="4336" y="21589"/>
                  <a:pt x="3810" y="23193"/>
                </a:cubicBezTo>
                <a:cubicBezTo>
                  <a:pt x="3284" y="24922"/>
                  <a:pt x="1003" y="29859"/>
                  <a:pt x="1003" y="29859"/>
                </a:cubicBezTo>
                <a:cubicBezTo>
                  <a:pt x="1003" y="29859"/>
                  <a:pt x="151" y="30561"/>
                  <a:pt x="51" y="30937"/>
                </a:cubicBezTo>
                <a:cubicBezTo>
                  <a:pt x="1" y="31138"/>
                  <a:pt x="2482" y="32817"/>
                  <a:pt x="2482" y="32817"/>
                </a:cubicBezTo>
                <a:lnTo>
                  <a:pt x="3810" y="32817"/>
                </a:lnTo>
                <a:cubicBezTo>
                  <a:pt x="3810" y="32817"/>
                  <a:pt x="3810" y="32416"/>
                  <a:pt x="3735" y="32316"/>
                </a:cubicBezTo>
                <a:cubicBezTo>
                  <a:pt x="3585" y="32115"/>
                  <a:pt x="3058" y="31990"/>
                  <a:pt x="2883" y="31789"/>
                </a:cubicBezTo>
                <a:cubicBezTo>
                  <a:pt x="2632" y="31514"/>
                  <a:pt x="2231" y="30461"/>
                  <a:pt x="2231" y="30461"/>
                </a:cubicBezTo>
                <a:lnTo>
                  <a:pt x="2231" y="30461"/>
                </a:lnTo>
                <a:lnTo>
                  <a:pt x="2557" y="30611"/>
                </a:lnTo>
                <a:cubicBezTo>
                  <a:pt x="2557" y="30611"/>
                  <a:pt x="6166" y="24696"/>
                  <a:pt x="6542" y="23844"/>
                </a:cubicBezTo>
                <a:cubicBezTo>
                  <a:pt x="6768" y="23343"/>
                  <a:pt x="7971" y="19609"/>
                  <a:pt x="7971" y="19609"/>
                </a:cubicBezTo>
                <a:cubicBezTo>
                  <a:pt x="7971" y="19609"/>
                  <a:pt x="9224" y="22115"/>
                  <a:pt x="9499" y="23017"/>
                </a:cubicBezTo>
                <a:cubicBezTo>
                  <a:pt x="10176" y="25047"/>
                  <a:pt x="11279" y="31463"/>
                  <a:pt x="11279" y="31463"/>
                </a:cubicBezTo>
                <a:lnTo>
                  <a:pt x="11605" y="31438"/>
                </a:lnTo>
                <a:lnTo>
                  <a:pt x="11780" y="32817"/>
                </a:lnTo>
                <a:lnTo>
                  <a:pt x="13008" y="32817"/>
                </a:lnTo>
                <a:cubicBezTo>
                  <a:pt x="13008" y="32817"/>
                  <a:pt x="14286" y="32666"/>
                  <a:pt x="14712" y="32566"/>
                </a:cubicBezTo>
                <a:cubicBezTo>
                  <a:pt x="14938" y="32516"/>
                  <a:pt x="15439" y="32466"/>
                  <a:pt x="15615" y="32316"/>
                </a:cubicBezTo>
                <a:cubicBezTo>
                  <a:pt x="15665" y="32265"/>
                  <a:pt x="15414" y="31839"/>
                  <a:pt x="15264" y="31764"/>
                </a:cubicBezTo>
                <a:cubicBezTo>
                  <a:pt x="15195" y="31721"/>
                  <a:pt x="15089" y="31708"/>
                  <a:pt x="14971" y="31708"/>
                </a:cubicBezTo>
                <a:cubicBezTo>
                  <a:pt x="14780" y="31708"/>
                  <a:pt x="14554" y="31743"/>
                  <a:pt x="14390" y="31743"/>
                </a:cubicBezTo>
                <a:cubicBezTo>
                  <a:pt x="14362" y="31743"/>
                  <a:pt x="14335" y="31742"/>
                  <a:pt x="14311" y="31739"/>
                </a:cubicBezTo>
                <a:cubicBezTo>
                  <a:pt x="13986" y="31714"/>
                  <a:pt x="12983" y="31488"/>
                  <a:pt x="12983" y="31488"/>
                </a:cubicBezTo>
                <a:lnTo>
                  <a:pt x="12933" y="31263"/>
                </a:lnTo>
                <a:cubicBezTo>
                  <a:pt x="12933" y="31263"/>
                  <a:pt x="12482" y="23343"/>
                  <a:pt x="12332" y="22491"/>
                </a:cubicBezTo>
                <a:cubicBezTo>
                  <a:pt x="12231" y="21739"/>
                  <a:pt x="10627" y="15899"/>
                  <a:pt x="10627" y="15899"/>
                </a:cubicBezTo>
                <a:lnTo>
                  <a:pt x="10803" y="15874"/>
                </a:lnTo>
                <a:cubicBezTo>
                  <a:pt x="10803" y="15874"/>
                  <a:pt x="11329" y="9834"/>
                  <a:pt x="11154" y="7829"/>
                </a:cubicBezTo>
                <a:cubicBezTo>
                  <a:pt x="11078" y="7127"/>
                  <a:pt x="10527" y="5097"/>
                  <a:pt x="10527" y="5097"/>
                </a:cubicBezTo>
                <a:lnTo>
                  <a:pt x="9875" y="4521"/>
                </a:lnTo>
                <a:lnTo>
                  <a:pt x="9875" y="4220"/>
                </a:lnTo>
                <a:cubicBezTo>
                  <a:pt x="9875" y="4220"/>
                  <a:pt x="10354" y="4441"/>
                  <a:pt x="10601" y="4441"/>
                </a:cubicBezTo>
                <a:cubicBezTo>
                  <a:pt x="10643" y="4441"/>
                  <a:pt x="10677" y="4435"/>
                  <a:pt x="10702" y="4421"/>
                </a:cubicBezTo>
                <a:cubicBezTo>
                  <a:pt x="10928" y="4295"/>
                  <a:pt x="11103" y="3468"/>
                  <a:pt x="11103" y="3468"/>
                </a:cubicBezTo>
                <a:cubicBezTo>
                  <a:pt x="11103" y="3468"/>
                  <a:pt x="11429" y="3468"/>
                  <a:pt x="11429" y="3393"/>
                </a:cubicBezTo>
                <a:cubicBezTo>
                  <a:pt x="11379" y="3168"/>
                  <a:pt x="11329" y="2441"/>
                  <a:pt x="11404" y="2290"/>
                </a:cubicBezTo>
                <a:cubicBezTo>
                  <a:pt x="11605" y="1939"/>
                  <a:pt x="11680" y="1463"/>
                  <a:pt x="11680" y="1463"/>
                </a:cubicBezTo>
                <a:cubicBezTo>
                  <a:pt x="11680" y="1463"/>
                  <a:pt x="11880" y="1188"/>
                  <a:pt x="11880" y="1062"/>
                </a:cubicBezTo>
                <a:cubicBezTo>
                  <a:pt x="11880" y="862"/>
                  <a:pt x="11630" y="486"/>
                  <a:pt x="11454" y="360"/>
                </a:cubicBezTo>
                <a:cubicBezTo>
                  <a:pt x="11125" y="128"/>
                  <a:pt x="10408" y="1"/>
                  <a:pt x="98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
          <p:cNvSpPr/>
          <p:nvPr/>
        </p:nvSpPr>
        <p:spPr>
          <a:xfrm>
            <a:off x="5445988" y="3628830"/>
            <a:ext cx="1322227" cy="2854365"/>
          </a:xfrm>
          <a:custGeom>
            <a:avLst/>
            <a:gdLst/>
            <a:ahLst/>
            <a:cxnLst/>
            <a:rect l="l" t="t" r="r" b="b"/>
            <a:pathLst>
              <a:path w="15590" h="33655" extrusionOk="0">
                <a:moveTo>
                  <a:pt x="9336" y="0"/>
                </a:moveTo>
                <a:cubicBezTo>
                  <a:pt x="8899" y="0"/>
                  <a:pt x="8474" y="57"/>
                  <a:pt x="8246" y="171"/>
                </a:cubicBezTo>
                <a:cubicBezTo>
                  <a:pt x="8146" y="221"/>
                  <a:pt x="8096" y="271"/>
                  <a:pt x="8046" y="396"/>
                </a:cubicBezTo>
                <a:cubicBezTo>
                  <a:pt x="8021" y="422"/>
                  <a:pt x="7770" y="346"/>
                  <a:pt x="7444" y="647"/>
                </a:cubicBezTo>
                <a:cubicBezTo>
                  <a:pt x="7143" y="923"/>
                  <a:pt x="7143" y="1800"/>
                  <a:pt x="7369" y="2151"/>
                </a:cubicBezTo>
                <a:cubicBezTo>
                  <a:pt x="7670" y="2652"/>
                  <a:pt x="7745" y="3730"/>
                  <a:pt x="7745" y="3730"/>
                </a:cubicBezTo>
                <a:lnTo>
                  <a:pt x="7720" y="3980"/>
                </a:lnTo>
                <a:lnTo>
                  <a:pt x="7569" y="4006"/>
                </a:lnTo>
                <a:lnTo>
                  <a:pt x="7444" y="4356"/>
                </a:lnTo>
                <a:cubicBezTo>
                  <a:pt x="7444" y="4356"/>
                  <a:pt x="5615" y="4858"/>
                  <a:pt x="5138" y="5259"/>
                </a:cubicBezTo>
                <a:cubicBezTo>
                  <a:pt x="4236" y="5985"/>
                  <a:pt x="3234" y="8216"/>
                  <a:pt x="2532" y="9168"/>
                </a:cubicBezTo>
                <a:cubicBezTo>
                  <a:pt x="2281" y="9544"/>
                  <a:pt x="1479" y="10046"/>
                  <a:pt x="1329" y="10472"/>
                </a:cubicBezTo>
                <a:cubicBezTo>
                  <a:pt x="1178" y="10873"/>
                  <a:pt x="1279" y="11800"/>
                  <a:pt x="1479" y="12201"/>
                </a:cubicBezTo>
                <a:cubicBezTo>
                  <a:pt x="1504" y="12251"/>
                  <a:pt x="1554" y="12301"/>
                  <a:pt x="1604" y="12351"/>
                </a:cubicBezTo>
                <a:cubicBezTo>
                  <a:pt x="1329" y="12402"/>
                  <a:pt x="1078" y="12452"/>
                  <a:pt x="928" y="12552"/>
                </a:cubicBezTo>
                <a:cubicBezTo>
                  <a:pt x="727" y="12702"/>
                  <a:pt x="602" y="13229"/>
                  <a:pt x="577" y="13479"/>
                </a:cubicBezTo>
                <a:cubicBezTo>
                  <a:pt x="552" y="13830"/>
                  <a:pt x="602" y="14682"/>
                  <a:pt x="878" y="14908"/>
                </a:cubicBezTo>
                <a:cubicBezTo>
                  <a:pt x="978" y="14983"/>
                  <a:pt x="1103" y="15033"/>
                  <a:pt x="1203" y="15108"/>
                </a:cubicBezTo>
                <a:cubicBezTo>
                  <a:pt x="1279" y="16412"/>
                  <a:pt x="1329" y="17865"/>
                  <a:pt x="1304" y="19118"/>
                </a:cubicBezTo>
                <a:cubicBezTo>
                  <a:pt x="853" y="19419"/>
                  <a:pt x="276" y="19996"/>
                  <a:pt x="151" y="20372"/>
                </a:cubicBezTo>
                <a:cubicBezTo>
                  <a:pt x="0" y="20747"/>
                  <a:pt x="0" y="21675"/>
                  <a:pt x="251" y="21950"/>
                </a:cubicBezTo>
                <a:cubicBezTo>
                  <a:pt x="443" y="22142"/>
                  <a:pt x="978" y="22823"/>
                  <a:pt x="1550" y="22823"/>
                </a:cubicBezTo>
                <a:cubicBezTo>
                  <a:pt x="1651" y="22823"/>
                  <a:pt x="1753" y="22801"/>
                  <a:pt x="1855" y="22752"/>
                </a:cubicBezTo>
                <a:cubicBezTo>
                  <a:pt x="2632" y="22402"/>
                  <a:pt x="3509" y="22076"/>
                  <a:pt x="4261" y="21850"/>
                </a:cubicBezTo>
                <a:lnTo>
                  <a:pt x="4261" y="21850"/>
                </a:lnTo>
                <a:lnTo>
                  <a:pt x="4036" y="24081"/>
                </a:lnTo>
                <a:lnTo>
                  <a:pt x="1053" y="31123"/>
                </a:lnTo>
                <a:cubicBezTo>
                  <a:pt x="1053" y="31123"/>
                  <a:pt x="176" y="31900"/>
                  <a:pt x="176" y="32076"/>
                </a:cubicBezTo>
                <a:cubicBezTo>
                  <a:pt x="151" y="32352"/>
                  <a:pt x="2256" y="33655"/>
                  <a:pt x="2256" y="33655"/>
                </a:cubicBezTo>
                <a:lnTo>
                  <a:pt x="3810" y="33655"/>
                </a:lnTo>
                <a:cubicBezTo>
                  <a:pt x="3810" y="33655"/>
                  <a:pt x="3810" y="33304"/>
                  <a:pt x="3735" y="33229"/>
                </a:cubicBezTo>
                <a:cubicBezTo>
                  <a:pt x="3609" y="33053"/>
                  <a:pt x="3133" y="33028"/>
                  <a:pt x="2958" y="32878"/>
                </a:cubicBezTo>
                <a:cubicBezTo>
                  <a:pt x="2682" y="32652"/>
                  <a:pt x="2106" y="31650"/>
                  <a:pt x="2106" y="31650"/>
                </a:cubicBezTo>
                <a:lnTo>
                  <a:pt x="2131" y="31575"/>
                </a:lnTo>
                <a:lnTo>
                  <a:pt x="2432" y="31725"/>
                </a:lnTo>
                <a:lnTo>
                  <a:pt x="6692" y="24532"/>
                </a:lnTo>
                <a:lnTo>
                  <a:pt x="7519" y="21575"/>
                </a:lnTo>
                <a:lnTo>
                  <a:pt x="7594" y="21575"/>
                </a:lnTo>
                <a:lnTo>
                  <a:pt x="8296" y="24206"/>
                </a:lnTo>
                <a:lnTo>
                  <a:pt x="9198" y="32326"/>
                </a:lnTo>
                <a:lnTo>
                  <a:pt x="9399" y="32326"/>
                </a:lnTo>
                <a:lnTo>
                  <a:pt x="9424" y="33655"/>
                </a:lnTo>
                <a:lnTo>
                  <a:pt x="13409" y="33655"/>
                </a:lnTo>
                <a:cubicBezTo>
                  <a:pt x="13409" y="33655"/>
                  <a:pt x="13384" y="33154"/>
                  <a:pt x="13284" y="33053"/>
                </a:cubicBezTo>
                <a:cubicBezTo>
                  <a:pt x="13133" y="32903"/>
                  <a:pt x="12607" y="32928"/>
                  <a:pt x="12381" y="32878"/>
                </a:cubicBezTo>
                <a:cubicBezTo>
                  <a:pt x="12006" y="32753"/>
                  <a:pt x="10878" y="32301"/>
                  <a:pt x="10878" y="32301"/>
                </a:cubicBezTo>
                <a:lnTo>
                  <a:pt x="10828" y="32151"/>
                </a:lnTo>
                <a:lnTo>
                  <a:pt x="10978" y="32151"/>
                </a:lnTo>
                <a:lnTo>
                  <a:pt x="10978" y="23780"/>
                </a:lnTo>
                <a:lnTo>
                  <a:pt x="10702" y="21449"/>
                </a:lnTo>
                <a:lnTo>
                  <a:pt x="10828" y="21449"/>
                </a:lnTo>
                <a:cubicBezTo>
                  <a:pt x="11603" y="21764"/>
                  <a:pt x="13339" y="22454"/>
                  <a:pt x="14133" y="22454"/>
                </a:cubicBezTo>
                <a:cubicBezTo>
                  <a:pt x="14160" y="22454"/>
                  <a:pt x="14186" y="22453"/>
                  <a:pt x="14211" y="22452"/>
                </a:cubicBezTo>
                <a:cubicBezTo>
                  <a:pt x="14437" y="22452"/>
                  <a:pt x="14888" y="22276"/>
                  <a:pt x="15038" y="22101"/>
                </a:cubicBezTo>
                <a:cubicBezTo>
                  <a:pt x="15314" y="21775"/>
                  <a:pt x="15589" y="20873"/>
                  <a:pt x="15464" y="20472"/>
                </a:cubicBezTo>
                <a:cubicBezTo>
                  <a:pt x="15389" y="20271"/>
                  <a:pt x="15163" y="20046"/>
                  <a:pt x="14888" y="19845"/>
                </a:cubicBezTo>
                <a:cubicBezTo>
                  <a:pt x="15339" y="18166"/>
                  <a:pt x="15214" y="15484"/>
                  <a:pt x="14462" y="14432"/>
                </a:cubicBezTo>
                <a:cubicBezTo>
                  <a:pt x="14562" y="14106"/>
                  <a:pt x="14587" y="13730"/>
                  <a:pt x="14537" y="13529"/>
                </a:cubicBezTo>
                <a:cubicBezTo>
                  <a:pt x="14487" y="13254"/>
                  <a:pt x="14036" y="12828"/>
                  <a:pt x="13785" y="12677"/>
                </a:cubicBezTo>
                <a:cubicBezTo>
                  <a:pt x="13158" y="12351"/>
                  <a:pt x="10978" y="12226"/>
                  <a:pt x="10978" y="12226"/>
                </a:cubicBezTo>
                <a:lnTo>
                  <a:pt x="10251" y="12201"/>
                </a:lnTo>
                <a:cubicBezTo>
                  <a:pt x="10452" y="10747"/>
                  <a:pt x="10727" y="8241"/>
                  <a:pt x="10577" y="7214"/>
                </a:cubicBezTo>
                <a:cubicBezTo>
                  <a:pt x="10502" y="6587"/>
                  <a:pt x="9675" y="4858"/>
                  <a:pt x="9675" y="4858"/>
                </a:cubicBezTo>
                <a:lnTo>
                  <a:pt x="9650" y="4156"/>
                </a:lnTo>
                <a:lnTo>
                  <a:pt x="9650" y="4156"/>
                </a:lnTo>
                <a:cubicBezTo>
                  <a:pt x="9650" y="4156"/>
                  <a:pt x="9976" y="4251"/>
                  <a:pt x="10208" y="4251"/>
                </a:cubicBezTo>
                <a:cubicBezTo>
                  <a:pt x="10291" y="4251"/>
                  <a:pt x="10362" y="4239"/>
                  <a:pt x="10401" y="4206"/>
                </a:cubicBezTo>
                <a:cubicBezTo>
                  <a:pt x="10627" y="4056"/>
                  <a:pt x="10652" y="3128"/>
                  <a:pt x="10652" y="3128"/>
                </a:cubicBezTo>
                <a:cubicBezTo>
                  <a:pt x="10652" y="3128"/>
                  <a:pt x="10928" y="3103"/>
                  <a:pt x="10903" y="3053"/>
                </a:cubicBezTo>
                <a:cubicBezTo>
                  <a:pt x="10828" y="2702"/>
                  <a:pt x="10677" y="2201"/>
                  <a:pt x="10677" y="1925"/>
                </a:cubicBezTo>
                <a:cubicBezTo>
                  <a:pt x="10652" y="1750"/>
                  <a:pt x="10727" y="1224"/>
                  <a:pt x="10727" y="1224"/>
                </a:cubicBezTo>
                <a:cubicBezTo>
                  <a:pt x="10727" y="1224"/>
                  <a:pt x="10828" y="898"/>
                  <a:pt x="10828" y="797"/>
                </a:cubicBezTo>
                <a:cubicBezTo>
                  <a:pt x="10828" y="647"/>
                  <a:pt x="10752" y="346"/>
                  <a:pt x="10652" y="246"/>
                </a:cubicBezTo>
                <a:cubicBezTo>
                  <a:pt x="10406" y="82"/>
                  <a:pt x="9862" y="0"/>
                  <a:pt x="9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
          <p:cNvSpPr/>
          <p:nvPr/>
        </p:nvSpPr>
        <p:spPr>
          <a:xfrm>
            <a:off x="7295325" y="3668098"/>
            <a:ext cx="1077712" cy="2815097"/>
          </a:xfrm>
          <a:custGeom>
            <a:avLst/>
            <a:gdLst/>
            <a:ahLst/>
            <a:cxnLst/>
            <a:rect l="l" t="t" r="r" b="b"/>
            <a:pathLst>
              <a:path w="12707" h="33192" extrusionOk="0">
                <a:moveTo>
                  <a:pt x="7566" y="1"/>
                </a:moveTo>
                <a:cubicBezTo>
                  <a:pt x="7356" y="1"/>
                  <a:pt x="7155" y="16"/>
                  <a:pt x="7018" y="59"/>
                </a:cubicBezTo>
                <a:cubicBezTo>
                  <a:pt x="6767" y="134"/>
                  <a:pt x="6241" y="385"/>
                  <a:pt x="6090" y="610"/>
                </a:cubicBezTo>
                <a:cubicBezTo>
                  <a:pt x="5915" y="886"/>
                  <a:pt x="5915" y="1588"/>
                  <a:pt x="5940" y="1913"/>
                </a:cubicBezTo>
                <a:cubicBezTo>
                  <a:pt x="5940" y="2289"/>
                  <a:pt x="6266" y="3417"/>
                  <a:pt x="6266" y="3417"/>
                </a:cubicBezTo>
                <a:cubicBezTo>
                  <a:pt x="6266" y="3417"/>
                  <a:pt x="6197" y="3411"/>
                  <a:pt x="6122" y="3411"/>
                </a:cubicBezTo>
                <a:cubicBezTo>
                  <a:pt x="6046" y="3411"/>
                  <a:pt x="5965" y="3417"/>
                  <a:pt x="5940" y="3442"/>
                </a:cubicBezTo>
                <a:cubicBezTo>
                  <a:pt x="5865" y="3517"/>
                  <a:pt x="5790" y="3668"/>
                  <a:pt x="5714" y="3843"/>
                </a:cubicBezTo>
                <a:cubicBezTo>
                  <a:pt x="5450" y="3817"/>
                  <a:pt x="5075" y="3784"/>
                  <a:pt x="4727" y="3784"/>
                </a:cubicBezTo>
                <a:cubicBezTo>
                  <a:pt x="4415" y="3784"/>
                  <a:pt x="4126" y="3810"/>
                  <a:pt x="3960" y="3893"/>
                </a:cubicBezTo>
                <a:cubicBezTo>
                  <a:pt x="3534" y="4119"/>
                  <a:pt x="2807" y="5522"/>
                  <a:pt x="2807" y="5522"/>
                </a:cubicBezTo>
                <a:lnTo>
                  <a:pt x="3008" y="5548"/>
                </a:lnTo>
                <a:cubicBezTo>
                  <a:pt x="3008" y="5548"/>
                  <a:pt x="2181" y="5873"/>
                  <a:pt x="2005" y="6099"/>
                </a:cubicBezTo>
                <a:cubicBezTo>
                  <a:pt x="1780" y="6350"/>
                  <a:pt x="1604" y="7051"/>
                  <a:pt x="1504" y="7377"/>
                </a:cubicBezTo>
                <a:cubicBezTo>
                  <a:pt x="1278" y="8229"/>
                  <a:pt x="1303" y="10059"/>
                  <a:pt x="902" y="10836"/>
                </a:cubicBezTo>
                <a:cubicBezTo>
                  <a:pt x="777" y="11061"/>
                  <a:pt x="276" y="11312"/>
                  <a:pt x="176" y="11563"/>
                </a:cubicBezTo>
                <a:cubicBezTo>
                  <a:pt x="50" y="11813"/>
                  <a:pt x="0" y="12415"/>
                  <a:pt x="125" y="12690"/>
                </a:cubicBezTo>
                <a:cubicBezTo>
                  <a:pt x="226" y="12991"/>
                  <a:pt x="752" y="13417"/>
                  <a:pt x="1053" y="13543"/>
                </a:cubicBezTo>
                <a:cubicBezTo>
                  <a:pt x="1153" y="13593"/>
                  <a:pt x="1303" y="13643"/>
                  <a:pt x="1479" y="13693"/>
                </a:cubicBezTo>
                <a:cubicBezTo>
                  <a:pt x="1203" y="14119"/>
                  <a:pt x="1028" y="14520"/>
                  <a:pt x="902" y="14846"/>
                </a:cubicBezTo>
                <a:cubicBezTo>
                  <a:pt x="677" y="15523"/>
                  <a:pt x="777" y="17051"/>
                  <a:pt x="1103" y="17678"/>
                </a:cubicBezTo>
                <a:cubicBezTo>
                  <a:pt x="1328" y="18104"/>
                  <a:pt x="2356" y="19934"/>
                  <a:pt x="2782" y="20109"/>
                </a:cubicBezTo>
                <a:cubicBezTo>
                  <a:pt x="2822" y="20126"/>
                  <a:pt x="2862" y="20134"/>
                  <a:pt x="2904" y="20134"/>
                </a:cubicBezTo>
                <a:cubicBezTo>
                  <a:pt x="3048" y="20134"/>
                  <a:pt x="3203" y="20039"/>
                  <a:pt x="3358" y="19883"/>
                </a:cubicBezTo>
                <a:lnTo>
                  <a:pt x="3734" y="23342"/>
                </a:lnTo>
                <a:lnTo>
                  <a:pt x="2782" y="31688"/>
                </a:lnTo>
                <a:lnTo>
                  <a:pt x="2807" y="31688"/>
                </a:lnTo>
                <a:cubicBezTo>
                  <a:pt x="2732" y="32139"/>
                  <a:pt x="2707" y="32665"/>
                  <a:pt x="2707" y="33192"/>
                </a:cubicBezTo>
                <a:lnTo>
                  <a:pt x="5088" y="33192"/>
                </a:lnTo>
                <a:cubicBezTo>
                  <a:pt x="5088" y="33192"/>
                  <a:pt x="5088" y="32766"/>
                  <a:pt x="5013" y="32640"/>
                </a:cubicBezTo>
                <a:cubicBezTo>
                  <a:pt x="4912" y="32540"/>
                  <a:pt x="4637" y="32515"/>
                  <a:pt x="4536" y="32415"/>
                </a:cubicBezTo>
                <a:cubicBezTo>
                  <a:pt x="4411" y="32290"/>
                  <a:pt x="4311" y="31989"/>
                  <a:pt x="4311" y="31838"/>
                </a:cubicBezTo>
                <a:cubicBezTo>
                  <a:pt x="4311" y="31788"/>
                  <a:pt x="4311" y="31738"/>
                  <a:pt x="4311" y="31688"/>
                </a:cubicBezTo>
                <a:lnTo>
                  <a:pt x="4662" y="31688"/>
                </a:lnTo>
                <a:lnTo>
                  <a:pt x="6366" y="23192"/>
                </a:lnTo>
                <a:lnTo>
                  <a:pt x="6441" y="22365"/>
                </a:lnTo>
                <a:lnTo>
                  <a:pt x="6667" y="23267"/>
                </a:lnTo>
                <a:lnTo>
                  <a:pt x="7143" y="31688"/>
                </a:lnTo>
                <a:lnTo>
                  <a:pt x="7168" y="31688"/>
                </a:lnTo>
                <a:lnTo>
                  <a:pt x="7193" y="33192"/>
                </a:lnTo>
                <a:lnTo>
                  <a:pt x="11178" y="33192"/>
                </a:lnTo>
                <a:cubicBezTo>
                  <a:pt x="11178" y="33192"/>
                  <a:pt x="11178" y="32691"/>
                  <a:pt x="11053" y="32590"/>
                </a:cubicBezTo>
                <a:cubicBezTo>
                  <a:pt x="10902" y="32415"/>
                  <a:pt x="10376" y="32465"/>
                  <a:pt x="10151" y="32415"/>
                </a:cubicBezTo>
                <a:cubicBezTo>
                  <a:pt x="9749" y="32290"/>
                  <a:pt x="8897" y="32139"/>
                  <a:pt x="8647" y="31838"/>
                </a:cubicBezTo>
                <a:cubicBezTo>
                  <a:pt x="8622" y="31788"/>
                  <a:pt x="8597" y="31738"/>
                  <a:pt x="8572" y="31663"/>
                </a:cubicBezTo>
                <a:lnTo>
                  <a:pt x="8822" y="31663"/>
                </a:lnTo>
                <a:lnTo>
                  <a:pt x="9248" y="22941"/>
                </a:lnTo>
                <a:lnTo>
                  <a:pt x="8672" y="15698"/>
                </a:lnTo>
                <a:lnTo>
                  <a:pt x="8722" y="15698"/>
                </a:lnTo>
                <a:lnTo>
                  <a:pt x="8672" y="14846"/>
                </a:lnTo>
                <a:lnTo>
                  <a:pt x="10025" y="13969"/>
                </a:lnTo>
                <a:cubicBezTo>
                  <a:pt x="10025" y="13969"/>
                  <a:pt x="10192" y="13991"/>
                  <a:pt x="10341" y="13991"/>
                </a:cubicBezTo>
                <a:cubicBezTo>
                  <a:pt x="10415" y="13991"/>
                  <a:pt x="10485" y="13985"/>
                  <a:pt x="10526" y="13969"/>
                </a:cubicBezTo>
                <a:cubicBezTo>
                  <a:pt x="10727" y="13893"/>
                  <a:pt x="11028" y="13543"/>
                  <a:pt x="11103" y="13317"/>
                </a:cubicBezTo>
                <a:cubicBezTo>
                  <a:pt x="11178" y="13142"/>
                  <a:pt x="11103" y="12490"/>
                  <a:pt x="11103" y="12490"/>
                </a:cubicBezTo>
                <a:cubicBezTo>
                  <a:pt x="11103" y="12490"/>
                  <a:pt x="12456" y="10560"/>
                  <a:pt x="12632" y="9808"/>
                </a:cubicBezTo>
                <a:cubicBezTo>
                  <a:pt x="12707" y="9382"/>
                  <a:pt x="12707" y="8480"/>
                  <a:pt x="12506" y="8079"/>
                </a:cubicBezTo>
                <a:cubicBezTo>
                  <a:pt x="12105" y="7252"/>
                  <a:pt x="10627" y="5848"/>
                  <a:pt x="9699" y="5623"/>
                </a:cubicBezTo>
                <a:cubicBezTo>
                  <a:pt x="9672" y="5615"/>
                  <a:pt x="9639" y="5611"/>
                  <a:pt x="9603" y="5611"/>
                </a:cubicBezTo>
                <a:cubicBezTo>
                  <a:pt x="9408" y="5611"/>
                  <a:pt x="9101" y="5714"/>
                  <a:pt x="8847" y="5798"/>
                </a:cubicBezTo>
                <a:lnTo>
                  <a:pt x="8747" y="5522"/>
                </a:lnTo>
                <a:lnTo>
                  <a:pt x="8672" y="5121"/>
                </a:lnTo>
                <a:cubicBezTo>
                  <a:pt x="8672" y="5121"/>
                  <a:pt x="8747" y="4871"/>
                  <a:pt x="8747" y="4796"/>
                </a:cubicBezTo>
                <a:cubicBezTo>
                  <a:pt x="8747" y="4570"/>
                  <a:pt x="8546" y="3919"/>
                  <a:pt x="8546" y="3918"/>
                </a:cubicBezTo>
                <a:lnTo>
                  <a:pt x="8546" y="3918"/>
                </a:lnTo>
                <a:cubicBezTo>
                  <a:pt x="8547" y="3918"/>
                  <a:pt x="8634" y="3925"/>
                  <a:pt x="8734" y="3925"/>
                </a:cubicBezTo>
                <a:cubicBezTo>
                  <a:pt x="8835" y="3925"/>
                  <a:pt x="8947" y="3918"/>
                  <a:pt x="8998" y="3893"/>
                </a:cubicBezTo>
                <a:cubicBezTo>
                  <a:pt x="9073" y="3843"/>
                  <a:pt x="9223" y="2916"/>
                  <a:pt x="9223" y="2916"/>
                </a:cubicBezTo>
                <a:cubicBezTo>
                  <a:pt x="9223" y="2916"/>
                  <a:pt x="9524" y="2891"/>
                  <a:pt x="9499" y="2841"/>
                </a:cubicBezTo>
                <a:cubicBezTo>
                  <a:pt x="9399" y="2565"/>
                  <a:pt x="9298" y="1788"/>
                  <a:pt x="9298" y="1788"/>
                </a:cubicBezTo>
                <a:cubicBezTo>
                  <a:pt x="9298" y="1788"/>
                  <a:pt x="9449" y="1036"/>
                  <a:pt x="9348" y="811"/>
                </a:cubicBezTo>
                <a:cubicBezTo>
                  <a:pt x="9173" y="334"/>
                  <a:pt x="8546" y="109"/>
                  <a:pt x="8346" y="59"/>
                </a:cubicBezTo>
                <a:cubicBezTo>
                  <a:pt x="8158" y="30"/>
                  <a:pt x="7853" y="1"/>
                  <a:pt x="75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
          <p:cNvSpPr/>
          <p:nvPr/>
        </p:nvSpPr>
        <p:spPr>
          <a:xfrm>
            <a:off x="3014244" y="4374078"/>
            <a:ext cx="1048028" cy="2109117"/>
          </a:xfrm>
          <a:custGeom>
            <a:avLst/>
            <a:gdLst/>
            <a:ahLst/>
            <a:cxnLst/>
            <a:rect l="l" t="t" r="r" b="b"/>
            <a:pathLst>
              <a:path w="12357" h="24868" extrusionOk="0">
                <a:moveTo>
                  <a:pt x="6761" y="0"/>
                </a:moveTo>
                <a:cubicBezTo>
                  <a:pt x="6508" y="0"/>
                  <a:pt x="6268" y="27"/>
                  <a:pt x="6116" y="81"/>
                </a:cubicBezTo>
                <a:cubicBezTo>
                  <a:pt x="6041" y="131"/>
                  <a:pt x="5966" y="281"/>
                  <a:pt x="5890" y="306"/>
                </a:cubicBezTo>
                <a:cubicBezTo>
                  <a:pt x="5765" y="381"/>
                  <a:pt x="5439" y="356"/>
                  <a:pt x="5339" y="457"/>
                </a:cubicBezTo>
                <a:cubicBezTo>
                  <a:pt x="5138" y="707"/>
                  <a:pt x="5264" y="1710"/>
                  <a:pt x="5264" y="1710"/>
                </a:cubicBezTo>
                <a:lnTo>
                  <a:pt x="5665" y="3138"/>
                </a:lnTo>
                <a:lnTo>
                  <a:pt x="5640" y="3364"/>
                </a:lnTo>
                <a:lnTo>
                  <a:pt x="5514" y="3389"/>
                </a:lnTo>
                <a:lnTo>
                  <a:pt x="5314" y="3564"/>
                </a:lnTo>
                <a:lnTo>
                  <a:pt x="4687" y="3865"/>
                </a:lnTo>
                <a:cubicBezTo>
                  <a:pt x="4687" y="3865"/>
                  <a:pt x="3735" y="4191"/>
                  <a:pt x="3509" y="4442"/>
                </a:cubicBezTo>
                <a:cubicBezTo>
                  <a:pt x="2933" y="5043"/>
                  <a:pt x="2457" y="6547"/>
                  <a:pt x="2156" y="7324"/>
                </a:cubicBezTo>
                <a:cubicBezTo>
                  <a:pt x="1905" y="7925"/>
                  <a:pt x="1028" y="9279"/>
                  <a:pt x="903" y="9905"/>
                </a:cubicBezTo>
                <a:cubicBezTo>
                  <a:pt x="878" y="9955"/>
                  <a:pt x="1003" y="9905"/>
                  <a:pt x="978" y="9981"/>
                </a:cubicBezTo>
                <a:cubicBezTo>
                  <a:pt x="953" y="10306"/>
                  <a:pt x="1003" y="10833"/>
                  <a:pt x="1128" y="11058"/>
                </a:cubicBezTo>
                <a:cubicBezTo>
                  <a:pt x="1229" y="11259"/>
                  <a:pt x="1705" y="11559"/>
                  <a:pt x="1805" y="11635"/>
                </a:cubicBezTo>
                <a:cubicBezTo>
                  <a:pt x="1780" y="12086"/>
                  <a:pt x="1930" y="13564"/>
                  <a:pt x="1930" y="13564"/>
                </a:cubicBezTo>
                <a:lnTo>
                  <a:pt x="2306" y="13564"/>
                </a:lnTo>
                <a:cubicBezTo>
                  <a:pt x="2206" y="12737"/>
                  <a:pt x="2231" y="11735"/>
                  <a:pt x="2231" y="11735"/>
                </a:cubicBezTo>
                <a:cubicBezTo>
                  <a:pt x="2582" y="11735"/>
                  <a:pt x="3033" y="11685"/>
                  <a:pt x="3359" y="11660"/>
                </a:cubicBezTo>
                <a:lnTo>
                  <a:pt x="3359" y="11660"/>
                </a:lnTo>
                <a:cubicBezTo>
                  <a:pt x="3309" y="11835"/>
                  <a:pt x="3159" y="12587"/>
                  <a:pt x="3133" y="12863"/>
                </a:cubicBezTo>
                <a:cubicBezTo>
                  <a:pt x="3108" y="13364"/>
                  <a:pt x="3234" y="14392"/>
                  <a:pt x="3209" y="14893"/>
                </a:cubicBezTo>
                <a:cubicBezTo>
                  <a:pt x="3209" y="15645"/>
                  <a:pt x="3108" y="17148"/>
                  <a:pt x="2908" y="17850"/>
                </a:cubicBezTo>
                <a:cubicBezTo>
                  <a:pt x="2858" y="18101"/>
                  <a:pt x="2482" y="18803"/>
                  <a:pt x="2482" y="18803"/>
                </a:cubicBezTo>
                <a:lnTo>
                  <a:pt x="652" y="23013"/>
                </a:lnTo>
                <a:lnTo>
                  <a:pt x="577" y="22988"/>
                </a:lnTo>
                <a:cubicBezTo>
                  <a:pt x="577" y="22988"/>
                  <a:pt x="1" y="23489"/>
                  <a:pt x="1" y="23715"/>
                </a:cubicBezTo>
                <a:cubicBezTo>
                  <a:pt x="1" y="23790"/>
                  <a:pt x="1254" y="24868"/>
                  <a:pt x="1254" y="24868"/>
                </a:cubicBezTo>
                <a:lnTo>
                  <a:pt x="2382" y="24868"/>
                </a:lnTo>
                <a:cubicBezTo>
                  <a:pt x="2382" y="24868"/>
                  <a:pt x="2357" y="24617"/>
                  <a:pt x="2306" y="24542"/>
                </a:cubicBezTo>
                <a:cubicBezTo>
                  <a:pt x="2206" y="24417"/>
                  <a:pt x="1855" y="24367"/>
                  <a:pt x="1730" y="24241"/>
                </a:cubicBezTo>
                <a:cubicBezTo>
                  <a:pt x="1580" y="24066"/>
                  <a:pt x="1404" y="23389"/>
                  <a:pt x="1404" y="23389"/>
                </a:cubicBezTo>
                <a:lnTo>
                  <a:pt x="4061" y="19304"/>
                </a:lnTo>
                <a:lnTo>
                  <a:pt x="4662" y="19479"/>
                </a:lnTo>
                <a:cubicBezTo>
                  <a:pt x="4662" y="19479"/>
                  <a:pt x="4988" y="18502"/>
                  <a:pt x="5063" y="18176"/>
                </a:cubicBezTo>
                <a:cubicBezTo>
                  <a:pt x="5189" y="17750"/>
                  <a:pt x="5364" y="17048"/>
                  <a:pt x="5539" y="16296"/>
                </a:cubicBezTo>
                <a:cubicBezTo>
                  <a:pt x="5715" y="16948"/>
                  <a:pt x="5840" y="17549"/>
                  <a:pt x="5890" y="17925"/>
                </a:cubicBezTo>
                <a:cubicBezTo>
                  <a:pt x="5940" y="18326"/>
                  <a:pt x="5890" y="19504"/>
                  <a:pt x="5890" y="19504"/>
                </a:cubicBezTo>
                <a:lnTo>
                  <a:pt x="6316" y="19504"/>
                </a:lnTo>
                <a:lnTo>
                  <a:pt x="6893" y="23865"/>
                </a:lnTo>
                <a:lnTo>
                  <a:pt x="6843" y="23890"/>
                </a:lnTo>
                <a:lnTo>
                  <a:pt x="6793" y="24868"/>
                </a:lnTo>
                <a:lnTo>
                  <a:pt x="9424" y="24868"/>
                </a:lnTo>
                <a:cubicBezTo>
                  <a:pt x="9424" y="24868"/>
                  <a:pt x="9424" y="24567"/>
                  <a:pt x="9349" y="24492"/>
                </a:cubicBezTo>
                <a:cubicBezTo>
                  <a:pt x="9224" y="24341"/>
                  <a:pt x="8848" y="24367"/>
                  <a:pt x="8672" y="24291"/>
                </a:cubicBezTo>
                <a:cubicBezTo>
                  <a:pt x="8472" y="24216"/>
                  <a:pt x="7870" y="23865"/>
                  <a:pt x="7870" y="23865"/>
                </a:cubicBezTo>
                <a:lnTo>
                  <a:pt x="7845" y="23765"/>
                </a:lnTo>
                <a:lnTo>
                  <a:pt x="7920" y="19429"/>
                </a:lnTo>
                <a:lnTo>
                  <a:pt x="7996" y="19429"/>
                </a:lnTo>
                <a:cubicBezTo>
                  <a:pt x="7996" y="19429"/>
                  <a:pt x="7971" y="18076"/>
                  <a:pt x="7946" y="17625"/>
                </a:cubicBezTo>
                <a:cubicBezTo>
                  <a:pt x="7845" y="16346"/>
                  <a:pt x="7369" y="12863"/>
                  <a:pt x="7269" y="12011"/>
                </a:cubicBezTo>
                <a:lnTo>
                  <a:pt x="7269" y="12011"/>
                </a:lnTo>
                <a:lnTo>
                  <a:pt x="7369" y="12036"/>
                </a:lnTo>
                <a:cubicBezTo>
                  <a:pt x="7369" y="12036"/>
                  <a:pt x="7244" y="10432"/>
                  <a:pt x="7294" y="9905"/>
                </a:cubicBezTo>
                <a:cubicBezTo>
                  <a:pt x="7319" y="9454"/>
                  <a:pt x="7419" y="8803"/>
                  <a:pt x="7494" y="8151"/>
                </a:cubicBezTo>
                <a:cubicBezTo>
                  <a:pt x="7620" y="8176"/>
                  <a:pt x="7695" y="8226"/>
                  <a:pt x="7795" y="8226"/>
                </a:cubicBezTo>
                <a:cubicBezTo>
                  <a:pt x="7858" y="8251"/>
                  <a:pt x="7958" y="8264"/>
                  <a:pt x="8061" y="8264"/>
                </a:cubicBezTo>
                <a:cubicBezTo>
                  <a:pt x="8165" y="8264"/>
                  <a:pt x="8271" y="8251"/>
                  <a:pt x="8347" y="8226"/>
                </a:cubicBezTo>
                <a:cubicBezTo>
                  <a:pt x="9149" y="8076"/>
                  <a:pt x="11354" y="7023"/>
                  <a:pt x="11354" y="7023"/>
                </a:cubicBezTo>
                <a:lnTo>
                  <a:pt x="11705" y="6973"/>
                </a:lnTo>
                <a:lnTo>
                  <a:pt x="11956" y="6798"/>
                </a:lnTo>
                <a:lnTo>
                  <a:pt x="12357" y="6647"/>
                </a:lnTo>
                <a:lnTo>
                  <a:pt x="12331" y="5970"/>
                </a:lnTo>
                <a:lnTo>
                  <a:pt x="11580" y="5920"/>
                </a:lnTo>
                <a:lnTo>
                  <a:pt x="11128" y="6346"/>
                </a:lnTo>
                <a:cubicBezTo>
                  <a:pt x="11128" y="6346"/>
                  <a:pt x="9291" y="6938"/>
                  <a:pt x="8447" y="6938"/>
                </a:cubicBezTo>
                <a:cubicBezTo>
                  <a:pt x="8371" y="6938"/>
                  <a:pt x="8304" y="6933"/>
                  <a:pt x="8246" y="6923"/>
                </a:cubicBezTo>
                <a:cubicBezTo>
                  <a:pt x="8071" y="6873"/>
                  <a:pt x="7870" y="6798"/>
                  <a:pt x="7670" y="6697"/>
                </a:cubicBezTo>
                <a:cubicBezTo>
                  <a:pt x="7695" y="6196"/>
                  <a:pt x="7695" y="5770"/>
                  <a:pt x="7645" y="5419"/>
                </a:cubicBezTo>
                <a:cubicBezTo>
                  <a:pt x="7595" y="5093"/>
                  <a:pt x="7244" y="4291"/>
                  <a:pt x="7068" y="3915"/>
                </a:cubicBezTo>
                <a:lnTo>
                  <a:pt x="7068" y="3439"/>
                </a:lnTo>
                <a:cubicBezTo>
                  <a:pt x="7068" y="3439"/>
                  <a:pt x="7206" y="3452"/>
                  <a:pt x="7360" y="3452"/>
                </a:cubicBezTo>
                <a:cubicBezTo>
                  <a:pt x="7513" y="3452"/>
                  <a:pt x="7682" y="3439"/>
                  <a:pt x="7745" y="3389"/>
                </a:cubicBezTo>
                <a:cubicBezTo>
                  <a:pt x="7895" y="3239"/>
                  <a:pt x="7895" y="2537"/>
                  <a:pt x="7895" y="2537"/>
                </a:cubicBezTo>
                <a:cubicBezTo>
                  <a:pt x="7895" y="2537"/>
                  <a:pt x="8071" y="2512"/>
                  <a:pt x="8096" y="2487"/>
                </a:cubicBezTo>
                <a:cubicBezTo>
                  <a:pt x="8171" y="2311"/>
                  <a:pt x="7946" y="1935"/>
                  <a:pt x="7946" y="1760"/>
                </a:cubicBezTo>
                <a:cubicBezTo>
                  <a:pt x="7920" y="1584"/>
                  <a:pt x="7946" y="1108"/>
                  <a:pt x="7946" y="1108"/>
                </a:cubicBezTo>
                <a:cubicBezTo>
                  <a:pt x="7946" y="1108"/>
                  <a:pt x="8146" y="657"/>
                  <a:pt x="8096" y="507"/>
                </a:cubicBezTo>
                <a:cubicBezTo>
                  <a:pt x="8046" y="356"/>
                  <a:pt x="7795" y="181"/>
                  <a:pt x="7645" y="131"/>
                </a:cubicBezTo>
                <a:cubicBezTo>
                  <a:pt x="7446" y="45"/>
                  <a:pt x="7093" y="0"/>
                  <a:pt x="67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
          <p:cNvSpPr/>
          <p:nvPr/>
        </p:nvSpPr>
        <p:spPr>
          <a:xfrm>
            <a:off x="506000" y="6234440"/>
            <a:ext cx="138244" cy="276404"/>
          </a:xfrm>
          <a:custGeom>
            <a:avLst/>
            <a:gdLst/>
            <a:ahLst/>
            <a:cxnLst/>
            <a:rect l="l" t="t" r="r" b="b"/>
            <a:pathLst>
              <a:path w="1630" h="3259" extrusionOk="0">
                <a:moveTo>
                  <a:pt x="1" y="0"/>
                </a:moveTo>
                <a:cubicBezTo>
                  <a:pt x="1" y="1"/>
                  <a:pt x="1078" y="2808"/>
                  <a:pt x="1028" y="3259"/>
                </a:cubicBezTo>
                <a:lnTo>
                  <a:pt x="1630" y="3259"/>
                </a:lnTo>
                <a:cubicBezTo>
                  <a:pt x="1630" y="3259"/>
                  <a:pt x="1554" y="928"/>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
          <p:cNvSpPr/>
          <p:nvPr/>
        </p:nvSpPr>
        <p:spPr>
          <a:xfrm>
            <a:off x="3594532" y="3691422"/>
            <a:ext cx="1126734" cy="2791773"/>
          </a:xfrm>
          <a:custGeom>
            <a:avLst/>
            <a:gdLst/>
            <a:ahLst/>
            <a:cxnLst/>
            <a:rect l="l" t="t" r="r" b="b"/>
            <a:pathLst>
              <a:path w="13285" h="32917" extrusionOk="0">
                <a:moveTo>
                  <a:pt x="8855" y="1"/>
                </a:moveTo>
                <a:cubicBezTo>
                  <a:pt x="8574" y="1"/>
                  <a:pt x="8341" y="42"/>
                  <a:pt x="8046" y="160"/>
                </a:cubicBezTo>
                <a:cubicBezTo>
                  <a:pt x="7795" y="260"/>
                  <a:pt x="7219" y="711"/>
                  <a:pt x="7219" y="1087"/>
                </a:cubicBezTo>
                <a:cubicBezTo>
                  <a:pt x="7169" y="2365"/>
                  <a:pt x="6993" y="3293"/>
                  <a:pt x="6818" y="3944"/>
                </a:cubicBezTo>
                <a:cubicBezTo>
                  <a:pt x="6592" y="4070"/>
                  <a:pt x="6342" y="4220"/>
                  <a:pt x="6216" y="4295"/>
                </a:cubicBezTo>
                <a:cubicBezTo>
                  <a:pt x="5840" y="4471"/>
                  <a:pt x="4988" y="4596"/>
                  <a:pt x="4687" y="4872"/>
                </a:cubicBezTo>
                <a:cubicBezTo>
                  <a:pt x="4437" y="5072"/>
                  <a:pt x="3961" y="5699"/>
                  <a:pt x="3710" y="6200"/>
                </a:cubicBezTo>
                <a:cubicBezTo>
                  <a:pt x="3685" y="6250"/>
                  <a:pt x="3835" y="6200"/>
                  <a:pt x="3810" y="6275"/>
                </a:cubicBezTo>
                <a:cubicBezTo>
                  <a:pt x="3484" y="6927"/>
                  <a:pt x="3459" y="7278"/>
                  <a:pt x="3234" y="7528"/>
                </a:cubicBezTo>
                <a:cubicBezTo>
                  <a:pt x="3083" y="7704"/>
                  <a:pt x="2607" y="7779"/>
                  <a:pt x="2482" y="7929"/>
                </a:cubicBezTo>
                <a:cubicBezTo>
                  <a:pt x="2256" y="8230"/>
                  <a:pt x="2056" y="8982"/>
                  <a:pt x="2081" y="9333"/>
                </a:cubicBezTo>
                <a:cubicBezTo>
                  <a:pt x="2081" y="9533"/>
                  <a:pt x="2382" y="9834"/>
                  <a:pt x="2382" y="10009"/>
                </a:cubicBezTo>
                <a:cubicBezTo>
                  <a:pt x="2407" y="10310"/>
                  <a:pt x="2006" y="10862"/>
                  <a:pt x="2031" y="11162"/>
                </a:cubicBezTo>
                <a:cubicBezTo>
                  <a:pt x="2081" y="11513"/>
                  <a:pt x="2507" y="12190"/>
                  <a:pt x="2808" y="12365"/>
                </a:cubicBezTo>
                <a:cubicBezTo>
                  <a:pt x="3209" y="12616"/>
                  <a:pt x="4437" y="12641"/>
                  <a:pt x="4988" y="12641"/>
                </a:cubicBezTo>
                <a:lnTo>
                  <a:pt x="4938" y="12892"/>
                </a:lnTo>
                <a:cubicBezTo>
                  <a:pt x="4938" y="12892"/>
                  <a:pt x="4512" y="14345"/>
                  <a:pt x="4412" y="14821"/>
                </a:cubicBezTo>
                <a:cubicBezTo>
                  <a:pt x="4286" y="15323"/>
                  <a:pt x="4236" y="16300"/>
                  <a:pt x="4261" y="16826"/>
                </a:cubicBezTo>
                <a:cubicBezTo>
                  <a:pt x="4261" y="17453"/>
                  <a:pt x="4587" y="18706"/>
                  <a:pt x="4587" y="19358"/>
                </a:cubicBezTo>
                <a:cubicBezTo>
                  <a:pt x="4587" y="20436"/>
                  <a:pt x="4286" y="22641"/>
                  <a:pt x="3885" y="23669"/>
                </a:cubicBezTo>
                <a:cubicBezTo>
                  <a:pt x="3785" y="23919"/>
                  <a:pt x="3635" y="24270"/>
                  <a:pt x="3459" y="24671"/>
                </a:cubicBezTo>
                <a:lnTo>
                  <a:pt x="3434" y="24671"/>
                </a:lnTo>
                <a:cubicBezTo>
                  <a:pt x="3434" y="24671"/>
                  <a:pt x="3409" y="24746"/>
                  <a:pt x="3384" y="24847"/>
                </a:cubicBezTo>
                <a:cubicBezTo>
                  <a:pt x="2808" y="26075"/>
                  <a:pt x="2056" y="27578"/>
                  <a:pt x="2056" y="27578"/>
                </a:cubicBezTo>
                <a:cubicBezTo>
                  <a:pt x="2056" y="27578"/>
                  <a:pt x="2106" y="27604"/>
                  <a:pt x="2231" y="27629"/>
                </a:cubicBezTo>
                <a:cubicBezTo>
                  <a:pt x="1655" y="28982"/>
                  <a:pt x="1053" y="30285"/>
                  <a:pt x="928" y="30385"/>
                </a:cubicBezTo>
                <a:cubicBezTo>
                  <a:pt x="928" y="30385"/>
                  <a:pt x="878" y="30360"/>
                  <a:pt x="878" y="30360"/>
                </a:cubicBezTo>
                <a:cubicBezTo>
                  <a:pt x="878" y="30360"/>
                  <a:pt x="126" y="31162"/>
                  <a:pt x="51" y="31338"/>
                </a:cubicBezTo>
                <a:cubicBezTo>
                  <a:pt x="1" y="31438"/>
                  <a:pt x="1555" y="32917"/>
                  <a:pt x="1855" y="32917"/>
                </a:cubicBezTo>
                <a:lnTo>
                  <a:pt x="3434" y="32917"/>
                </a:lnTo>
                <a:cubicBezTo>
                  <a:pt x="3434" y="32917"/>
                  <a:pt x="3409" y="32566"/>
                  <a:pt x="3359" y="32491"/>
                </a:cubicBezTo>
                <a:cubicBezTo>
                  <a:pt x="3209" y="32315"/>
                  <a:pt x="2632" y="32215"/>
                  <a:pt x="2582" y="32140"/>
                </a:cubicBezTo>
                <a:cubicBezTo>
                  <a:pt x="2482" y="32040"/>
                  <a:pt x="1855" y="30862"/>
                  <a:pt x="1855" y="30862"/>
                </a:cubicBezTo>
                <a:lnTo>
                  <a:pt x="3710" y="27929"/>
                </a:lnTo>
                <a:cubicBezTo>
                  <a:pt x="5114" y="28205"/>
                  <a:pt x="6968" y="28556"/>
                  <a:pt x="7896" y="28556"/>
                </a:cubicBezTo>
                <a:cubicBezTo>
                  <a:pt x="7932" y="28559"/>
                  <a:pt x="7973" y="28561"/>
                  <a:pt x="8018" y="28561"/>
                </a:cubicBezTo>
                <a:cubicBezTo>
                  <a:pt x="8306" y="28561"/>
                  <a:pt x="8740" y="28496"/>
                  <a:pt x="9174" y="28431"/>
                </a:cubicBezTo>
                <a:lnTo>
                  <a:pt x="9525" y="31563"/>
                </a:lnTo>
                <a:lnTo>
                  <a:pt x="9449" y="31563"/>
                </a:lnTo>
                <a:lnTo>
                  <a:pt x="9500" y="32917"/>
                </a:lnTo>
                <a:lnTo>
                  <a:pt x="13284" y="32917"/>
                </a:lnTo>
                <a:cubicBezTo>
                  <a:pt x="13284" y="32917"/>
                  <a:pt x="13284" y="32491"/>
                  <a:pt x="13184" y="32365"/>
                </a:cubicBezTo>
                <a:cubicBezTo>
                  <a:pt x="13008" y="32165"/>
                  <a:pt x="12507" y="32215"/>
                  <a:pt x="12256" y="32140"/>
                </a:cubicBezTo>
                <a:cubicBezTo>
                  <a:pt x="11855" y="32015"/>
                  <a:pt x="11003" y="31889"/>
                  <a:pt x="10778" y="31563"/>
                </a:cubicBezTo>
                <a:cubicBezTo>
                  <a:pt x="10753" y="31538"/>
                  <a:pt x="10728" y="31413"/>
                  <a:pt x="10728" y="31413"/>
                </a:cubicBezTo>
                <a:lnTo>
                  <a:pt x="10703" y="31413"/>
                </a:lnTo>
                <a:lnTo>
                  <a:pt x="10778" y="28155"/>
                </a:lnTo>
                <a:cubicBezTo>
                  <a:pt x="10828" y="28130"/>
                  <a:pt x="10853" y="28130"/>
                  <a:pt x="10853" y="28130"/>
                </a:cubicBezTo>
                <a:lnTo>
                  <a:pt x="10853" y="23042"/>
                </a:lnTo>
                <a:lnTo>
                  <a:pt x="10101" y="15598"/>
                </a:lnTo>
                <a:cubicBezTo>
                  <a:pt x="10101" y="15598"/>
                  <a:pt x="9675" y="13117"/>
                  <a:pt x="9675" y="12265"/>
                </a:cubicBezTo>
                <a:cubicBezTo>
                  <a:pt x="9675" y="11438"/>
                  <a:pt x="10001" y="9759"/>
                  <a:pt x="10251" y="8957"/>
                </a:cubicBezTo>
                <a:cubicBezTo>
                  <a:pt x="10402" y="8456"/>
                  <a:pt x="10953" y="7428"/>
                  <a:pt x="10928" y="6927"/>
                </a:cubicBezTo>
                <a:cubicBezTo>
                  <a:pt x="10878" y="6375"/>
                  <a:pt x="9951" y="5172"/>
                  <a:pt x="9951" y="5172"/>
                </a:cubicBezTo>
                <a:lnTo>
                  <a:pt x="9550" y="4120"/>
                </a:lnTo>
                <a:lnTo>
                  <a:pt x="9575" y="3418"/>
                </a:lnTo>
                <a:cubicBezTo>
                  <a:pt x="9575" y="3418"/>
                  <a:pt x="9731" y="3462"/>
                  <a:pt x="9864" y="3462"/>
                </a:cubicBezTo>
                <a:cubicBezTo>
                  <a:pt x="9931" y="3462"/>
                  <a:pt x="9992" y="3451"/>
                  <a:pt x="10026" y="3418"/>
                </a:cubicBezTo>
                <a:cubicBezTo>
                  <a:pt x="10051" y="3343"/>
                  <a:pt x="10126" y="2741"/>
                  <a:pt x="10126" y="2741"/>
                </a:cubicBezTo>
                <a:cubicBezTo>
                  <a:pt x="10126" y="2741"/>
                  <a:pt x="10377" y="2641"/>
                  <a:pt x="10352" y="2591"/>
                </a:cubicBezTo>
                <a:cubicBezTo>
                  <a:pt x="10251" y="2365"/>
                  <a:pt x="10151" y="2014"/>
                  <a:pt x="10126" y="1789"/>
                </a:cubicBezTo>
                <a:cubicBezTo>
                  <a:pt x="10126" y="1664"/>
                  <a:pt x="10151" y="1413"/>
                  <a:pt x="10151" y="1413"/>
                </a:cubicBezTo>
                <a:lnTo>
                  <a:pt x="10302" y="1388"/>
                </a:lnTo>
                <a:cubicBezTo>
                  <a:pt x="10302" y="1388"/>
                  <a:pt x="10251" y="460"/>
                  <a:pt x="10051" y="260"/>
                </a:cubicBezTo>
                <a:cubicBezTo>
                  <a:pt x="9875" y="85"/>
                  <a:pt x="9349" y="9"/>
                  <a:pt x="9099" y="9"/>
                </a:cubicBezTo>
                <a:cubicBezTo>
                  <a:pt x="9012" y="4"/>
                  <a:pt x="8932" y="1"/>
                  <a:pt x="88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
          <p:cNvSpPr/>
          <p:nvPr/>
        </p:nvSpPr>
        <p:spPr>
          <a:xfrm>
            <a:off x="2757093" y="6408645"/>
            <a:ext cx="99909" cy="102199"/>
          </a:xfrm>
          <a:custGeom>
            <a:avLst/>
            <a:gdLst/>
            <a:ahLst/>
            <a:cxnLst/>
            <a:rect l="l" t="t" r="r" b="b"/>
            <a:pathLst>
              <a:path w="1178" h="1205" extrusionOk="0">
                <a:moveTo>
                  <a:pt x="58" y="0"/>
                </a:moveTo>
                <a:cubicBezTo>
                  <a:pt x="39" y="0"/>
                  <a:pt x="20" y="1"/>
                  <a:pt x="0" y="2"/>
                </a:cubicBezTo>
                <a:cubicBezTo>
                  <a:pt x="0" y="2"/>
                  <a:pt x="802" y="227"/>
                  <a:pt x="852" y="1155"/>
                </a:cubicBezTo>
                <a:lnTo>
                  <a:pt x="1178" y="1205"/>
                </a:lnTo>
                <a:cubicBezTo>
                  <a:pt x="1178" y="1205"/>
                  <a:pt x="1009" y="0"/>
                  <a:pt x="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
          <p:cNvSpPr/>
          <p:nvPr/>
        </p:nvSpPr>
        <p:spPr>
          <a:xfrm>
            <a:off x="2829353" y="6401096"/>
            <a:ext cx="144605" cy="111868"/>
          </a:xfrm>
          <a:custGeom>
            <a:avLst/>
            <a:gdLst/>
            <a:ahLst/>
            <a:cxnLst/>
            <a:rect l="l" t="t" r="r" b="b"/>
            <a:pathLst>
              <a:path w="1705" h="1319" extrusionOk="0">
                <a:moveTo>
                  <a:pt x="1163" y="0"/>
                </a:moveTo>
                <a:cubicBezTo>
                  <a:pt x="769" y="0"/>
                  <a:pt x="379" y="504"/>
                  <a:pt x="0" y="1244"/>
                </a:cubicBezTo>
                <a:lnTo>
                  <a:pt x="401" y="1319"/>
                </a:lnTo>
                <a:cubicBezTo>
                  <a:pt x="401" y="1319"/>
                  <a:pt x="747" y="179"/>
                  <a:pt x="1323" y="179"/>
                </a:cubicBezTo>
                <a:cubicBezTo>
                  <a:pt x="1441" y="179"/>
                  <a:pt x="1568" y="226"/>
                  <a:pt x="1704" y="341"/>
                </a:cubicBezTo>
                <a:cubicBezTo>
                  <a:pt x="1524" y="105"/>
                  <a:pt x="1343" y="0"/>
                  <a:pt x="11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
          <p:cNvSpPr/>
          <p:nvPr/>
        </p:nvSpPr>
        <p:spPr>
          <a:xfrm>
            <a:off x="2818667" y="6319422"/>
            <a:ext cx="59623" cy="193542"/>
          </a:xfrm>
          <a:custGeom>
            <a:avLst/>
            <a:gdLst/>
            <a:ahLst/>
            <a:cxnLst/>
            <a:rect l="l" t="t" r="r" b="b"/>
            <a:pathLst>
              <a:path w="703" h="2282" extrusionOk="0">
                <a:moveTo>
                  <a:pt x="1" y="1"/>
                </a:moveTo>
                <a:cubicBezTo>
                  <a:pt x="1" y="1"/>
                  <a:pt x="251" y="1906"/>
                  <a:pt x="176" y="2232"/>
                </a:cubicBezTo>
                <a:lnTo>
                  <a:pt x="477" y="2282"/>
                </a:lnTo>
                <a:cubicBezTo>
                  <a:pt x="477" y="2282"/>
                  <a:pt x="703" y="728"/>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
          <p:cNvSpPr/>
          <p:nvPr/>
        </p:nvSpPr>
        <p:spPr>
          <a:xfrm>
            <a:off x="7395234" y="6351311"/>
            <a:ext cx="163688" cy="191422"/>
          </a:xfrm>
          <a:custGeom>
            <a:avLst/>
            <a:gdLst/>
            <a:ahLst/>
            <a:cxnLst/>
            <a:rect l="l" t="t" r="r" b="b"/>
            <a:pathLst>
              <a:path w="1930" h="2257" extrusionOk="0">
                <a:moveTo>
                  <a:pt x="1930" y="1"/>
                </a:moveTo>
                <a:lnTo>
                  <a:pt x="1930" y="1"/>
                </a:lnTo>
                <a:cubicBezTo>
                  <a:pt x="75" y="302"/>
                  <a:pt x="0" y="2257"/>
                  <a:pt x="0" y="2257"/>
                </a:cubicBezTo>
                <a:lnTo>
                  <a:pt x="576" y="2056"/>
                </a:lnTo>
                <a:cubicBezTo>
                  <a:pt x="476" y="628"/>
                  <a:pt x="1930" y="1"/>
                  <a:pt x="19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
          <p:cNvSpPr/>
          <p:nvPr/>
        </p:nvSpPr>
        <p:spPr>
          <a:xfrm>
            <a:off x="7165647" y="6399061"/>
            <a:ext cx="278524" cy="147913"/>
          </a:xfrm>
          <a:custGeom>
            <a:avLst/>
            <a:gdLst/>
            <a:ahLst/>
            <a:cxnLst/>
            <a:rect l="l" t="t" r="r" b="b"/>
            <a:pathLst>
              <a:path w="3284" h="1744" extrusionOk="0">
                <a:moveTo>
                  <a:pt x="1124" y="1"/>
                </a:moveTo>
                <a:cubicBezTo>
                  <a:pt x="721" y="1"/>
                  <a:pt x="344" y="225"/>
                  <a:pt x="0" y="741"/>
                </a:cubicBezTo>
                <a:cubicBezTo>
                  <a:pt x="295" y="447"/>
                  <a:pt x="583" y="332"/>
                  <a:pt x="854" y="332"/>
                </a:cubicBezTo>
                <a:cubicBezTo>
                  <a:pt x="1803" y="332"/>
                  <a:pt x="2532" y="1744"/>
                  <a:pt x="2532" y="1744"/>
                </a:cubicBezTo>
                <a:lnTo>
                  <a:pt x="3283" y="1493"/>
                </a:lnTo>
                <a:cubicBezTo>
                  <a:pt x="2508" y="593"/>
                  <a:pt x="1780" y="1"/>
                  <a:pt x="1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
          <p:cNvSpPr/>
          <p:nvPr/>
        </p:nvSpPr>
        <p:spPr>
          <a:xfrm>
            <a:off x="7329335" y="6238680"/>
            <a:ext cx="108475" cy="306173"/>
          </a:xfrm>
          <a:custGeom>
            <a:avLst/>
            <a:gdLst/>
            <a:ahLst/>
            <a:cxnLst/>
            <a:rect l="l" t="t" r="r" b="b"/>
            <a:pathLst>
              <a:path w="1279" h="3610" extrusionOk="0">
                <a:moveTo>
                  <a:pt x="1178" y="1"/>
                </a:moveTo>
                <a:lnTo>
                  <a:pt x="1178" y="1"/>
                </a:lnTo>
                <a:cubicBezTo>
                  <a:pt x="0" y="1354"/>
                  <a:pt x="702" y="3610"/>
                  <a:pt x="702" y="3610"/>
                </a:cubicBezTo>
                <a:lnTo>
                  <a:pt x="1278" y="3409"/>
                </a:lnTo>
                <a:cubicBezTo>
                  <a:pt x="1078" y="2983"/>
                  <a:pt x="1178" y="1"/>
                  <a:pt x="11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
          <p:cNvSpPr/>
          <p:nvPr/>
        </p:nvSpPr>
        <p:spPr>
          <a:xfrm>
            <a:off x="4247164" y="6402029"/>
            <a:ext cx="201939" cy="151306"/>
          </a:xfrm>
          <a:custGeom>
            <a:avLst/>
            <a:gdLst/>
            <a:ahLst/>
            <a:cxnLst/>
            <a:rect l="l" t="t" r="r" b="b"/>
            <a:pathLst>
              <a:path w="2381" h="1784" extrusionOk="0">
                <a:moveTo>
                  <a:pt x="2237" y="1"/>
                </a:moveTo>
                <a:cubicBezTo>
                  <a:pt x="476" y="1"/>
                  <a:pt x="0" y="1784"/>
                  <a:pt x="0" y="1784"/>
                </a:cubicBezTo>
                <a:lnTo>
                  <a:pt x="627" y="1734"/>
                </a:lnTo>
                <a:cubicBezTo>
                  <a:pt x="827" y="305"/>
                  <a:pt x="2381" y="4"/>
                  <a:pt x="2381" y="4"/>
                </a:cubicBezTo>
                <a:cubicBezTo>
                  <a:pt x="2332" y="2"/>
                  <a:pt x="2284" y="1"/>
                  <a:pt x="22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
          <p:cNvSpPr/>
          <p:nvPr/>
        </p:nvSpPr>
        <p:spPr>
          <a:xfrm>
            <a:off x="4040900" y="6383964"/>
            <a:ext cx="259441" cy="171491"/>
          </a:xfrm>
          <a:custGeom>
            <a:avLst/>
            <a:gdLst/>
            <a:ahLst/>
            <a:cxnLst/>
            <a:rect l="l" t="t" r="r" b="b"/>
            <a:pathLst>
              <a:path w="3059" h="2022" extrusionOk="0">
                <a:moveTo>
                  <a:pt x="1028" y="0"/>
                </a:moveTo>
                <a:cubicBezTo>
                  <a:pt x="700" y="0"/>
                  <a:pt x="359" y="160"/>
                  <a:pt x="1" y="518"/>
                </a:cubicBezTo>
                <a:cubicBezTo>
                  <a:pt x="267" y="345"/>
                  <a:pt x="508" y="273"/>
                  <a:pt x="724" y="273"/>
                </a:cubicBezTo>
                <a:cubicBezTo>
                  <a:pt x="1789" y="273"/>
                  <a:pt x="2257" y="2022"/>
                  <a:pt x="2257" y="2022"/>
                </a:cubicBezTo>
                <a:lnTo>
                  <a:pt x="3059" y="1947"/>
                </a:lnTo>
                <a:cubicBezTo>
                  <a:pt x="2419" y="789"/>
                  <a:pt x="1756" y="0"/>
                  <a:pt x="10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
          <p:cNvSpPr/>
          <p:nvPr/>
        </p:nvSpPr>
        <p:spPr>
          <a:xfrm>
            <a:off x="4225876" y="6264209"/>
            <a:ext cx="121197" cy="291246"/>
          </a:xfrm>
          <a:custGeom>
            <a:avLst/>
            <a:gdLst/>
            <a:ahLst/>
            <a:cxnLst/>
            <a:rect l="l" t="t" r="r" b="b"/>
            <a:pathLst>
              <a:path w="1429" h="3434" extrusionOk="0">
                <a:moveTo>
                  <a:pt x="1429" y="0"/>
                </a:moveTo>
                <a:cubicBezTo>
                  <a:pt x="0" y="1103"/>
                  <a:pt x="176" y="3434"/>
                  <a:pt x="176" y="3434"/>
                </a:cubicBezTo>
                <a:lnTo>
                  <a:pt x="777" y="3359"/>
                </a:lnTo>
                <a:cubicBezTo>
                  <a:pt x="677" y="2908"/>
                  <a:pt x="1429" y="1"/>
                  <a:pt x="14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
          <p:cNvSpPr/>
          <p:nvPr/>
        </p:nvSpPr>
        <p:spPr>
          <a:xfrm>
            <a:off x="6583239" y="6408645"/>
            <a:ext cx="99909" cy="102199"/>
          </a:xfrm>
          <a:custGeom>
            <a:avLst/>
            <a:gdLst/>
            <a:ahLst/>
            <a:cxnLst/>
            <a:rect l="l" t="t" r="r" b="b"/>
            <a:pathLst>
              <a:path w="1178" h="1205" extrusionOk="0">
                <a:moveTo>
                  <a:pt x="1120" y="0"/>
                </a:moveTo>
                <a:cubicBezTo>
                  <a:pt x="169" y="0"/>
                  <a:pt x="0" y="1205"/>
                  <a:pt x="0" y="1205"/>
                </a:cubicBezTo>
                <a:lnTo>
                  <a:pt x="326" y="1155"/>
                </a:lnTo>
                <a:cubicBezTo>
                  <a:pt x="376" y="227"/>
                  <a:pt x="1178" y="2"/>
                  <a:pt x="1178" y="2"/>
                </a:cubicBezTo>
                <a:cubicBezTo>
                  <a:pt x="1158" y="1"/>
                  <a:pt x="1139" y="0"/>
                  <a:pt x="1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
          <p:cNvSpPr/>
          <p:nvPr/>
        </p:nvSpPr>
        <p:spPr>
          <a:xfrm>
            <a:off x="6466283" y="6401096"/>
            <a:ext cx="144605" cy="111868"/>
          </a:xfrm>
          <a:custGeom>
            <a:avLst/>
            <a:gdLst/>
            <a:ahLst/>
            <a:cxnLst/>
            <a:rect l="l" t="t" r="r" b="b"/>
            <a:pathLst>
              <a:path w="1705" h="1319" extrusionOk="0">
                <a:moveTo>
                  <a:pt x="537" y="0"/>
                </a:moveTo>
                <a:cubicBezTo>
                  <a:pt x="360" y="0"/>
                  <a:pt x="181" y="105"/>
                  <a:pt x="1" y="341"/>
                </a:cubicBezTo>
                <a:cubicBezTo>
                  <a:pt x="137" y="226"/>
                  <a:pt x="264" y="179"/>
                  <a:pt x="380" y="179"/>
                </a:cubicBezTo>
                <a:cubicBezTo>
                  <a:pt x="951" y="179"/>
                  <a:pt x="1279" y="1319"/>
                  <a:pt x="1279" y="1319"/>
                </a:cubicBezTo>
                <a:lnTo>
                  <a:pt x="1705" y="1244"/>
                </a:lnTo>
                <a:cubicBezTo>
                  <a:pt x="1309" y="504"/>
                  <a:pt x="925" y="0"/>
                  <a:pt x="5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
          <p:cNvSpPr/>
          <p:nvPr/>
        </p:nvSpPr>
        <p:spPr>
          <a:xfrm>
            <a:off x="6561951" y="6319422"/>
            <a:ext cx="59623" cy="193542"/>
          </a:xfrm>
          <a:custGeom>
            <a:avLst/>
            <a:gdLst/>
            <a:ahLst/>
            <a:cxnLst/>
            <a:rect l="l" t="t" r="r" b="b"/>
            <a:pathLst>
              <a:path w="703" h="2282" extrusionOk="0">
                <a:moveTo>
                  <a:pt x="702" y="1"/>
                </a:moveTo>
                <a:lnTo>
                  <a:pt x="702" y="1"/>
                </a:lnTo>
                <a:cubicBezTo>
                  <a:pt x="0" y="728"/>
                  <a:pt x="201" y="2282"/>
                  <a:pt x="201" y="2282"/>
                </a:cubicBezTo>
                <a:lnTo>
                  <a:pt x="527" y="2232"/>
                </a:lnTo>
                <a:cubicBezTo>
                  <a:pt x="452" y="1906"/>
                  <a:pt x="702" y="1"/>
                  <a:pt x="7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
          <p:cNvSpPr/>
          <p:nvPr/>
        </p:nvSpPr>
        <p:spPr>
          <a:xfrm>
            <a:off x="2100220" y="6136651"/>
            <a:ext cx="656873" cy="495390"/>
          </a:xfrm>
          <a:custGeom>
            <a:avLst/>
            <a:gdLst/>
            <a:ahLst/>
            <a:cxnLst/>
            <a:rect l="l" t="t" r="r" b="b"/>
            <a:pathLst>
              <a:path w="7745" h="5841" extrusionOk="0">
                <a:moveTo>
                  <a:pt x="2833" y="1"/>
                </a:moveTo>
                <a:lnTo>
                  <a:pt x="1454" y="2732"/>
                </a:lnTo>
                <a:lnTo>
                  <a:pt x="1454" y="3810"/>
                </a:lnTo>
                <a:lnTo>
                  <a:pt x="1" y="4913"/>
                </a:lnTo>
                <a:lnTo>
                  <a:pt x="2056" y="5840"/>
                </a:lnTo>
                <a:lnTo>
                  <a:pt x="7319" y="4437"/>
                </a:lnTo>
                <a:lnTo>
                  <a:pt x="7745" y="1880"/>
                </a:lnTo>
                <a:lnTo>
                  <a:pt x="5565" y="377"/>
                </a:lnTo>
                <a:lnTo>
                  <a:pt x="28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
          <p:cNvSpPr/>
          <p:nvPr/>
        </p:nvSpPr>
        <p:spPr>
          <a:xfrm>
            <a:off x="4829571" y="6317302"/>
            <a:ext cx="705810" cy="474102"/>
          </a:xfrm>
          <a:custGeom>
            <a:avLst/>
            <a:gdLst/>
            <a:ahLst/>
            <a:cxnLst/>
            <a:rect l="l" t="t" r="r" b="b"/>
            <a:pathLst>
              <a:path w="8322" h="5590" extrusionOk="0">
                <a:moveTo>
                  <a:pt x="4236" y="1"/>
                </a:moveTo>
                <a:lnTo>
                  <a:pt x="2080" y="2156"/>
                </a:lnTo>
                <a:lnTo>
                  <a:pt x="1730" y="3184"/>
                </a:lnTo>
                <a:lnTo>
                  <a:pt x="0" y="3760"/>
                </a:lnTo>
                <a:lnTo>
                  <a:pt x="1679" y="5289"/>
                </a:lnTo>
                <a:lnTo>
                  <a:pt x="7118" y="5590"/>
                </a:lnTo>
                <a:lnTo>
                  <a:pt x="8321" y="3309"/>
                </a:lnTo>
                <a:lnTo>
                  <a:pt x="6717" y="1179"/>
                </a:lnTo>
                <a:lnTo>
                  <a:pt x="42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
          <p:cNvSpPr/>
          <p:nvPr/>
        </p:nvSpPr>
        <p:spPr>
          <a:xfrm>
            <a:off x="8370832" y="6164300"/>
            <a:ext cx="705810" cy="474102"/>
          </a:xfrm>
          <a:custGeom>
            <a:avLst/>
            <a:gdLst/>
            <a:ahLst/>
            <a:cxnLst/>
            <a:rect l="l" t="t" r="r" b="b"/>
            <a:pathLst>
              <a:path w="8322" h="5590" extrusionOk="0">
                <a:moveTo>
                  <a:pt x="4186" y="0"/>
                </a:moveTo>
                <a:lnTo>
                  <a:pt x="2056" y="2206"/>
                </a:lnTo>
                <a:lnTo>
                  <a:pt x="1730" y="3233"/>
                </a:lnTo>
                <a:lnTo>
                  <a:pt x="1" y="3835"/>
                </a:lnTo>
                <a:lnTo>
                  <a:pt x="1705" y="5339"/>
                </a:lnTo>
                <a:lnTo>
                  <a:pt x="7144" y="5589"/>
                </a:lnTo>
                <a:lnTo>
                  <a:pt x="8322" y="3259"/>
                </a:lnTo>
                <a:lnTo>
                  <a:pt x="6693" y="1178"/>
                </a:lnTo>
                <a:lnTo>
                  <a:pt x="41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
          <p:cNvSpPr/>
          <p:nvPr/>
        </p:nvSpPr>
        <p:spPr>
          <a:xfrm>
            <a:off x="7042329" y="6396008"/>
            <a:ext cx="259441" cy="174374"/>
          </a:xfrm>
          <a:custGeom>
            <a:avLst/>
            <a:gdLst/>
            <a:ahLst/>
            <a:cxnLst/>
            <a:rect l="l" t="t" r="r" b="b"/>
            <a:pathLst>
              <a:path w="3059" h="2056" extrusionOk="0">
                <a:moveTo>
                  <a:pt x="1554" y="0"/>
                </a:moveTo>
                <a:lnTo>
                  <a:pt x="752" y="802"/>
                </a:lnTo>
                <a:lnTo>
                  <a:pt x="652" y="1178"/>
                </a:lnTo>
                <a:lnTo>
                  <a:pt x="1" y="1404"/>
                </a:lnTo>
                <a:lnTo>
                  <a:pt x="627" y="1955"/>
                </a:lnTo>
                <a:lnTo>
                  <a:pt x="2632" y="2055"/>
                </a:lnTo>
                <a:lnTo>
                  <a:pt x="3058" y="1203"/>
                </a:lnTo>
                <a:lnTo>
                  <a:pt x="2457" y="426"/>
                </a:lnTo>
                <a:lnTo>
                  <a:pt x="1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
          <p:cNvSpPr/>
          <p:nvPr/>
        </p:nvSpPr>
        <p:spPr>
          <a:xfrm>
            <a:off x="1706012" y="5048337"/>
            <a:ext cx="205161" cy="1303059"/>
          </a:xfrm>
          <a:custGeom>
            <a:avLst/>
            <a:gdLst/>
            <a:ahLst/>
            <a:cxnLst/>
            <a:rect l="l" t="t" r="r" b="b"/>
            <a:pathLst>
              <a:path w="2419" h="15364" extrusionOk="0">
                <a:moveTo>
                  <a:pt x="111" y="0"/>
                </a:moveTo>
                <a:cubicBezTo>
                  <a:pt x="1" y="0"/>
                  <a:pt x="1516" y="5397"/>
                  <a:pt x="1616" y="7043"/>
                </a:cubicBezTo>
                <a:cubicBezTo>
                  <a:pt x="1741" y="8672"/>
                  <a:pt x="2418" y="15364"/>
                  <a:pt x="2418" y="15364"/>
                </a:cubicBezTo>
                <a:lnTo>
                  <a:pt x="1917" y="7720"/>
                </a:lnTo>
                <a:cubicBezTo>
                  <a:pt x="1917" y="7720"/>
                  <a:pt x="1867" y="6868"/>
                  <a:pt x="1817" y="6592"/>
                </a:cubicBezTo>
                <a:cubicBezTo>
                  <a:pt x="1766" y="6316"/>
                  <a:pt x="263" y="25"/>
                  <a:pt x="112" y="0"/>
                </a:cubicBezTo>
                <a:cubicBezTo>
                  <a:pt x="112" y="0"/>
                  <a:pt x="111" y="0"/>
                  <a:pt x="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
          <p:cNvSpPr/>
          <p:nvPr/>
        </p:nvSpPr>
        <p:spPr>
          <a:xfrm>
            <a:off x="1706945" y="4132192"/>
            <a:ext cx="87272" cy="916229"/>
          </a:xfrm>
          <a:custGeom>
            <a:avLst/>
            <a:gdLst/>
            <a:ahLst/>
            <a:cxnLst/>
            <a:rect l="l" t="t" r="r" b="b"/>
            <a:pathLst>
              <a:path w="1029" h="10803" extrusionOk="0">
                <a:moveTo>
                  <a:pt x="1" y="0"/>
                </a:moveTo>
                <a:lnTo>
                  <a:pt x="1" y="0"/>
                </a:lnTo>
                <a:cubicBezTo>
                  <a:pt x="1029" y="3434"/>
                  <a:pt x="101" y="10802"/>
                  <a:pt x="101" y="10802"/>
                </a:cubicBezTo>
                <a:lnTo>
                  <a:pt x="277" y="10777"/>
                </a:lnTo>
                <a:lnTo>
                  <a:pt x="452" y="8472"/>
                </a:lnTo>
                <a:cubicBezTo>
                  <a:pt x="628" y="6166"/>
                  <a:pt x="653" y="3459"/>
                  <a:pt x="628" y="2732"/>
                </a:cubicBezTo>
                <a:cubicBezTo>
                  <a:pt x="603" y="2006"/>
                  <a:pt x="3" y="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
          <p:cNvSpPr/>
          <p:nvPr/>
        </p:nvSpPr>
        <p:spPr>
          <a:xfrm>
            <a:off x="3613699" y="4706118"/>
            <a:ext cx="80826" cy="1315866"/>
          </a:xfrm>
          <a:custGeom>
            <a:avLst/>
            <a:gdLst/>
            <a:ahLst/>
            <a:cxnLst/>
            <a:rect l="l" t="t" r="r" b="b"/>
            <a:pathLst>
              <a:path w="953" h="15515" extrusionOk="0">
                <a:moveTo>
                  <a:pt x="0" y="0"/>
                </a:moveTo>
                <a:lnTo>
                  <a:pt x="0" y="0"/>
                </a:lnTo>
                <a:cubicBezTo>
                  <a:pt x="0" y="0"/>
                  <a:pt x="28" y="50"/>
                  <a:pt x="72" y="136"/>
                </a:cubicBezTo>
                <a:lnTo>
                  <a:pt x="72" y="136"/>
                </a:lnTo>
                <a:cubicBezTo>
                  <a:pt x="49" y="84"/>
                  <a:pt x="24" y="38"/>
                  <a:pt x="0" y="0"/>
                </a:cubicBezTo>
                <a:close/>
                <a:moveTo>
                  <a:pt x="72" y="136"/>
                </a:moveTo>
                <a:cubicBezTo>
                  <a:pt x="345" y="730"/>
                  <a:pt x="578" y="2190"/>
                  <a:pt x="301" y="3735"/>
                </a:cubicBezTo>
                <a:cubicBezTo>
                  <a:pt x="176" y="4712"/>
                  <a:pt x="226" y="5990"/>
                  <a:pt x="201" y="6266"/>
                </a:cubicBezTo>
                <a:cubicBezTo>
                  <a:pt x="176" y="6542"/>
                  <a:pt x="201" y="8096"/>
                  <a:pt x="201" y="8096"/>
                </a:cubicBezTo>
                <a:cubicBezTo>
                  <a:pt x="201" y="8096"/>
                  <a:pt x="338" y="9133"/>
                  <a:pt x="490" y="10347"/>
                </a:cubicBezTo>
                <a:lnTo>
                  <a:pt x="490" y="10347"/>
                </a:lnTo>
                <a:lnTo>
                  <a:pt x="301" y="8121"/>
                </a:lnTo>
                <a:cubicBezTo>
                  <a:pt x="101" y="7419"/>
                  <a:pt x="326" y="4812"/>
                  <a:pt x="326" y="4812"/>
                </a:cubicBezTo>
                <a:lnTo>
                  <a:pt x="602" y="2782"/>
                </a:lnTo>
                <a:cubicBezTo>
                  <a:pt x="602" y="2782"/>
                  <a:pt x="752" y="2256"/>
                  <a:pt x="577" y="1504"/>
                </a:cubicBezTo>
                <a:cubicBezTo>
                  <a:pt x="465" y="945"/>
                  <a:pt x="200" y="385"/>
                  <a:pt x="72" y="136"/>
                </a:cubicBezTo>
                <a:close/>
                <a:moveTo>
                  <a:pt x="490" y="10347"/>
                </a:moveTo>
                <a:lnTo>
                  <a:pt x="928" y="15514"/>
                </a:lnTo>
                <a:cubicBezTo>
                  <a:pt x="928" y="15514"/>
                  <a:pt x="953" y="14086"/>
                  <a:pt x="727" y="12331"/>
                </a:cubicBezTo>
                <a:cubicBezTo>
                  <a:pt x="657" y="11708"/>
                  <a:pt x="571" y="11002"/>
                  <a:pt x="490" y="103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
          <p:cNvSpPr/>
          <p:nvPr/>
        </p:nvSpPr>
        <p:spPr>
          <a:xfrm>
            <a:off x="4393805" y="3981226"/>
            <a:ext cx="129763" cy="2098092"/>
          </a:xfrm>
          <a:custGeom>
            <a:avLst/>
            <a:gdLst/>
            <a:ahLst/>
            <a:cxnLst/>
            <a:rect l="l" t="t" r="r" b="b"/>
            <a:pathLst>
              <a:path w="1530" h="24738" extrusionOk="0">
                <a:moveTo>
                  <a:pt x="151" y="1"/>
                </a:moveTo>
                <a:cubicBezTo>
                  <a:pt x="151" y="1"/>
                  <a:pt x="0" y="527"/>
                  <a:pt x="0" y="703"/>
                </a:cubicBezTo>
                <a:cubicBezTo>
                  <a:pt x="0" y="903"/>
                  <a:pt x="477" y="1856"/>
                  <a:pt x="477" y="1856"/>
                </a:cubicBezTo>
                <a:cubicBezTo>
                  <a:pt x="477" y="1856"/>
                  <a:pt x="1253" y="2808"/>
                  <a:pt x="1228" y="3735"/>
                </a:cubicBezTo>
                <a:cubicBezTo>
                  <a:pt x="1203" y="4688"/>
                  <a:pt x="878" y="4663"/>
                  <a:pt x="477" y="6016"/>
                </a:cubicBezTo>
                <a:cubicBezTo>
                  <a:pt x="101" y="7344"/>
                  <a:pt x="126" y="8773"/>
                  <a:pt x="126" y="8773"/>
                </a:cubicBezTo>
                <a:cubicBezTo>
                  <a:pt x="126" y="8773"/>
                  <a:pt x="1128" y="18171"/>
                  <a:pt x="1228" y="19750"/>
                </a:cubicBezTo>
                <a:cubicBezTo>
                  <a:pt x="1304" y="21329"/>
                  <a:pt x="1354" y="24738"/>
                  <a:pt x="1354" y="24738"/>
                </a:cubicBezTo>
                <a:lnTo>
                  <a:pt x="1429" y="24713"/>
                </a:lnTo>
                <a:lnTo>
                  <a:pt x="1429" y="19801"/>
                </a:lnTo>
                <a:cubicBezTo>
                  <a:pt x="1429" y="19801"/>
                  <a:pt x="1379" y="19074"/>
                  <a:pt x="1003" y="15389"/>
                </a:cubicBezTo>
                <a:cubicBezTo>
                  <a:pt x="652" y="11730"/>
                  <a:pt x="326" y="9851"/>
                  <a:pt x="251" y="8848"/>
                </a:cubicBezTo>
                <a:cubicBezTo>
                  <a:pt x="176" y="7846"/>
                  <a:pt x="878" y="5364"/>
                  <a:pt x="878" y="5364"/>
                </a:cubicBezTo>
                <a:cubicBezTo>
                  <a:pt x="878" y="5364"/>
                  <a:pt x="1529" y="4111"/>
                  <a:pt x="1504" y="3510"/>
                </a:cubicBezTo>
                <a:cubicBezTo>
                  <a:pt x="1454" y="2908"/>
                  <a:pt x="527" y="1755"/>
                  <a:pt x="527" y="1755"/>
                </a:cubicBezTo>
                <a:lnTo>
                  <a:pt x="126" y="703"/>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
          <p:cNvSpPr/>
          <p:nvPr/>
        </p:nvSpPr>
        <p:spPr>
          <a:xfrm>
            <a:off x="6251622" y="3981226"/>
            <a:ext cx="102114" cy="682486"/>
          </a:xfrm>
          <a:custGeom>
            <a:avLst/>
            <a:gdLst/>
            <a:ahLst/>
            <a:cxnLst/>
            <a:rect l="l" t="t" r="r" b="b"/>
            <a:pathLst>
              <a:path w="1204" h="8047" extrusionOk="0">
                <a:moveTo>
                  <a:pt x="151" y="1"/>
                </a:moveTo>
                <a:lnTo>
                  <a:pt x="0" y="602"/>
                </a:lnTo>
                <a:lnTo>
                  <a:pt x="301" y="1179"/>
                </a:lnTo>
                <a:cubicBezTo>
                  <a:pt x="301" y="1179"/>
                  <a:pt x="702" y="1931"/>
                  <a:pt x="953" y="3359"/>
                </a:cubicBezTo>
                <a:cubicBezTo>
                  <a:pt x="1203" y="4788"/>
                  <a:pt x="451" y="8046"/>
                  <a:pt x="451" y="8046"/>
                </a:cubicBezTo>
                <a:lnTo>
                  <a:pt x="752" y="8046"/>
                </a:lnTo>
                <a:cubicBezTo>
                  <a:pt x="752" y="8046"/>
                  <a:pt x="1003" y="5941"/>
                  <a:pt x="1053" y="5339"/>
                </a:cubicBezTo>
                <a:cubicBezTo>
                  <a:pt x="1103" y="4738"/>
                  <a:pt x="1128" y="3785"/>
                  <a:pt x="1103" y="3159"/>
                </a:cubicBezTo>
                <a:cubicBezTo>
                  <a:pt x="1078" y="2557"/>
                  <a:pt x="176" y="703"/>
                  <a:pt x="176" y="703"/>
                </a:cubicBez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
          <p:cNvSpPr/>
          <p:nvPr/>
        </p:nvSpPr>
        <p:spPr>
          <a:xfrm>
            <a:off x="8020133" y="4000394"/>
            <a:ext cx="25613" cy="159532"/>
          </a:xfrm>
          <a:custGeom>
            <a:avLst/>
            <a:gdLst/>
            <a:ahLst/>
            <a:cxnLst/>
            <a:rect l="l" t="t" r="r" b="b"/>
            <a:pathLst>
              <a:path w="302" h="1881" extrusionOk="0">
                <a:moveTo>
                  <a:pt x="0" y="0"/>
                </a:moveTo>
                <a:cubicBezTo>
                  <a:pt x="1" y="1"/>
                  <a:pt x="76" y="652"/>
                  <a:pt x="76" y="828"/>
                </a:cubicBezTo>
                <a:cubicBezTo>
                  <a:pt x="76" y="1028"/>
                  <a:pt x="0" y="1178"/>
                  <a:pt x="0" y="1178"/>
                </a:cubicBezTo>
                <a:lnTo>
                  <a:pt x="76" y="1579"/>
                </a:lnTo>
                <a:lnTo>
                  <a:pt x="301" y="1880"/>
                </a:lnTo>
                <a:lnTo>
                  <a:pt x="301" y="1880"/>
                </a:lnTo>
                <a:lnTo>
                  <a:pt x="201" y="1604"/>
                </a:lnTo>
                <a:lnTo>
                  <a:pt x="126" y="1203"/>
                </a:lnTo>
                <a:cubicBezTo>
                  <a:pt x="126" y="1203"/>
                  <a:pt x="151" y="1103"/>
                  <a:pt x="176" y="953"/>
                </a:cubicBezTo>
                <a:cubicBezTo>
                  <a:pt x="226" y="802"/>
                  <a:pt x="101" y="326"/>
                  <a:pt x="101" y="326"/>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
          <p:cNvSpPr/>
          <p:nvPr/>
        </p:nvSpPr>
        <p:spPr>
          <a:xfrm>
            <a:off x="8339290" y="2113721"/>
            <a:ext cx="624079" cy="188698"/>
          </a:xfrm>
          <a:custGeom>
            <a:avLst/>
            <a:gdLst/>
            <a:ahLst/>
            <a:cxnLst/>
            <a:rect l="l" t="t" r="r" b="b"/>
            <a:pathLst>
              <a:path w="7534" h="2278" extrusionOk="0">
                <a:moveTo>
                  <a:pt x="4231" y="1"/>
                </a:moveTo>
                <a:cubicBezTo>
                  <a:pt x="3644" y="1"/>
                  <a:pt x="3033" y="347"/>
                  <a:pt x="3033" y="1225"/>
                </a:cubicBezTo>
                <a:cubicBezTo>
                  <a:pt x="2911" y="1117"/>
                  <a:pt x="2748" y="1069"/>
                  <a:pt x="2581" y="1069"/>
                </a:cubicBezTo>
                <a:cubicBezTo>
                  <a:pt x="2203" y="1069"/>
                  <a:pt x="1805" y="1318"/>
                  <a:pt x="1805" y="1701"/>
                </a:cubicBezTo>
                <a:cubicBezTo>
                  <a:pt x="1763" y="1694"/>
                  <a:pt x="1714" y="1690"/>
                  <a:pt x="1659" y="1690"/>
                </a:cubicBezTo>
                <a:cubicBezTo>
                  <a:pt x="1156" y="1690"/>
                  <a:pt x="182" y="1984"/>
                  <a:pt x="1" y="2277"/>
                </a:cubicBezTo>
                <a:lnTo>
                  <a:pt x="7394" y="2277"/>
                </a:lnTo>
                <a:cubicBezTo>
                  <a:pt x="7533" y="1999"/>
                  <a:pt x="7287" y="1464"/>
                  <a:pt x="6932" y="1464"/>
                </a:cubicBezTo>
                <a:cubicBezTo>
                  <a:pt x="6903" y="1464"/>
                  <a:pt x="6873" y="1468"/>
                  <a:pt x="6843" y="1475"/>
                </a:cubicBezTo>
                <a:cubicBezTo>
                  <a:pt x="6843" y="905"/>
                  <a:pt x="6384" y="456"/>
                  <a:pt x="5862" y="456"/>
                </a:cubicBezTo>
                <a:cubicBezTo>
                  <a:pt x="5673" y="456"/>
                  <a:pt x="5476" y="515"/>
                  <a:pt x="5289" y="648"/>
                </a:cubicBezTo>
                <a:cubicBezTo>
                  <a:pt x="5220" y="255"/>
                  <a:pt x="4734" y="1"/>
                  <a:pt x="42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9" name="Google Shape;659;p2"/>
          <p:cNvGrpSpPr/>
          <p:nvPr/>
        </p:nvGrpSpPr>
        <p:grpSpPr>
          <a:xfrm>
            <a:off x="-404274" y="306301"/>
            <a:ext cx="10282688" cy="1624143"/>
            <a:chOff x="1191847" y="3227286"/>
            <a:chExt cx="3103365" cy="490174"/>
          </a:xfrm>
        </p:grpSpPr>
        <p:sp>
          <p:nvSpPr>
            <p:cNvPr id="660" name="Google Shape;660;p2"/>
            <p:cNvSpPr/>
            <p:nvPr/>
          </p:nvSpPr>
          <p:spPr>
            <a:xfrm>
              <a:off x="1191847" y="3227286"/>
              <a:ext cx="462975" cy="140700"/>
            </a:xfrm>
            <a:custGeom>
              <a:avLst/>
              <a:gdLst/>
              <a:ahLst/>
              <a:cxnLst/>
              <a:rect l="l" t="t" r="r" b="b"/>
              <a:pathLst>
                <a:path w="18519" h="5628" extrusionOk="0">
                  <a:moveTo>
                    <a:pt x="8099" y="1"/>
                  </a:moveTo>
                  <a:cubicBezTo>
                    <a:pt x="6852" y="1"/>
                    <a:pt x="5648" y="618"/>
                    <a:pt x="5486" y="1567"/>
                  </a:cubicBezTo>
                  <a:cubicBezTo>
                    <a:pt x="5027" y="1246"/>
                    <a:pt x="4547" y="1105"/>
                    <a:pt x="4089" y="1105"/>
                  </a:cubicBezTo>
                  <a:cubicBezTo>
                    <a:pt x="2797" y="1105"/>
                    <a:pt x="1676" y="2228"/>
                    <a:pt x="1676" y="3597"/>
                  </a:cubicBezTo>
                  <a:cubicBezTo>
                    <a:pt x="1603" y="3578"/>
                    <a:pt x="1530" y="3570"/>
                    <a:pt x="1460" y="3570"/>
                  </a:cubicBezTo>
                  <a:cubicBezTo>
                    <a:pt x="596" y="3570"/>
                    <a:pt x="1" y="4909"/>
                    <a:pt x="348" y="5627"/>
                  </a:cubicBezTo>
                  <a:lnTo>
                    <a:pt x="18519" y="5627"/>
                  </a:lnTo>
                  <a:cubicBezTo>
                    <a:pt x="18038" y="4849"/>
                    <a:pt x="15592" y="4155"/>
                    <a:pt x="14389" y="4155"/>
                  </a:cubicBezTo>
                  <a:cubicBezTo>
                    <a:pt x="14275" y="4155"/>
                    <a:pt x="14172" y="4161"/>
                    <a:pt x="14083" y="4174"/>
                  </a:cubicBezTo>
                  <a:cubicBezTo>
                    <a:pt x="14083" y="3213"/>
                    <a:pt x="13096" y="2605"/>
                    <a:pt x="12159" y="2605"/>
                  </a:cubicBezTo>
                  <a:cubicBezTo>
                    <a:pt x="11752" y="2605"/>
                    <a:pt x="11354" y="2720"/>
                    <a:pt x="11050" y="2971"/>
                  </a:cubicBezTo>
                  <a:cubicBezTo>
                    <a:pt x="11063" y="840"/>
                    <a:pt x="9552" y="1"/>
                    <a:pt x="80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
            <p:cNvSpPr/>
            <p:nvPr/>
          </p:nvSpPr>
          <p:spPr>
            <a:xfrm>
              <a:off x="3653111" y="3272519"/>
              <a:ext cx="642100" cy="138700"/>
            </a:xfrm>
            <a:custGeom>
              <a:avLst/>
              <a:gdLst/>
              <a:ahLst/>
              <a:cxnLst/>
              <a:rect l="l" t="t" r="r" b="b"/>
              <a:pathLst>
                <a:path w="25684" h="5548" extrusionOk="0">
                  <a:moveTo>
                    <a:pt x="17517" y="0"/>
                  </a:moveTo>
                  <a:cubicBezTo>
                    <a:pt x="15433" y="0"/>
                    <a:pt x="13172" y="978"/>
                    <a:pt x="12382" y="2615"/>
                  </a:cubicBezTo>
                  <a:cubicBezTo>
                    <a:pt x="11623" y="2197"/>
                    <a:pt x="10820" y="2008"/>
                    <a:pt x="10053" y="2008"/>
                  </a:cubicBezTo>
                  <a:cubicBezTo>
                    <a:pt x="8337" y="2008"/>
                    <a:pt x="6794" y="2949"/>
                    <a:pt x="6292" y="4369"/>
                  </a:cubicBezTo>
                  <a:cubicBezTo>
                    <a:pt x="5754" y="4282"/>
                    <a:pt x="5234" y="4244"/>
                    <a:pt x="4738" y="4244"/>
                  </a:cubicBezTo>
                  <a:cubicBezTo>
                    <a:pt x="2390" y="4244"/>
                    <a:pt x="580" y="5092"/>
                    <a:pt x="1" y="5547"/>
                  </a:cubicBezTo>
                  <a:lnTo>
                    <a:pt x="25189" y="5547"/>
                  </a:lnTo>
                  <a:cubicBezTo>
                    <a:pt x="25684" y="3528"/>
                    <a:pt x="24332" y="1628"/>
                    <a:pt x="22513" y="1628"/>
                  </a:cubicBezTo>
                  <a:cubicBezTo>
                    <a:pt x="22119" y="1628"/>
                    <a:pt x="21703" y="1717"/>
                    <a:pt x="21279" y="1913"/>
                  </a:cubicBezTo>
                  <a:cubicBezTo>
                    <a:pt x="20644" y="588"/>
                    <a:pt x="19134" y="0"/>
                    <a:pt x="175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
            <p:cNvSpPr/>
            <p:nvPr/>
          </p:nvSpPr>
          <p:spPr>
            <a:xfrm>
              <a:off x="1255096" y="3630710"/>
              <a:ext cx="336475" cy="86750"/>
            </a:xfrm>
            <a:custGeom>
              <a:avLst/>
              <a:gdLst/>
              <a:ahLst/>
              <a:cxnLst/>
              <a:rect l="l" t="t" r="r" b="b"/>
              <a:pathLst>
                <a:path w="13459" h="3470" extrusionOk="0">
                  <a:moveTo>
                    <a:pt x="5467" y="1"/>
                  </a:moveTo>
                  <a:cubicBezTo>
                    <a:pt x="4412" y="1"/>
                    <a:pt x="3393" y="528"/>
                    <a:pt x="3158" y="1615"/>
                  </a:cubicBezTo>
                  <a:cubicBezTo>
                    <a:pt x="2980" y="1560"/>
                    <a:pt x="2790" y="1534"/>
                    <a:pt x="2595" y="1534"/>
                  </a:cubicBezTo>
                  <a:cubicBezTo>
                    <a:pt x="1448" y="1534"/>
                    <a:pt x="129" y="2419"/>
                    <a:pt x="0" y="3469"/>
                  </a:cubicBezTo>
                  <a:lnTo>
                    <a:pt x="13459" y="3469"/>
                  </a:lnTo>
                  <a:cubicBezTo>
                    <a:pt x="13210" y="3179"/>
                    <a:pt x="12415" y="2667"/>
                    <a:pt x="11383" y="2667"/>
                  </a:cubicBezTo>
                  <a:cubicBezTo>
                    <a:pt x="11165" y="2667"/>
                    <a:pt x="10937" y="2690"/>
                    <a:pt x="10702" y="2742"/>
                  </a:cubicBezTo>
                  <a:cubicBezTo>
                    <a:pt x="10683" y="2206"/>
                    <a:pt x="9757" y="1364"/>
                    <a:pt x="8841" y="1364"/>
                  </a:cubicBezTo>
                  <a:cubicBezTo>
                    <a:pt x="8557" y="1364"/>
                    <a:pt x="8275" y="1444"/>
                    <a:pt x="8020" y="1640"/>
                  </a:cubicBezTo>
                  <a:cubicBezTo>
                    <a:pt x="7677" y="559"/>
                    <a:pt x="6553" y="1"/>
                    <a:pt x="5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268"/>
        <p:cNvGrpSpPr/>
        <p:nvPr/>
      </p:nvGrpSpPr>
      <p:grpSpPr>
        <a:xfrm>
          <a:off x="0" y="0"/>
          <a:ext cx="0" cy="0"/>
          <a:chOff x="0" y="0"/>
          <a:chExt cx="0" cy="0"/>
        </a:xfrm>
      </p:grpSpPr>
      <p:grpSp>
        <p:nvGrpSpPr>
          <p:cNvPr id="1269" name="Google Shape;1269;p19"/>
          <p:cNvGrpSpPr/>
          <p:nvPr/>
        </p:nvGrpSpPr>
        <p:grpSpPr>
          <a:xfrm>
            <a:off x="-234379" y="208798"/>
            <a:ext cx="10069936" cy="4975900"/>
            <a:chOff x="1401150" y="771825"/>
            <a:chExt cx="4782000" cy="2362950"/>
          </a:xfrm>
        </p:grpSpPr>
        <p:sp>
          <p:nvSpPr>
            <p:cNvPr id="1270" name="Google Shape;1270;p19"/>
            <p:cNvSpPr/>
            <p:nvPr/>
          </p:nvSpPr>
          <p:spPr>
            <a:xfrm>
              <a:off x="1401150" y="771825"/>
              <a:ext cx="4782000" cy="2362950"/>
            </a:xfrm>
            <a:custGeom>
              <a:avLst/>
              <a:gdLst/>
              <a:ahLst/>
              <a:cxnLst/>
              <a:rect l="l" t="t" r="r" b="b"/>
              <a:pathLst>
                <a:path w="191280" h="94518" extrusionOk="0">
                  <a:moveTo>
                    <a:pt x="14712" y="1960"/>
                  </a:moveTo>
                  <a:cubicBezTo>
                    <a:pt x="15589" y="1960"/>
                    <a:pt x="16441" y="2286"/>
                    <a:pt x="17093" y="2888"/>
                  </a:cubicBezTo>
                  <a:cubicBezTo>
                    <a:pt x="18221" y="3890"/>
                    <a:pt x="18672" y="5269"/>
                    <a:pt x="18772" y="6522"/>
                  </a:cubicBezTo>
                  <a:lnTo>
                    <a:pt x="18321" y="6321"/>
                  </a:lnTo>
                  <a:cubicBezTo>
                    <a:pt x="18293" y="6307"/>
                    <a:pt x="18265" y="6301"/>
                    <a:pt x="18238" y="6301"/>
                  </a:cubicBezTo>
                  <a:cubicBezTo>
                    <a:pt x="18169" y="6301"/>
                    <a:pt x="18107" y="6342"/>
                    <a:pt x="18070" y="6397"/>
                  </a:cubicBezTo>
                  <a:cubicBezTo>
                    <a:pt x="18045" y="6497"/>
                    <a:pt x="18070" y="6597"/>
                    <a:pt x="18171" y="6647"/>
                  </a:cubicBezTo>
                  <a:lnTo>
                    <a:pt x="18672" y="6873"/>
                  </a:lnTo>
                  <a:lnTo>
                    <a:pt x="18321" y="7299"/>
                  </a:lnTo>
                  <a:cubicBezTo>
                    <a:pt x="18246" y="7374"/>
                    <a:pt x="18246" y="7474"/>
                    <a:pt x="18321" y="7549"/>
                  </a:cubicBezTo>
                  <a:cubicBezTo>
                    <a:pt x="18371" y="7574"/>
                    <a:pt x="18396" y="7600"/>
                    <a:pt x="18446" y="7600"/>
                  </a:cubicBezTo>
                  <a:cubicBezTo>
                    <a:pt x="18496" y="7600"/>
                    <a:pt x="18547" y="7574"/>
                    <a:pt x="18572" y="7524"/>
                  </a:cubicBezTo>
                  <a:lnTo>
                    <a:pt x="18822" y="7249"/>
                  </a:lnTo>
                  <a:lnTo>
                    <a:pt x="18822" y="7249"/>
                  </a:lnTo>
                  <a:cubicBezTo>
                    <a:pt x="18822" y="7850"/>
                    <a:pt x="18772" y="8402"/>
                    <a:pt x="18722" y="8828"/>
                  </a:cubicBezTo>
                  <a:cubicBezTo>
                    <a:pt x="18647" y="9429"/>
                    <a:pt x="18496" y="10031"/>
                    <a:pt x="18346" y="10607"/>
                  </a:cubicBezTo>
                  <a:cubicBezTo>
                    <a:pt x="18196" y="10532"/>
                    <a:pt x="18045" y="10482"/>
                    <a:pt x="17895" y="10432"/>
                  </a:cubicBezTo>
                  <a:cubicBezTo>
                    <a:pt x="17882" y="10427"/>
                    <a:pt x="17868" y="10425"/>
                    <a:pt x="17854" y="10425"/>
                  </a:cubicBezTo>
                  <a:cubicBezTo>
                    <a:pt x="17787" y="10425"/>
                    <a:pt x="17711" y="10474"/>
                    <a:pt x="17669" y="10557"/>
                  </a:cubicBezTo>
                  <a:cubicBezTo>
                    <a:pt x="17644" y="10657"/>
                    <a:pt x="17694" y="10757"/>
                    <a:pt x="17795" y="10783"/>
                  </a:cubicBezTo>
                  <a:cubicBezTo>
                    <a:pt x="17945" y="10833"/>
                    <a:pt x="18095" y="10883"/>
                    <a:pt x="18221" y="10933"/>
                  </a:cubicBezTo>
                  <a:cubicBezTo>
                    <a:pt x="17970" y="11760"/>
                    <a:pt x="17619" y="12537"/>
                    <a:pt x="17193" y="13289"/>
                  </a:cubicBezTo>
                  <a:lnTo>
                    <a:pt x="14261" y="6622"/>
                  </a:lnTo>
                  <a:lnTo>
                    <a:pt x="11604" y="6622"/>
                  </a:lnTo>
                  <a:lnTo>
                    <a:pt x="13283" y="12286"/>
                  </a:lnTo>
                  <a:cubicBezTo>
                    <a:pt x="11780" y="10006"/>
                    <a:pt x="11153" y="7324"/>
                    <a:pt x="11629" y="4868"/>
                  </a:cubicBezTo>
                  <a:lnTo>
                    <a:pt x="11629" y="4868"/>
                  </a:lnTo>
                  <a:cubicBezTo>
                    <a:pt x="11729" y="4943"/>
                    <a:pt x="11830" y="5018"/>
                    <a:pt x="11905" y="5093"/>
                  </a:cubicBezTo>
                  <a:cubicBezTo>
                    <a:pt x="11955" y="5118"/>
                    <a:pt x="11980" y="5143"/>
                    <a:pt x="12030" y="5143"/>
                  </a:cubicBezTo>
                  <a:cubicBezTo>
                    <a:pt x="12080" y="5143"/>
                    <a:pt x="12130" y="5118"/>
                    <a:pt x="12156" y="5068"/>
                  </a:cubicBezTo>
                  <a:cubicBezTo>
                    <a:pt x="12231" y="4993"/>
                    <a:pt x="12231" y="4893"/>
                    <a:pt x="12156" y="4818"/>
                  </a:cubicBezTo>
                  <a:cubicBezTo>
                    <a:pt x="12005" y="4692"/>
                    <a:pt x="11855" y="4592"/>
                    <a:pt x="11704" y="4517"/>
                  </a:cubicBezTo>
                  <a:cubicBezTo>
                    <a:pt x="11830" y="3915"/>
                    <a:pt x="12055" y="3314"/>
                    <a:pt x="12481" y="2863"/>
                  </a:cubicBezTo>
                  <a:cubicBezTo>
                    <a:pt x="12481" y="2963"/>
                    <a:pt x="12481" y="3038"/>
                    <a:pt x="12506" y="3138"/>
                  </a:cubicBezTo>
                  <a:cubicBezTo>
                    <a:pt x="12506" y="3239"/>
                    <a:pt x="12582" y="3314"/>
                    <a:pt x="12682" y="3314"/>
                  </a:cubicBezTo>
                  <a:cubicBezTo>
                    <a:pt x="12782" y="3314"/>
                    <a:pt x="12857" y="3214"/>
                    <a:pt x="12857" y="3113"/>
                  </a:cubicBezTo>
                  <a:cubicBezTo>
                    <a:pt x="12832" y="2938"/>
                    <a:pt x="12832" y="2787"/>
                    <a:pt x="12857" y="2612"/>
                  </a:cubicBezTo>
                  <a:lnTo>
                    <a:pt x="13684" y="2888"/>
                  </a:lnTo>
                  <a:cubicBezTo>
                    <a:pt x="13709" y="2913"/>
                    <a:pt x="13709" y="2913"/>
                    <a:pt x="13735" y="2913"/>
                  </a:cubicBezTo>
                  <a:cubicBezTo>
                    <a:pt x="13810" y="2913"/>
                    <a:pt x="13885" y="2863"/>
                    <a:pt x="13910" y="2787"/>
                  </a:cubicBezTo>
                  <a:cubicBezTo>
                    <a:pt x="13935" y="2687"/>
                    <a:pt x="13885" y="2587"/>
                    <a:pt x="13810" y="2562"/>
                  </a:cubicBezTo>
                  <a:lnTo>
                    <a:pt x="13158" y="2336"/>
                  </a:lnTo>
                  <a:cubicBezTo>
                    <a:pt x="13384" y="2211"/>
                    <a:pt x="13659" y="2111"/>
                    <a:pt x="13960" y="2036"/>
                  </a:cubicBezTo>
                  <a:cubicBezTo>
                    <a:pt x="14211" y="1985"/>
                    <a:pt x="14461" y="1960"/>
                    <a:pt x="14712" y="1960"/>
                  </a:cubicBezTo>
                  <a:close/>
                  <a:moveTo>
                    <a:pt x="157445" y="1259"/>
                  </a:moveTo>
                  <a:cubicBezTo>
                    <a:pt x="157996" y="1259"/>
                    <a:pt x="158472" y="1484"/>
                    <a:pt x="158873" y="1960"/>
                  </a:cubicBezTo>
                  <a:cubicBezTo>
                    <a:pt x="159049" y="2136"/>
                    <a:pt x="159174" y="2361"/>
                    <a:pt x="159299" y="2637"/>
                  </a:cubicBezTo>
                  <a:cubicBezTo>
                    <a:pt x="159425" y="2888"/>
                    <a:pt x="159525" y="3163"/>
                    <a:pt x="159600" y="3414"/>
                  </a:cubicBezTo>
                  <a:lnTo>
                    <a:pt x="159324" y="3264"/>
                  </a:lnTo>
                  <a:cubicBezTo>
                    <a:pt x="159283" y="3236"/>
                    <a:pt x="159219" y="3216"/>
                    <a:pt x="159153" y="3216"/>
                  </a:cubicBezTo>
                  <a:cubicBezTo>
                    <a:pt x="159099" y="3216"/>
                    <a:pt x="159044" y="3230"/>
                    <a:pt x="158998" y="3264"/>
                  </a:cubicBezTo>
                  <a:cubicBezTo>
                    <a:pt x="158923" y="3314"/>
                    <a:pt x="158873" y="3389"/>
                    <a:pt x="158873" y="3464"/>
                  </a:cubicBezTo>
                  <a:cubicBezTo>
                    <a:pt x="158873" y="3564"/>
                    <a:pt x="158948" y="3640"/>
                    <a:pt x="159049" y="3640"/>
                  </a:cubicBezTo>
                  <a:cubicBezTo>
                    <a:pt x="159099" y="3640"/>
                    <a:pt x="159149" y="3615"/>
                    <a:pt x="159174" y="3589"/>
                  </a:cubicBezTo>
                  <a:lnTo>
                    <a:pt x="159550" y="3790"/>
                  </a:lnTo>
                  <a:lnTo>
                    <a:pt x="158998" y="4166"/>
                  </a:lnTo>
                  <a:cubicBezTo>
                    <a:pt x="158923" y="4216"/>
                    <a:pt x="158898" y="4341"/>
                    <a:pt x="158973" y="4417"/>
                  </a:cubicBezTo>
                  <a:cubicBezTo>
                    <a:pt x="158998" y="4467"/>
                    <a:pt x="159049" y="4492"/>
                    <a:pt x="159099" y="4492"/>
                  </a:cubicBezTo>
                  <a:cubicBezTo>
                    <a:pt x="159149" y="4492"/>
                    <a:pt x="159174" y="4492"/>
                    <a:pt x="159199" y="4467"/>
                  </a:cubicBezTo>
                  <a:lnTo>
                    <a:pt x="159775" y="4066"/>
                  </a:lnTo>
                  <a:lnTo>
                    <a:pt x="159775" y="4066"/>
                  </a:lnTo>
                  <a:cubicBezTo>
                    <a:pt x="160377" y="6422"/>
                    <a:pt x="159976" y="9103"/>
                    <a:pt x="158673" y="11484"/>
                  </a:cubicBezTo>
                  <a:cubicBezTo>
                    <a:pt x="158196" y="12336"/>
                    <a:pt x="157645" y="13088"/>
                    <a:pt x="156993" y="13765"/>
                  </a:cubicBezTo>
                  <a:cubicBezTo>
                    <a:pt x="156342" y="13214"/>
                    <a:pt x="155715" y="12512"/>
                    <a:pt x="155189" y="11735"/>
                  </a:cubicBezTo>
                  <a:cubicBezTo>
                    <a:pt x="155139" y="11635"/>
                    <a:pt x="155089" y="11534"/>
                    <a:pt x="155013" y="11434"/>
                  </a:cubicBezTo>
                  <a:lnTo>
                    <a:pt x="155013" y="11434"/>
                  </a:lnTo>
                  <a:cubicBezTo>
                    <a:pt x="155189" y="11484"/>
                    <a:pt x="155364" y="11534"/>
                    <a:pt x="155540" y="11559"/>
                  </a:cubicBezTo>
                  <a:cubicBezTo>
                    <a:pt x="155540" y="11559"/>
                    <a:pt x="155565" y="11585"/>
                    <a:pt x="155565" y="11585"/>
                  </a:cubicBezTo>
                  <a:cubicBezTo>
                    <a:pt x="155640" y="11585"/>
                    <a:pt x="155715" y="11509"/>
                    <a:pt x="155740" y="11434"/>
                  </a:cubicBezTo>
                  <a:cubicBezTo>
                    <a:pt x="155765" y="11334"/>
                    <a:pt x="155715" y="11234"/>
                    <a:pt x="155615" y="11209"/>
                  </a:cubicBezTo>
                  <a:cubicBezTo>
                    <a:pt x="155414" y="11184"/>
                    <a:pt x="155214" y="11108"/>
                    <a:pt x="155013" y="11058"/>
                  </a:cubicBezTo>
                  <a:lnTo>
                    <a:pt x="155715" y="10381"/>
                  </a:lnTo>
                  <a:cubicBezTo>
                    <a:pt x="155790" y="10306"/>
                    <a:pt x="155790" y="10206"/>
                    <a:pt x="155740" y="10131"/>
                  </a:cubicBezTo>
                  <a:cubicBezTo>
                    <a:pt x="155703" y="10093"/>
                    <a:pt x="155653" y="10074"/>
                    <a:pt x="155606" y="10074"/>
                  </a:cubicBezTo>
                  <a:cubicBezTo>
                    <a:pt x="155559" y="10074"/>
                    <a:pt x="155515" y="10093"/>
                    <a:pt x="155490" y="10131"/>
                  </a:cubicBezTo>
                  <a:lnTo>
                    <a:pt x="154688" y="10883"/>
                  </a:lnTo>
                  <a:cubicBezTo>
                    <a:pt x="153485" y="8602"/>
                    <a:pt x="153284" y="6071"/>
                    <a:pt x="154136" y="3940"/>
                  </a:cubicBezTo>
                  <a:cubicBezTo>
                    <a:pt x="154312" y="3489"/>
                    <a:pt x="154562" y="3088"/>
                    <a:pt x="154863" y="2737"/>
                  </a:cubicBezTo>
                  <a:lnTo>
                    <a:pt x="154938" y="3214"/>
                  </a:lnTo>
                  <a:cubicBezTo>
                    <a:pt x="154963" y="3314"/>
                    <a:pt x="155039" y="3364"/>
                    <a:pt x="155114" y="3364"/>
                  </a:cubicBezTo>
                  <a:lnTo>
                    <a:pt x="155139" y="3364"/>
                  </a:lnTo>
                  <a:cubicBezTo>
                    <a:pt x="155239" y="3364"/>
                    <a:pt x="155314" y="3264"/>
                    <a:pt x="155289" y="3163"/>
                  </a:cubicBezTo>
                  <a:lnTo>
                    <a:pt x="155214" y="2512"/>
                  </a:lnTo>
                  <a:lnTo>
                    <a:pt x="155214" y="2512"/>
                  </a:lnTo>
                  <a:cubicBezTo>
                    <a:pt x="155364" y="2562"/>
                    <a:pt x="155515" y="2612"/>
                    <a:pt x="155665" y="2662"/>
                  </a:cubicBezTo>
                  <a:lnTo>
                    <a:pt x="155715" y="2662"/>
                  </a:lnTo>
                  <a:cubicBezTo>
                    <a:pt x="155790" y="2662"/>
                    <a:pt x="155866" y="2612"/>
                    <a:pt x="155866" y="2537"/>
                  </a:cubicBezTo>
                  <a:cubicBezTo>
                    <a:pt x="155891" y="2437"/>
                    <a:pt x="155841" y="2336"/>
                    <a:pt x="155740" y="2311"/>
                  </a:cubicBezTo>
                  <a:cubicBezTo>
                    <a:pt x="155615" y="2286"/>
                    <a:pt x="155515" y="2236"/>
                    <a:pt x="155389" y="2211"/>
                  </a:cubicBezTo>
                  <a:cubicBezTo>
                    <a:pt x="155916" y="1710"/>
                    <a:pt x="156517" y="1384"/>
                    <a:pt x="157094" y="1284"/>
                  </a:cubicBezTo>
                  <a:cubicBezTo>
                    <a:pt x="157219" y="1259"/>
                    <a:pt x="157319" y="1259"/>
                    <a:pt x="157445" y="1259"/>
                  </a:cubicBezTo>
                  <a:close/>
                  <a:moveTo>
                    <a:pt x="119023" y="1885"/>
                  </a:moveTo>
                  <a:cubicBezTo>
                    <a:pt x="119124" y="1885"/>
                    <a:pt x="119199" y="1885"/>
                    <a:pt x="119299" y="1910"/>
                  </a:cubicBezTo>
                  <a:cubicBezTo>
                    <a:pt x="119499" y="1985"/>
                    <a:pt x="119700" y="2111"/>
                    <a:pt x="119875" y="2311"/>
                  </a:cubicBezTo>
                  <a:cubicBezTo>
                    <a:pt x="121655" y="4467"/>
                    <a:pt x="122307" y="7374"/>
                    <a:pt x="121855" y="10081"/>
                  </a:cubicBezTo>
                  <a:cubicBezTo>
                    <a:pt x="121705" y="9955"/>
                    <a:pt x="121555" y="9830"/>
                    <a:pt x="121404" y="9705"/>
                  </a:cubicBezTo>
                  <a:cubicBezTo>
                    <a:pt x="121370" y="9682"/>
                    <a:pt x="121332" y="9670"/>
                    <a:pt x="121292" y="9670"/>
                  </a:cubicBezTo>
                  <a:cubicBezTo>
                    <a:pt x="121244" y="9670"/>
                    <a:pt x="121195" y="9688"/>
                    <a:pt x="121154" y="9730"/>
                  </a:cubicBezTo>
                  <a:cubicBezTo>
                    <a:pt x="121104" y="9830"/>
                    <a:pt x="121129" y="9930"/>
                    <a:pt x="121204" y="9980"/>
                  </a:cubicBezTo>
                  <a:cubicBezTo>
                    <a:pt x="121354" y="10131"/>
                    <a:pt x="121505" y="10256"/>
                    <a:pt x="121655" y="10407"/>
                  </a:cubicBezTo>
                  <a:cubicBezTo>
                    <a:pt x="121454" y="10532"/>
                    <a:pt x="121229" y="10657"/>
                    <a:pt x="121003" y="10757"/>
                  </a:cubicBezTo>
                  <a:cubicBezTo>
                    <a:pt x="120928" y="10808"/>
                    <a:pt x="120878" y="10908"/>
                    <a:pt x="120928" y="11008"/>
                  </a:cubicBezTo>
                  <a:cubicBezTo>
                    <a:pt x="120978" y="11058"/>
                    <a:pt x="121028" y="11108"/>
                    <a:pt x="121104" y="11108"/>
                  </a:cubicBezTo>
                  <a:cubicBezTo>
                    <a:pt x="121129" y="11108"/>
                    <a:pt x="121154" y="11083"/>
                    <a:pt x="121179" y="11083"/>
                  </a:cubicBezTo>
                  <a:cubicBezTo>
                    <a:pt x="121354" y="10983"/>
                    <a:pt x="121530" y="10883"/>
                    <a:pt x="121705" y="10783"/>
                  </a:cubicBezTo>
                  <a:lnTo>
                    <a:pt x="121705" y="10783"/>
                  </a:lnTo>
                  <a:cubicBezTo>
                    <a:pt x="121404" y="11960"/>
                    <a:pt x="120928" y="13088"/>
                    <a:pt x="120226" y="14066"/>
                  </a:cubicBezTo>
                  <a:cubicBezTo>
                    <a:pt x="118647" y="12587"/>
                    <a:pt x="117620" y="10532"/>
                    <a:pt x="117294" y="8351"/>
                  </a:cubicBezTo>
                  <a:lnTo>
                    <a:pt x="117795" y="6622"/>
                  </a:lnTo>
                  <a:lnTo>
                    <a:pt x="117169" y="6622"/>
                  </a:lnTo>
                  <a:cubicBezTo>
                    <a:pt x="117194" y="6046"/>
                    <a:pt x="117244" y="5444"/>
                    <a:pt x="117344" y="4868"/>
                  </a:cubicBezTo>
                  <a:lnTo>
                    <a:pt x="118196" y="5219"/>
                  </a:lnTo>
                  <a:cubicBezTo>
                    <a:pt x="118221" y="5244"/>
                    <a:pt x="118246" y="5244"/>
                    <a:pt x="118271" y="5244"/>
                  </a:cubicBezTo>
                  <a:cubicBezTo>
                    <a:pt x="118347" y="5244"/>
                    <a:pt x="118397" y="5193"/>
                    <a:pt x="118447" y="5118"/>
                  </a:cubicBezTo>
                  <a:cubicBezTo>
                    <a:pt x="118472" y="5043"/>
                    <a:pt x="118422" y="4943"/>
                    <a:pt x="118347" y="4893"/>
                  </a:cubicBezTo>
                  <a:lnTo>
                    <a:pt x="117620" y="4592"/>
                  </a:lnTo>
                  <a:cubicBezTo>
                    <a:pt x="117745" y="4492"/>
                    <a:pt x="117870" y="4417"/>
                    <a:pt x="118021" y="4341"/>
                  </a:cubicBezTo>
                  <a:cubicBezTo>
                    <a:pt x="118096" y="4291"/>
                    <a:pt x="118121" y="4191"/>
                    <a:pt x="118071" y="4091"/>
                  </a:cubicBezTo>
                  <a:cubicBezTo>
                    <a:pt x="118039" y="4042"/>
                    <a:pt x="117985" y="4015"/>
                    <a:pt x="117931" y="4015"/>
                  </a:cubicBezTo>
                  <a:cubicBezTo>
                    <a:pt x="117902" y="4015"/>
                    <a:pt x="117872" y="4023"/>
                    <a:pt x="117845" y="4041"/>
                  </a:cubicBezTo>
                  <a:cubicBezTo>
                    <a:pt x="117720" y="4091"/>
                    <a:pt x="117595" y="4166"/>
                    <a:pt x="117494" y="4241"/>
                  </a:cubicBezTo>
                  <a:cubicBezTo>
                    <a:pt x="117595" y="3815"/>
                    <a:pt x="117745" y="3364"/>
                    <a:pt x="117921" y="2963"/>
                  </a:cubicBezTo>
                  <a:cubicBezTo>
                    <a:pt x="118221" y="2236"/>
                    <a:pt x="118597" y="1885"/>
                    <a:pt x="119023" y="1885"/>
                  </a:cubicBezTo>
                  <a:close/>
                  <a:moveTo>
                    <a:pt x="167144" y="1384"/>
                  </a:moveTo>
                  <a:cubicBezTo>
                    <a:pt x="167871" y="1384"/>
                    <a:pt x="168623" y="1735"/>
                    <a:pt x="169174" y="2361"/>
                  </a:cubicBezTo>
                  <a:cubicBezTo>
                    <a:pt x="169149" y="2412"/>
                    <a:pt x="169124" y="2437"/>
                    <a:pt x="169099" y="2487"/>
                  </a:cubicBezTo>
                  <a:cubicBezTo>
                    <a:pt x="168898" y="2437"/>
                    <a:pt x="168723" y="2412"/>
                    <a:pt x="168522" y="2361"/>
                  </a:cubicBezTo>
                  <a:cubicBezTo>
                    <a:pt x="168509" y="2358"/>
                    <a:pt x="168496" y="2357"/>
                    <a:pt x="168484" y="2357"/>
                  </a:cubicBezTo>
                  <a:cubicBezTo>
                    <a:pt x="168403" y="2357"/>
                    <a:pt x="168344" y="2425"/>
                    <a:pt x="168322" y="2512"/>
                  </a:cubicBezTo>
                  <a:cubicBezTo>
                    <a:pt x="168297" y="2612"/>
                    <a:pt x="168372" y="2687"/>
                    <a:pt x="168447" y="2712"/>
                  </a:cubicBezTo>
                  <a:cubicBezTo>
                    <a:pt x="168623" y="2737"/>
                    <a:pt x="168773" y="2787"/>
                    <a:pt x="168923" y="2813"/>
                  </a:cubicBezTo>
                  <a:cubicBezTo>
                    <a:pt x="168823" y="3013"/>
                    <a:pt x="168723" y="3188"/>
                    <a:pt x="168648" y="3389"/>
                  </a:cubicBezTo>
                  <a:cubicBezTo>
                    <a:pt x="168598" y="3489"/>
                    <a:pt x="168648" y="3589"/>
                    <a:pt x="168723" y="3615"/>
                  </a:cubicBezTo>
                  <a:cubicBezTo>
                    <a:pt x="168748" y="3640"/>
                    <a:pt x="168773" y="3640"/>
                    <a:pt x="168798" y="3640"/>
                  </a:cubicBezTo>
                  <a:cubicBezTo>
                    <a:pt x="168873" y="3640"/>
                    <a:pt x="168923" y="3589"/>
                    <a:pt x="168973" y="3539"/>
                  </a:cubicBezTo>
                  <a:cubicBezTo>
                    <a:pt x="169074" y="3314"/>
                    <a:pt x="169174" y="3113"/>
                    <a:pt x="169274" y="2888"/>
                  </a:cubicBezTo>
                  <a:cubicBezTo>
                    <a:pt x="169374" y="2913"/>
                    <a:pt x="169475" y="2938"/>
                    <a:pt x="169575" y="2963"/>
                  </a:cubicBezTo>
                  <a:cubicBezTo>
                    <a:pt x="170978" y="5269"/>
                    <a:pt x="170978" y="8226"/>
                    <a:pt x="169525" y="10908"/>
                  </a:cubicBezTo>
                  <a:cubicBezTo>
                    <a:pt x="168798" y="12236"/>
                    <a:pt x="167821" y="13339"/>
                    <a:pt x="166693" y="14166"/>
                  </a:cubicBezTo>
                  <a:cubicBezTo>
                    <a:pt x="166267" y="13665"/>
                    <a:pt x="165916" y="13088"/>
                    <a:pt x="165615" y="12487"/>
                  </a:cubicBezTo>
                  <a:cubicBezTo>
                    <a:pt x="165490" y="12236"/>
                    <a:pt x="165389" y="11960"/>
                    <a:pt x="165289" y="11710"/>
                  </a:cubicBezTo>
                  <a:lnTo>
                    <a:pt x="165289" y="11710"/>
                  </a:lnTo>
                  <a:cubicBezTo>
                    <a:pt x="165540" y="11760"/>
                    <a:pt x="165790" y="11835"/>
                    <a:pt x="166041" y="11885"/>
                  </a:cubicBezTo>
                  <a:lnTo>
                    <a:pt x="166066" y="11885"/>
                  </a:lnTo>
                  <a:cubicBezTo>
                    <a:pt x="166141" y="11885"/>
                    <a:pt x="166217" y="11835"/>
                    <a:pt x="166242" y="11760"/>
                  </a:cubicBezTo>
                  <a:cubicBezTo>
                    <a:pt x="166267" y="11660"/>
                    <a:pt x="166217" y="11559"/>
                    <a:pt x="166116" y="11534"/>
                  </a:cubicBezTo>
                  <a:cubicBezTo>
                    <a:pt x="165841" y="11484"/>
                    <a:pt x="165565" y="11409"/>
                    <a:pt x="165314" y="11334"/>
                  </a:cubicBezTo>
                  <a:cubicBezTo>
                    <a:pt x="165415" y="11209"/>
                    <a:pt x="165540" y="11083"/>
                    <a:pt x="165665" y="10958"/>
                  </a:cubicBezTo>
                  <a:cubicBezTo>
                    <a:pt x="165740" y="10883"/>
                    <a:pt x="165740" y="10757"/>
                    <a:pt x="165665" y="10707"/>
                  </a:cubicBezTo>
                  <a:cubicBezTo>
                    <a:pt x="165628" y="10670"/>
                    <a:pt x="165584" y="10651"/>
                    <a:pt x="165540" y="10651"/>
                  </a:cubicBezTo>
                  <a:cubicBezTo>
                    <a:pt x="165496" y="10651"/>
                    <a:pt x="165452" y="10670"/>
                    <a:pt x="165415" y="10707"/>
                  </a:cubicBezTo>
                  <a:cubicBezTo>
                    <a:pt x="165289" y="10808"/>
                    <a:pt x="165189" y="10933"/>
                    <a:pt x="165089" y="11058"/>
                  </a:cubicBezTo>
                  <a:cubicBezTo>
                    <a:pt x="164512" y="9103"/>
                    <a:pt x="164437" y="6772"/>
                    <a:pt x="164863" y="3990"/>
                  </a:cubicBezTo>
                  <a:cubicBezTo>
                    <a:pt x="165014" y="2938"/>
                    <a:pt x="165264" y="1860"/>
                    <a:pt x="166417" y="1484"/>
                  </a:cubicBezTo>
                  <a:cubicBezTo>
                    <a:pt x="166643" y="1409"/>
                    <a:pt x="166893" y="1384"/>
                    <a:pt x="167144" y="1384"/>
                  </a:cubicBezTo>
                  <a:close/>
                  <a:moveTo>
                    <a:pt x="93735" y="2612"/>
                  </a:moveTo>
                  <a:cubicBezTo>
                    <a:pt x="94186" y="2612"/>
                    <a:pt x="94637" y="2712"/>
                    <a:pt x="95063" y="2938"/>
                  </a:cubicBezTo>
                  <a:cubicBezTo>
                    <a:pt x="95590" y="3188"/>
                    <a:pt x="95991" y="3564"/>
                    <a:pt x="96316" y="3965"/>
                  </a:cubicBezTo>
                  <a:cubicBezTo>
                    <a:pt x="96191" y="3915"/>
                    <a:pt x="96041" y="3890"/>
                    <a:pt x="95915" y="3865"/>
                  </a:cubicBezTo>
                  <a:cubicBezTo>
                    <a:pt x="95902" y="3862"/>
                    <a:pt x="95889" y="3860"/>
                    <a:pt x="95876" y="3860"/>
                  </a:cubicBezTo>
                  <a:cubicBezTo>
                    <a:pt x="95790" y="3860"/>
                    <a:pt x="95712" y="3928"/>
                    <a:pt x="95690" y="4016"/>
                  </a:cubicBezTo>
                  <a:cubicBezTo>
                    <a:pt x="95690" y="4116"/>
                    <a:pt x="95740" y="4191"/>
                    <a:pt x="95840" y="4216"/>
                  </a:cubicBezTo>
                  <a:cubicBezTo>
                    <a:pt x="95966" y="4241"/>
                    <a:pt x="96116" y="4266"/>
                    <a:pt x="96241" y="4316"/>
                  </a:cubicBezTo>
                  <a:lnTo>
                    <a:pt x="96016" y="4993"/>
                  </a:lnTo>
                  <a:cubicBezTo>
                    <a:pt x="95966" y="5093"/>
                    <a:pt x="96016" y="5193"/>
                    <a:pt x="96116" y="5219"/>
                  </a:cubicBezTo>
                  <a:cubicBezTo>
                    <a:pt x="96141" y="5244"/>
                    <a:pt x="96141" y="5244"/>
                    <a:pt x="96166" y="5244"/>
                  </a:cubicBezTo>
                  <a:cubicBezTo>
                    <a:pt x="96241" y="5244"/>
                    <a:pt x="96316" y="5193"/>
                    <a:pt x="96341" y="5118"/>
                  </a:cubicBezTo>
                  <a:lnTo>
                    <a:pt x="96592" y="4391"/>
                  </a:lnTo>
                  <a:lnTo>
                    <a:pt x="96617" y="4391"/>
                  </a:lnTo>
                  <a:cubicBezTo>
                    <a:pt x="97344" y="5569"/>
                    <a:pt x="97419" y="6998"/>
                    <a:pt x="97419" y="7725"/>
                  </a:cubicBezTo>
                  <a:cubicBezTo>
                    <a:pt x="97394" y="10131"/>
                    <a:pt x="96291" y="12537"/>
                    <a:pt x="94387" y="14366"/>
                  </a:cubicBezTo>
                  <a:cubicBezTo>
                    <a:pt x="93309" y="12788"/>
                    <a:pt x="92582" y="10858"/>
                    <a:pt x="92006" y="8853"/>
                  </a:cubicBezTo>
                  <a:cubicBezTo>
                    <a:pt x="92181" y="8803"/>
                    <a:pt x="92356" y="8752"/>
                    <a:pt x="92532" y="8677"/>
                  </a:cubicBezTo>
                  <a:cubicBezTo>
                    <a:pt x="92607" y="8652"/>
                    <a:pt x="92657" y="8552"/>
                    <a:pt x="92632" y="8452"/>
                  </a:cubicBezTo>
                  <a:cubicBezTo>
                    <a:pt x="92595" y="8378"/>
                    <a:pt x="92532" y="8332"/>
                    <a:pt x="92471" y="8332"/>
                  </a:cubicBezTo>
                  <a:cubicBezTo>
                    <a:pt x="92449" y="8332"/>
                    <a:pt x="92427" y="8338"/>
                    <a:pt x="92407" y="8351"/>
                  </a:cubicBezTo>
                  <a:cubicBezTo>
                    <a:pt x="92231" y="8402"/>
                    <a:pt x="92056" y="8452"/>
                    <a:pt x="91905" y="8502"/>
                  </a:cubicBezTo>
                  <a:cubicBezTo>
                    <a:pt x="91855" y="8376"/>
                    <a:pt x="91805" y="8226"/>
                    <a:pt x="91780" y="8076"/>
                  </a:cubicBezTo>
                  <a:lnTo>
                    <a:pt x="92557" y="8001"/>
                  </a:lnTo>
                  <a:cubicBezTo>
                    <a:pt x="92657" y="8001"/>
                    <a:pt x="92732" y="7900"/>
                    <a:pt x="92732" y="7800"/>
                  </a:cubicBezTo>
                  <a:cubicBezTo>
                    <a:pt x="92707" y="7700"/>
                    <a:pt x="92632" y="7650"/>
                    <a:pt x="92532" y="7650"/>
                  </a:cubicBezTo>
                  <a:lnTo>
                    <a:pt x="91680" y="7725"/>
                  </a:lnTo>
                  <a:cubicBezTo>
                    <a:pt x="91655" y="7650"/>
                    <a:pt x="91630" y="7549"/>
                    <a:pt x="91605" y="7474"/>
                  </a:cubicBezTo>
                  <a:cubicBezTo>
                    <a:pt x="91204" y="5996"/>
                    <a:pt x="90903" y="4467"/>
                    <a:pt x="91880" y="3389"/>
                  </a:cubicBezTo>
                  <a:cubicBezTo>
                    <a:pt x="92206" y="3063"/>
                    <a:pt x="92632" y="2813"/>
                    <a:pt x="93083" y="2712"/>
                  </a:cubicBezTo>
                  <a:lnTo>
                    <a:pt x="93083" y="2712"/>
                  </a:lnTo>
                  <a:cubicBezTo>
                    <a:pt x="92958" y="2938"/>
                    <a:pt x="92858" y="3138"/>
                    <a:pt x="92732" y="3389"/>
                  </a:cubicBezTo>
                  <a:cubicBezTo>
                    <a:pt x="92707" y="3464"/>
                    <a:pt x="92732" y="3564"/>
                    <a:pt x="92833" y="3615"/>
                  </a:cubicBezTo>
                  <a:cubicBezTo>
                    <a:pt x="92858" y="3640"/>
                    <a:pt x="92883" y="3640"/>
                    <a:pt x="92908" y="3640"/>
                  </a:cubicBezTo>
                  <a:cubicBezTo>
                    <a:pt x="92958" y="3640"/>
                    <a:pt x="93033" y="3589"/>
                    <a:pt x="93058" y="3539"/>
                  </a:cubicBezTo>
                  <a:cubicBezTo>
                    <a:pt x="93184" y="3289"/>
                    <a:pt x="93309" y="3038"/>
                    <a:pt x="93434" y="2813"/>
                  </a:cubicBezTo>
                  <a:cubicBezTo>
                    <a:pt x="93610" y="2988"/>
                    <a:pt x="93785" y="3163"/>
                    <a:pt x="93961" y="3314"/>
                  </a:cubicBezTo>
                  <a:cubicBezTo>
                    <a:pt x="93986" y="3339"/>
                    <a:pt x="94036" y="3364"/>
                    <a:pt x="94086" y="3364"/>
                  </a:cubicBezTo>
                  <a:cubicBezTo>
                    <a:pt x="94136" y="3364"/>
                    <a:pt x="94186" y="3339"/>
                    <a:pt x="94211" y="3289"/>
                  </a:cubicBezTo>
                  <a:cubicBezTo>
                    <a:pt x="94286" y="3214"/>
                    <a:pt x="94261" y="3113"/>
                    <a:pt x="94186" y="3038"/>
                  </a:cubicBezTo>
                  <a:cubicBezTo>
                    <a:pt x="94036" y="2913"/>
                    <a:pt x="93885" y="2762"/>
                    <a:pt x="93735" y="2612"/>
                  </a:cubicBezTo>
                  <a:close/>
                  <a:moveTo>
                    <a:pt x="81003" y="2762"/>
                  </a:moveTo>
                  <a:cubicBezTo>
                    <a:pt x="81680" y="2762"/>
                    <a:pt x="82331" y="3013"/>
                    <a:pt x="82858" y="3439"/>
                  </a:cubicBezTo>
                  <a:cubicBezTo>
                    <a:pt x="83710" y="4116"/>
                    <a:pt x="84136" y="5093"/>
                    <a:pt x="84336" y="5970"/>
                  </a:cubicBezTo>
                  <a:lnTo>
                    <a:pt x="84086" y="5745"/>
                  </a:lnTo>
                  <a:cubicBezTo>
                    <a:pt x="84032" y="5691"/>
                    <a:pt x="83951" y="5650"/>
                    <a:pt x="83864" y="5650"/>
                  </a:cubicBezTo>
                  <a:cubicBezTo>
                    <a:pt x="83830" y="5650"/>
                    <a:pt x="83795" y="5656"/>
                    <a:pt x="83760" y="5670"/>
                  </a:cubicBezTo>
                  <a:cubicBezTo>
                    <a:pt x="83685" y="5695"/>
                    <a:pt x="83610" y="5770"/>
                    <a:pt x="83610" y="5845"/>
                  </a:cubicBezTo>
                  <a:cubicBezTo>
                    <a:pt x="83585" y="5945"/>
                    <a:pt x="83635" y="6021"/>
                    <a:pt x="83735" y="6046"/>
                  </a:cubicBezTo>
                  <a:cubicBezTo>
                    <a:pt x="83750" y="6053"/>
                    <a:pt x="83764" y="6056"/>
                    <a:pt x="83778" y="6056"/>
                  </a:cubicBezTo>
                  <a:cubicBezTo>
                    <a:pt x="83812" y="6056"/>
                    <a:pt x="83842" y="6038"/>
                    <a:pt x="83860" y="6021"/>
                  </a:cubicBezTo>
                  <a:lnTo>
                    <a:pt x="84186" y="6296"/>
                  </a:lnTo>
                  <a:lnTo>
                    <a:pt x="83760" y="6447"/>
                  </a:lnTo>
                  <a:cubicBezTo>
                    <a:pt x="83685" y="6472"/>
                    <a:pt x="83635" y="6572"/>
                    <a:pt x="83660" y="6672"/>
                  </a:cubicBezTo>
                  <a:cubicBezTo>
                    <a:pt x="83685" y="6747"/>
                    <a:pt x="83760" y="6772"/>
                    <a:pt x="83835" y="6772"/>
                  </a:cubicBezTo>
                  <a:lnTo>
                    <a:pt x="83885" y="6772"/>
                  </a:lnTo>
                  <a:lnTo>
                    <a:pt x="84462" y="6572"/>
                  </a:lnTo>
                  <a:cubicBezTo>
                    <a:pt x="84512" y="6798"/>
                    <a:pt x="84512" y="7023"/>
                    <a:pt x="84537" y="7199"/>
                  </a:cubicBezTo>
                  <a:cubicBezTo>
                    <a:pt x="84612" y="8452"/>
                    <a:pt x="84412" y="9730"/>
                    <a:pt x="83910" y="10933"/>
                  </a:cubicBezTo>
                  <a:cubicBezTo>
                    <a:pt x="83785" y="10732"/>
                    <a:pt x="83660" y="10557"/>
                    <a:pt x="83484" y="10381"/>
                  </a:cubicBezTo>
                  <a:cubicBezTo>
                    <a:pt x="83455" y="10338"/>
                    <a:pt x="83401" y="10311"/>
                    <a:pt x="83345" y="10311"/>
                  </a:cubicBezTo>
                  <a:cubicBezTo>
                    <a:pt x="83305" y="10311"/>
                    <a:pt x="83265" y="10325"/>
                    <a:pt x="83234" y="10356"/>
                  </a:cubicBezTo>
                  <a:cubicBezTo>
                    <a:pt x="83158" y="10432"/>
                    <a:pt x="83158" y="10532"/>
                    <a:pt x="83234" y="10607"/>
                  </a:cubicBezTo>
                  <a:cubicBezTo>
                    <a:pt x="83384" y="10808"/>
                    <a:pt x="83559" y="11008"/>
                    <a:pt x="83685" y="11234"/>
                  </a:cubicBezTo>
                  <a:lnTo>
                    <a:pt x="82958" y="11559"/>
                  </a:lnTo>
                  <a:cubicBezTo>
                    <a:pt x="82883" y="11585"/>
                    <a:pt x="82833" y="11710"/>
                    <a:pt x="82883" y="11785"/>
                  </a:cubicBezTo>
                  <a:cubicBezTo>
                    <a:pt x="82908" y="11860"/>
                    <a:pt x="82983" y="11885"/>
                    <a:pt x="83033" y="11885"/>
                  </a:cubicBezTo>
                  <a:lnTo>
                    <a:pt x="83108" y="11885"/>
                  </a:lnTo>
                  <a:lnTo>
                    <a:pt x="83585" y="11660"/>
                  </a:lnTo>
                  <a:lnTo>
                    <a:pt x="83585" y="11660"/>
                  </a:lnTo>
                  <a:cubicBezTo>
                    <a:pt x="83033" y="12737"/>
                    <a:pt x="82256" y="13740"/>
                    <a:pt x="81279" y="14592"/>
                  </a:cubicBezTo>
                  <a:cubicBezTo>
                    <a:pt x="80727" y="14066"/>
                    <a:pt x="80201" y="13439"/>
                    <a:pt x="79775" y="12762"/>
                  </a:cubicBezTo>
                  <a:cubicBezTo>
                    <a:pt x="79600" y="12512"/>
                    <a:pt x="79474" y="12261"/>
                    <a:pt x="79324" y="12011"/>
                  </a:cubicBezTo>
                  <a:lnTo>
                    <a:pt x="78597" y="10356"/>
                  </a:lnTo>
                  <a:cubicBezTo>
                    <a:pt x="77996" y="8552"/>
                    <a:pt x="77920" y="6672"/>
                    <a:pt x="78422" y="4943"/>
                  </a:cubicBezTo>
                  <a:cubicBezTo>
                    <a:pt x="78447" y="4818"/>
                    <a:pt x="78497" y="4667"/>
                    <a:pt x="78547" y="4517"/>
                  </a:cubicBezTo>
                  <a:lnTo>
                    <a:pt x="79199" y="5043"/>
                  </a:lnTo>
                  <a:cubicBezTo>
                    <a:pt x="79224" y="5093"/>
                    <a:pt x="79274" y="5093"/>
                    <a:pt x="79299" y="5093"/>
                  </a:cubicBezTo>
                  <a:cubicBezTo>
                    <a:pt x="79349" y="5093"/>
                    <a:pt x="79399" y="5068"/>
                    <a:pt x="79449" y="5018"/>
                  </a:cubicBezTo>
                  <a:cubicBezTo>
                    <a:pt x="79499" y="4943"/>
                    <a:pt x="79499" y="4843"/>
                    <a:pt x="79424" y="4767"/>
                  </a:cubicBezTo>
                  <a:lnTo>
                    <a:pt x="78873" y="4316"/>
                  </a:lnTo>
                  <a:lnTo>
                    <a:pt x="79499" y="4041"/>
                  </a:lnTo>
                  <a:cubicBezTo>
                    <a:pt x="79600" y="4016"/>
                    <a:pt x="79625" y="3890"/>
                    <a:pt x="79600" y="3815"/>
                  </a:cubicBezTo>
                  <a:cubicBezTo>
                    <a:pt x="79561" y="3738"/>
                    <a:pt x="79494" y="3706"/>
                    <a:pt x="79419" y="3706"/>
                  </a:cubicBezTo>
                  <a:cubicBezTo>
                    <a:pt x="79396" y="3706"/>
                    <a:pt x="79373" y="3709"/>
                    <a:pt x="79349" y="3715"/>
                  </a:cubicBezTo>
                  <a:lnTo>
                    <a:pt x="78798" y="3965"/>
                  </a:lnTo>
                  <a:cubicBezTo>
                    <a:pt x="79098" y="3389"/>
                    <a:pt x="79600" y="2938"/>
                    <a:pt x="80452" y="2787"/>
                  </a:cubicBezTo>
                  <a:cubicBezTo>
                    <a:pt x="80527" y="2787"/>
                    <a:pt x="80577" y="2787"/>
                    <a:pt x="80652" y="2762"/>
                  </a:cubicBezTo>
                  <a:lnTo>
                    <a:pt x="80752" y="3364"/>
                  </a:lnTo>
                  <a:cubicBezTo>
                    <a:pt x="80752" y="3464"/>
                    <a:pt x="80828" y="3514"/>
                    <a:pt x="80928" y="3514"/>
                  </a:cubicBezTo>
                  <a:lnTo>
                    <a:pt x="80953" y="3514"/>
                  </a:lnTo>
                  <a:cubicBezTo>
                    <a:pt x="81053" y="3489"/>
                    <a:pt x="81103" y="3414"/>
                    <a:pt x="81103" y="3314"/>
                  </a:cubicBezTo>
                  <a:lnTo>
                    <a:pt x="81003" y="2762"/>
                  </a:lnTo>
                  <a:close/>
                  <a:moveTo>
                    <a:pt x="66542" y="1409"/>
                  </a:moveTo>
                  <a:cubicBezTo>
                    <a:pt x="66918" y="1434"/>
                    <a:pt x="67294" y="1610"/>
                    <a:pt x="67620" y="1910"/>
                  </a:cubicBezTo>
                  <a:cubicBezTo>
                    <a:pt x="68597" y="2762"/>
                    <a:pt x="69349" y="3840"/>
                    <a:pt x="69825" y="5093"/>
                  </a:cubicBezTo>
                  <a:cubicBezTo>
                    <a:pt x="69800" y="5143"/>
                    <a:pt x="69750" y="5219"/>
                    <a:pt x="69725" y="5269"/>
                  </a:cubicBezTo>
                  <a:cubicBezTo>
                    <a:pt x="69549" y="5319"/>
                    <a:pt x="69349" y="5344"/>
                    <a:pt x="69173" y="5369"/>
                  </a:cubicBezTo>
                  <a:cubicBezTo>
                    <a:pt x="69073" y="5394"/>
                    <a:pt x="68998" y="5469"/>
                    <a:pt x="69023" y="5569"/>
                  </a:cubicBezTo>
                  <a:cubicBezTo>
                    <a:pt x="69023" y="5670"/>
                    <a:pt x="69098" y="5720"/>
                    <a:pt x="69198" y="5720"/>
                  </a:cubicBezTo>
                  <a:lnTo>
                    <a:pt x="69224" y="5720"/>
                  </a:lnTo>
                  <a:cubicBezTo>
                    <a:pt x="69324" y="5720"/>
                    <a:pt x="69424" y="5695"/>
                    <a:pt x="69549" y="5670"/>
                  </a:cubicBezTo>
                  <a:lnTo>
                    <a:pt x="69549" y="5670"/>
                  </a:lnTo>
                  <a:cubicBezTo>
                    <a:pt x="69499" y="5770"/>
                    <a:pt x="69449" y="5895"/>
                    <a:pt x="69399" y="5996"/>
                  </a:cubicBezTo>
                  <a:cubicBezTo>
                    <a:pt x="69374" y="6096"/>
                    <a:pt x="69424" y="6196"/>
                    <a:pt x="69499" y="6221"/>
                  </a:cubicBezTo>
                  <a:cubicBezTo>
                    <a:pt x="69524" y="6246"/>
                    <a:pt x="69549" y="6246"/>
                    <a:pt x="69574" y="6246"/>
                  </a:cubicBezTo>
                  <a:cubicBezTo>
                    <a:pt x="69650" y="6246"/>
                    <a:pt x="69700" y="6196"/>
                    <a:pt x="69725" y="6121"/>
                  </a:cubicBezTo>
                  <a:cubicBezTo>
                    <a:pt x="69800" y="5945"/>
                    <a:pt x="69900" y="5770"/>
                    <a:pt x="69975" y="5569"/>
                  </a:cubicBezTo>
                  <a:cubicBezTo>
                    <a:pt x="70201" y="6271"/>
                    <a:pt x="70351" y="6998"/>
                    <a:pt x="70401" y="7750"/>
                  </a:cubicBezTo>
                  <a:cubicBezTo>
                    <a:pt x="70477" y="9103"/>
                    <a:pt x="70301" y="10432"/>
                    <a:pt x="69850" y="11660"/>
                  </a:cubicBezTo>
                  <a:lnTo>
                    <a:pt x="69725" y="11058"/>
                  </a:lnTo>
                  <a:cubicBezTo>
                    <a:pt x="69703" y="10971"/>
                    <a:pt x="69625" y="10903"/>
                    <a:pt x="69539" y="10903"/>
                  </a:cubicBezTo>
                  <a:cubicBezTo>
                    <a:pt x="69526" y="10903"/>
                    <a:pt x="69512" y="10905"/>
                    <a:pt x="69499" y="10908"/>
                  </a:cubicBezTo>
                  <a:cubicBezTo>
                    <a:pt x="69424" y="10933"/>
                    <a:pt x="69349" y="11033"/>
                    <a:pt x="69374" y="11133"/>
                  </a:cubicBezTo>
                  <a:lnTo>
                    <a:pt x="69474" y="11559"/>
                  </a:lnTo>
                  <a:lnTo>
                    <a:pt x="69249" y="11484"/>
                  </a:lnTo>
                  <a:cubicBezTo>
                    <a:pt x="69222" y="11471"/>
                    <a:pt x="69195" y="11465"/>
                    <a:pt x="69169" y="11465"/>
                  </a:cubicBezTo>
                  <a:cubicBezTo>
                    <a:pt x="69100" y="11465"/>
                    <a:pt x="69041" y="11511"/>
                    <a:pt x="69023" y="11585"/>
                  </a:cubicBezTo>
                  <a:cubicBezTo>
                    <a:pt x="68973" y="11685"/>
                    <a:pt x="69023" y="11785"/>
                    <a:pt x="69123" y="11810"/>
                  </a:cubicBezTo>
                  <a:lnTo>
                    <a:pt x="69549" y="11960"/>
                  </a:lnTo>
                  <a:lnTo>
                    <a:pt x="69599" y="12236"/>
                  </a:lnTo>
                  <a:cubicBezTo>
                    <a:pt x="69274" y="12988"/>
                    <a:pt x="68823" y="13690"/>
                    <a:pt x="68271" y="14316"/>
                  </a:cubicBezTo>
                  <a:cubicBezTo>
                    <a:pt x="68171" y="14442"/>
                    <a:pt x="68071" y="14542"/>
                    <a:pt x="67945" y="14667"/>
                  </a:cubicBezTo>
                  <a:cubicBezTo>
                    <a:pt x="67168" y="13915"/>
                    <a:pt x="66467" y="13013"/>
                    <a:pt x="65890" y="12011"/>
                  </a:cubicBezTo>
                  <a:cubicBezTo>
                    <a:pt x="65640" y="11585"/>
                    <a:pt x="65439" y="11158"/>
                    <a:pt x="65239" y="10732"/>
                  </a:cubicBezTo>
                  <a:lnTo>
                    <a:pt x="65715" y="10432"/>
                  </a:lnTo>
                  <a:cubicBezTo>
                    <a:pt x="65790" y="10381"/>
                    <a:pt x="65815" y="10281"/>
                    <a:pt x="65765" y="10181"/>
                  </a:cubicBezTo>
                  <a:cubicBezTo>
                    <a:pt x="65732" y="10132"/>
                    <a:pt x="65679" y="10105"/>
                    <a:pt x="65619" y="10105"/>
                  </a:cubicBezTo>
                  <a:cubicBezTo>
                    <a:pt x="65585" y="10105"/>
                    <a:pt x="65550" y="10113"/>
                    <a:pt x="65514" y="10131"/>
                  </a:cubicBezTo>
                  <a:lnTo>
                    <a:pt x="65113" y="10381"/>
                  </a:lnTo>
                  <a:cubicBezTo>
                    <a:pt x="65063" y="10256"/>
                    <a:pt x="65013" y="10131"/>
                    <a:pt x="64963" y="9980"/>
                  </a:cubicBezTo>
                  <a:cubicBezTo>
                    <a:pt x="65213" y="9905"/>
                    <a:pt x="65464" y="9830"/>
                    <a:pt x="65690" y="9730"/>
                  </a:cubicBezTo>
                  <a:cubicBezTo>
                    <a:pt x="65790" y="9705"/>
                    <a:pt x="65815" y="9605"/>
                    <a:pt x="65790" y="9504"/>
                  </a:cubicBezTo>
                  <a:cubicBezTo>
                    <a:pt x="65769" y="9442"/>
                    <a:pt x="65681" y="9398"/>
                    <a:pt x="65608" y="9398"/>
                  </a:cubicBezTo>
                  <a:cubicBezTo>
                    <a:pt x="65593" y="9398"/>
                    <a:pt x="65578" y="9400"/>
                    <a:pt x="65564" y="9404"/>
                  </a:cubicBezTo>
                  <a:cubicBezTo>
                    <a:pt x="65339" y="9504"/>
                    <a:pt x="65088" y="9579"/>
                    <a:pt x="64838" y="9655"/>
                  </a:cubicBezTo>
                  <a:cubicBezTo>
                    <a:pt x="64136" y="7449"/>
                    <a:pt x="64111" y="5118"/>
                    <a:pt x="64787" y="3038"/>
                  </a:cubicBezTo>
                  <a:cubicBezTo>
                    <a:pt x="64812" y="2963"/>
                    <a:pt x="64838" y="2913"/>
                    <a:pt x="64863" y="2863"/>
                  </a:cubicBezTo>
                  <a:cubicBezTo>
                    <a:pt x="64888" y="2888"/>
                    <a:pt x="64913" y="2913"/>
                    <a:pt x="64963" y="2913"/>
                  </a:cubicBezTo>
                  <a:lnTo>
                    <a:pt x="64988" y="2913"/>
                  </a:lnTo>
                  <a:cubicBezTo>
                    <a:pt x="65088" y="2913"/>
                    <a:pt x="65163" y="2838"/>
                    <a:pt x="65163" y="2762"/>
                  </a:cubicBezTo>
                  <a:cubicBezTo>
                    <a:pt x="65213" y="2537"/>
                    <a:pt x="65239" y="2286"/>
                    <a:pt x="65289" y="2061"/>
                  </a:cubicBezTo>
                  <a:cubicBezTo>
                    <a:pt x="65539" y="2211"/>
                    <a:pt x="65790" y="2311"/>
                    <a:pt x="66041" y="2437"/>
                  </a:cubicBezTo>
                  <a:cubicBezTo>
                    <a:pt x="66066" y="2437"/>
                    <a:pt x="66091" y="2462"/>
                    <a:pt x="66116" y="2462"/>
                  </a:cubicBezTo>
                  <a:cubicBezTo>
                    <a:pt x="66191" y="2462"/>
                    <a:pt x="66241" y="2412"/>
                    <a:pt x="66266" y="2336"/>
                  </a:cubicBezTo>
                  <a:cubicBezTo>
                    <a:pt x="66316" y="2261"/>
                    <a:pt x="66266" y="2136"/>
                    <a:pt x="66191" y="2111"/>
                  </a:cubicBezTo>
                  <a:cubicBezTo>
                    <a:pt x="65940" y="2011"/>
                    <a:pt x="65715" y="1885"/>
                    <a:pt x="65489" y="1760"/>
                  </a:cubicBezTo>
                  <a:cubicBezTo>
                    <a:pt x="65740" y="1534"/>
                    <a:pt x="66041" y="1409"/>
                    <a:pt x="66391" y="1409"/>
                  </a:cubicBezTo>
                  <a:close/>
                  <a:moveTo>
                    <a:pt x="179475" y="1559"/>
                  </a:moveTo>
                  <a:cubicBezTo>
                    <a:pt x="179650" y="1559"/>
                    <a:pt x="179851" y="1584"/>
                    <a:pt x="180026" y="1660"/>
                  </a:cubicBezTo>
                  <a:cubicBezTo>
                    <a:pt x="180327" y="1760"/>
                    <a:pt x="180578" y="1960"/>
                    <a:pt x="180853" y="2261"/>
                  </a:cubicBezTo>
                  <a:cubicBezTo>
                    <a:pt x="181104" y="2512"/>
                    <a:pt x="181354" y="2813"/>
                    <a:pt x="181555" y="3113"/>
                  </a:cubicBezTo>
                  <a:cubicBezTo>
                    <a:pt x="181405" y="3088"/>
                    <a:pt x="181254" y="3038"/>
                    <a:pt x="181104" y="3013"/>
                  </a:cubicBezTo>
                  <a:cubicBezTo>
                    <a:pt x="181087" y="3009"/>
                    <a:pt x="181069" y="3007"/>
                    <a:pt x="181053" y="3007"/>
                  </a:cubicBezTo>
                  <a:cubicBezTo>
                    <a:pt x="180971" y="3007"/>
                    <a:pt x="180899" y="3055"/>
                    <a:pt x="180878" y="3138"/>
                  </a:cubicBezTo>
                  <a:cubicBezTo>
                    <a:pt x="180853" y="3239"/>
                    <a:pt x="180928" y="3339"/>
                    <a:pt x="181029" y="3364"/>
                  </a:cubicBezTo>
                  <a:cubicBezTo>
                    <a:pt x="181229" y="3414"/>
                    <a:pt x="181455" y="3464"/>
                    <a:pt x="181655" y="3514"/>
                  </a:cubicBezTo>
                  <a:cubicBezTo>
                    <a:pt x="181555" y="3665"/>
                    <a:pt x="181455" y="3815"/>
                    <a:pt x="181380" y="3990"/>
                  </a:cubicBezTo>
                  <a:cubicBezTo>
                    <a:pt x="181329" y="4091"/>
                    <a:pt x="181354" y="4191"/>
                    <a:pt x="181455" y="4241"/>
                  </a:cubicBezTo>
                  <a:lnTo>
                    <a:pt x="181530" y="4241"/>
                  </a:lnTo>
                  <a:cubicBezTo>
                    <a:pt x="181605" y="4241"/>
                    <a:pt x="181655" y="4216"/>
                    <a:pt x="181680" y="4166"/>
                  </a:cubicBezTo>
                  <a:cubicBezTo>
                    <a:pt x="181755" y="4016"/>
                    <a:pt x="181856" y="3865"/>
                    <a:pt x="181931" y="3740"/>
                  </a:cubicBezTo>
                  <a:cubicBezTo>
                    <a:pt x="182908" y="5419"/>
                    <a:pt x="183309" y="7474"/>
                    <a:pt x="183034" y="9630"/>
                  </a:cubicBezTo>
                  <a:cubicBezTo>
                    <a:pt x="182933" y="10331"/>
                    <a:pt x="182758" y="11033"/>
                    <a:pt x="182532" y="11685"/>
                  </a:cubicBezTo>
                  <a:lnTo>
                    <a:pt x="182257" y="11434"/>
                  </a:lnTo>
                  <a:cubicBezTo>
                    <a:pt x="182168" y="11360"/>
                    <a:pt x="182088" y="11338"/>
                    <a:pt x="182026" y="11338"/>
                  </a:cubicBezTo>
                  <a:cubicBezTo>
                    <a:pt x="181984" y="11338"/>
                    <a:pt x="181951" y="11349"/>
                    <a:pt x="181931" y="11359"/>
                  </a:cubicBezTo>
                  <a:cubicBezTo>
                    <a:pt x="181856" y="11384"/>
                    <a:pt x="181806" y="11459"/>
                    <a:pt x="181806" y="11559"/>
                  </a:cubicBezTo>
                  <a:cubicBezTo>
                    <a:pt x="181831" y="11660"/>
                    <a:pt x="181881" y="11735"/>
                    <a:pt x="181956" y="11760"/>
                  </a:cubicBezTo>
                  <a:cubicBezTo>
                    <a:pt x="181973" y="11768"/>
                    <a:pt x="181987" y="11771"/>
                    <a:pt x="182000" y="11771"/>
                  </a:cubicBezTo>
                  <a:cubicBezTo>
                    <a:pt x="182026" y="11771"/>
                    <a:pt x="182048" y="11760"/>
                    <a:pt x="182081" y="11760"/>
                  </a:cubicBezTo>
                  <a:lnTo>
                    <a:pt x="182407" y="12036"/>
                  </a:lnTo>
                  <a:cubicBezTo>
                    <a:pt x="182031" y="13013"/>
                    <a:pt x="181480" y="13940"/>
                    <a:pt x="180828" y="14717"/>
                  </a:cubicBezTo>
                  <a:cubicBezTo>
                    <a:pt x="180026" y="14116"/>
                    <a:pt x="179349" y="13364"/>
                    <a:pt x="178773" y="12487"/>
                  </a:cubicBezTo>
                  <a:lnTo>
                    <a:pt x="180502" y="6622"/>
                  </a:lnTo>
                  <a:lnTo>
                    <a:pt x="177846" y="6622"/>
                  </a:lnTo>
                  <a:lnTo>
                    <a:pt x="177194" y="8076"/>
                  </a:lnTo>
                  <a:cubicBezTo>
                    <a:pt x="177094" y="7224"/>
                    <a:pt x="177044" y="6371"/>
                    <a:pt x="177119" y="5469"/>
                  </a:cubicBezTo>
                  <a:lnTo>
                    <a:pt x="177119" y="5469"/>
                  </a:lnTo>
                  <a:lnTo>
                    <a:pt x="177595" y="5645"/>
                  </a:lnTo>
                  <a:lnTo>
                    <a:pt x="177645" y="5645"/>
                  </a:lnTo>
                  <a:cubicBezTo>
                    <a:pt x="177720" y="5645"/>
                    <a:pt x="177796" y="5595"/>
                    <a:pt x="177821" y="5519"/>
                  </a:cubicBezTo>
                  <a:cubicBezTo>
                    <a:pt x="177846" y="5444"/>
                    <a:pt x="177796" y="5344"/>
                    <a:pt x="177695" y="5294"/>
                  </a:cubicBezTo>
                  <a:lnTo>
                    <a:pt x="177144" y="5118"/>
                  </a:lnTo>
                  <a:cubicBezTo>
                    <a:pt x="177144" y="4993"/>
                    <a:pt x="177169" y="4893"/>
                    <a:pt x="177169" y="4792"/>
                  </a:cubicBezTo>
                  <a:cubicBezTo>
                    <a:pt x="177344" y="4843"/>
                    <a:pt x="177520" y="4918"/>
                    <a:pt x="177695" y="4993"/>
                  </a:cubicBezTo>
                  <a:lnTo>
                    <a:pt x="177770" y="4993"/>
                  </a:lnTo>
                  <a:cubicBezTo>
                    <a:pt x="177846" y="4993"/>
                    <a:pt x="177896" y="4968"/>
                    <a:pt x="177921" y="4893"/>
                  </a:cubicBezTo>
                  <a:cubicBezTo>
                    <a:pt x="177971" y="4792"/>
                    <a:pt x="177921" y="4692"/>
                    <a:pt x="177846" y="4642"/>
                  </a:cubicBezTo>
                  <a:cubicBezTo>
                    <a:pt x="177645" y="4567"/>
                    <a:pt x="177445" y="4492"/>
                    <a:pt x="177219" y="4417"/>
                  </a:cubicBezTo>
                  <a:cubicBezTo>
                    <a:pt x="177395" y="3439"/>
                    <a:pt x="177921" y="2261"/>
                    <a:pt x="178723" y="1785"/>
                  </a:cubicBezTo>
                  <a:cubicBezTo>
                    <a:pt x="178948" y="1635"/>
                    <a:pt x="179224" y="1559"/>
                    <a:pt x="179475" y="1559"/>
                  </a:cubicBezTo>
                  <a:close/>
                  <a:moveTo>
                    <a:pt x="28772" y="858"/>
                  </a:moveTo>
                  <a:cubicBezTo>
                    <a:pt x="29098" y="858"/>
                    <a:pt x="29424" y="908"/>
                    <a:pt x="29750" y="1033"/>
                  </a:cubicBezTo>
                  <a:cubicBezTo>
                    <a:pt x="30602" y="1359"/>
                    <a:pt x="31329" y="2086"/>
                    <a:pt x="31705" y="3013"/>
                  </a:cubicBezTo>
                  <a:cubicBezTo>
                    <a:pt x="31955" y="3615"/>
                    <a:pt x="32131" y="4241"/>
                    <a:pt x="32256" y="4893"/>
                  </a:cubicBezTo>
                  <a:lnTo>
                    <a:pt x="31705" y="4567"/>
                  </a:lnTo>
                  <a:cubicBezTo>
                    <a:pt x="31679" y="4550"/>
                    <a:pt x="31652" y="4542"/>
                    <a:pt x="31624" y="4542"/>
                  </a:cubicBezTo>
                  <a:cubicBezTo>
                    <a:pt x="31568" y="4542"/>
                    <a:pt x="31512" y="4575"/>
                    <a:pt x="31479" y="4642"/>
                  </a:cubicBezTo>
                  <a:cubicBezTo>
                    <a:pt x="31429" y="4717"/>
                    <a:pt x="31454" y="4818"/>
                    <a:pt x="31529" y="4868"/>
                  </a:cubicBezTo>
                  <a:lnTo>
                    <a:pt x="32106" y="5219"/>
                  </a:lnTo>
                  <a:lnTo>
                    <a:pt x="31705" y="5620"/>
                  </a:lnTo>
                  <a:cubicBezTo>
                    <a:pt x="31629" y="5695"/>
                    <a:pt x="31629" y="5820"/>
                    <a:pt x="31705" y="5895"/>
                  </a:cubicBezTo>
                  <a:cubicBezTo>
                    <a:pt x="31730" y="5920"/>
                    <a:pt x="31780" y="5945"/>
                    <a:pt x="31830" y="5945"/>
                  </a:cubicBezTo>
                  <a:cubicBezTo>
                    <a:pt x="31880" y="5945"/>
                    <a:pt x="31930" y="5920"/>
                    <a:pt x="31955" y="5870"/>
                  </a:cubicBezTo>
                  <a:lnTo>
                    <a:pt x="32331" y="5469"/>
                  </a:lnTo>
                  <a:lnTo>
                    <a:pt x="32331" y="5469"/>
                  </a:lnTo>
                  <a:cubicBezTo>
                    <a:pt x="32582" y="7750"/>
                    <a:pt x="31980" y="10156"/>
                    <a:pt x="30602" y="12286"/>
                  </a:cubicBezTo>
                  <a:cubicBezTo>
                    <a:pt x="30000" y="13214"/>
                    <a:pt x="29299" y="14041"/>
                    <a:pt x="28496" y="14742"/>
                  </a:cubicBezTo>
                  <a:cubicBezTo>
                    <a:pt x="27745" y="14016"/>
                    <a:pt x="27093" y="13239"/>
                    <a:pt x="26542" y="12412"/>
                  </a:cubicBezTo>
                  <a:lnTo>
                    <a:pt x="26542" y="12412"/>
                  </a:lnTo>
                  <a:lnTo>
                    <a:pt x="27093" y="12487"/>
                  </a:lnTo>
                  <a:lnTo>
                    <a:pt x="27118" y="12487"/>
                  </a:lnTo>
                  <a:cubicBezTo>
                    <a:pt x="27218" y="12487"/>
                    <a:pt x="27293" y="12412"/>
                    <a:pt x="27319" y="12336"/>
                  </a:cubicBezTo>
                  <a:cubicBezTo>
                    <a:pt x="27319" y="12236"/>
                    <a:pt x="27243" y="12136"/>
                    <a:pt x="27143" y="12136"/>
                  </a:cubicBezTo>
                  <a:lnTo>
                    <a:pt x="26366" y="12011"/>
                  </a:lnTo>
                  <a:lnTo>
                    <a:pt x="26567" y="11484"/>
                  </a:lnTo>
                  <a:cubicBezTo>
                    <a:pt x="26617" y="11409"/>
                    <a:pt x="26567" y="11309"/>
                    <a:pt x="26466" y="11259"/>
                  </a:cubicBezTo>
                  <a:cubicBezTo>
                    <a:pt x="26449" y="11253"/>
                    <a:pt x="26430" y="11250"/>
                    <a:pt x="26410" y="11250"/>
                  </a:cubicBezTo>
                  <a:cubicBezTo>
                    <a:pt x="26347" y="11250"/>
                    <a:pt x="26279" y="11282"/>
                    <a:pt x="26241" y="11359"/>
                  </a:cubicBezTo>
                  <a:lnTo>
                    <a:pt x="26116" y="11685"/>
                  </a:lnTo>
                  <a:cubicBezTo>
                    <a:pt x="25414" y="10407"/>
                    <a:pt x="24963" y="9028"/>
                    <a:pt x="24787" y="7600"/>
                  </a:cubicBezTo>
                  <a:lnTo>
                    <a:pt x="24787" y="7600"/>
                  </a:lnTo>
                  <a:cubicBezTo>
                    <a:pt x="24913" y="7700"/>
                    <a:pt x="25063" y="7800"/>
                    <a:pt x="25188" y="7925"/>
                  </a:cubicBezTo>
                  <a:cubicBezTo>
                    <a:pt x="25238" y="7950"/>
                    <a:pt x="25263" y="7950"/>
                    <a:pt x="25314" y="7950"/>
                  </a:cubicBezTo>
                  <a:cubicBezTo>
                    <a:pt x="25364" y="7950"/>
                    <a:pt x="25414" y="7925"/>
                    <a:pt x="25439" y="7875"/>
                  </a:cubicBezTo>
                  <a:cubicBezTo>
                    <a:pt x="25514" y="7800"/>
                    <a:pt x="25489" y="7700"/>
                    <a:pt x="25414" y="7625"/>
                  </a:cubicBezTo>
                  <a:cubicBezTo>
                    <a:pt x="25213" y="7474"/>
                    <a:pt x="25013" y="7324"/>
                    <a:pt x="24787" y="7173"/>
                  </a:cubicBezTo>
                  <a:lnTo>
                    <a:pt x="25113" y="6848"/>
                  </a:lnTo>
                  <a:cubicBezTo>
                    <a:pt x="25163" y="6772"/>
                    <a:pt x="25163" y="6672"/>
                    <a:pt x="25113" y="6597"/>
                  </a:cubicBezTo>
                  <a:cubicBezTo>
                    <a:pt x="25079" y="6563"/>
                    <a:pt x="25035" y="6550"/>
                    <a:pt x="24990" y="6550"/>
                  </a:cubicBezTo>
                  <a:cubicBezTo>
                    <a:pt x="24935" y="6550"/>
                    <a:pt x="24879" y="6570"/>
                    <a:pt x="24837" y="6597"/>
                  </a:cubicBezTo>
                  <a:lnTo>
                    <a:pt x="24712" y="6747"/>
                  </a:lnTo>
                  <a:cubicBezTo>
                    <a:pt x="24712" y="6722"/>
                    <a:pt x="24712" y="6722"/>
                    <a:pt x="24712" y="6697"/>
                  </a:cubicBezTo>
                  <a:cubicBezTo>
                    <a:pt x="24662" y="4893"/>
                    <a:pt x="25514" y="2838"/>
                    <a:pt x="26742" y="1710"/>
                  </a:cubicBezTo>
                  <a:lnTo>
                    <a:pt x="27143" y="2211"/>
                  </a:lnTo>
                  <a:cubicBezTo>
                    <a:pt x="27168" y="2261"/>
                    <a:pt x="27218" y="2286"/>
                    <a:pt x="27268" y="2286"/>
                  </a:cubicBezTo>
                  <a:cubicBezTo>
                    <a:pt x="27319" y="2286"/>
                    <a:pt x="27344" y="2261"/>
                    <a:pt x="27394" y="2236"/>
                  </a:cubicBezTo>
                  <a:cubicBezTo>
                    <a:pt x="27469" y="2161"/>
                    <a:pt x="27469" y="2061"/>
                    <a:pt x="27419" y="1985"/>
                  </a:cubicBezTo>
                  <a:lnTo>
                    <a:pt x="27018" y="1484"/>
                  </a:lnTo>
                  <a:cubicBezTo>
                    <a:pt x="27043" y="1459"/>
                    <a:pt x="27068" y="1434"/>
                    <a:pt x="27093" y="1434"/>
                  </a:cubicBezTo>
                  <a:cubicBezTo>
                    <a:pt x="27293" y="1284"/>
                    <a:pt x="27494" y="1183"/>
                    <a:pt x="27694" y="1108"/>
                  </a:cubicBezTo>
                  <a:lnTo>
                    <a:pt x="27820" y="1685"/>
                  </a:lnTo>
                  <a:cubicBezTo>
                    <a:pt x="27845" y="1760"/>
                    <a:pt x="27920" y="1810"/>
                    <a:pt x="27995" y="1810"/>
                  </a:cubicBezTo>
                  <a:lnTo>
                    <a:pt x="28045" y="1810"/>
                  </a:lnTo>
                  <a:cubicBezTo>
                    <a:pt x="28121" y="1785"/>
                    <a:pt x="28196" y="1710"/>
                    <a:pt x="28171" y="1610"/>
                  </a:cubicBezTo>
                  <a:lnTo>
                    <a:pt x="28020" y="958"/>
                  </a:lnTo>
                  <a:cubicBezTo>
                    <a:pt x="28271" y="883"/>
                    <a:pt x="28522" y="858"/>
                    <a:pt x="28772" y="858"/>
                  </a:cubicBezTo>
                  <a:close/>
                  <a:moveTo>
                    <a:pt x="143485" y="1334"/>
                  </a:moveTo>
                  <a:cubicBezTo>
                    <a:pt x="143961" y="1334"/>
                    <a:pt x="144437" y="1484"/>
                    <a:pt x="144863" y="1785"/>
                  </a:cubicBezTo>
                  <a:cubicBezTo>
                    <a:pt x="144938" y="1835"/>
                    <a:pt x="144988" y="1910"/>
                    <a:pt x="145064" y="1960"/>
                  </a:cubicBezTo>
                  <a:lnTo>
                    <a:pt x="144738" y="2662"/>
                  </a:lnTo>
                  <a:cubicBezTo>
                    <a:pt x="144688" y="2762"/>
                    <a:pt x="144738" y="2863"/>
                    <a:pt x="144813" y="2888"/>
                  </a:cubicBezTo>
                  <a:cubicBezTo>
                    <a:pt x="144838" y="2913"/>
                    <a:pt x="144863" y="2913"/>
                    <a:pt x="144888" y="2913"/>
                  </a:cubicBezTo>
                  <a:cubicBezTo>
                    <a:pt x="144963" y="2913"/>
                    <a:pt x="145013" y="2888"/>
                    <a:pt x="145064" y="2813"/>
                  </a:cubicBezTo>
                  <a:lnTo>
                    <a:pt x="145339" y="2211"/>
                  </a:lnTo>
                  <a:cubicBezTo>
                    <a:pt x="145540" y="2437"/>
                    <a:pt x="145715" y="2687"/>
                    <a:pt x="145866" y="2988"/>
                  </a:cubicBezTo>
                  <a:lnTo>
                    <a:pt x="145264" y="3339"/>
                  </a:lnTo>
                  <a:cubicBezTo>
                    <a:pt x="145189" y="3389"/>
                    <a:pt x="145164" y="3489"/>
                    <a:pt x="145214" y="3589"/>
                  </a:cubicBezTo>
                  <a:cubicBezTo>
                    <a:pt x="145239" y="3640"/>
                    <a:pt x="145289" y="3665"/>
                    <a:pt x="145364" y="3665"/>
                  </a:cubicBezTo>
                  <a:cubicBezTo>
                    <a:pt x="145389" y="3665"/>
                    <a:pt x="145414" y="3665"/>
                    <a:pt x="145465" y="3640"/>
                  </a:cubicBezTo>
                  <a:lnTo>
                    <a:pt x="146016" y="3314"/>
                  </a:lnTo>
                  <a:cubicBezTo>
                    <a:pt x="146793" y="5118"/>
                    <a:pt x="146968" y="7173"/>
                    <a:pt x="146642" y="9128"/>
                  </a:cubicBezTo>
                  <a:cubicBezTo>
                    <a:pt x="146592" y="9028"/>
                    <a:pt x="146517" y="8928"/>
                    <a:pt x="146442" y="8828"/>
                  </a:cubicBezTo>
                  <a:cubicBezTo>
                    <a:pt x="146398" y="8784"/>
                    <a:pt x="146346" y="8757"/>
                    <a:pt x="146295" y="8757"/>
                  </a:cubicBezTo>
                  <a:cubicBezTo>
                    <a:pt x="146259" y="8757"/>
                    <a:pt x="146223" y="8771"/>
                    <a:pt x="146191" y="8803"/>
                  </a:cubicBezTo>
                  <a:cubicBezTo>
                    <a:pt x="146116" y="8853"/>
                    <a:pt x="146091" y="8978"/>
                    <a:pt x="146166" y="9053"/>
                  </a:cubicBezTo>
                  <a:cubicBezTo>
                    <a:pt x="146267" y="9178"/>
                    <a:pt x="146342" y="9304"/>
                    <a:pt x="146442" y="9429"/>
                  </a:cubicBezTo>
                  <a:cubicBezTo>
                    <a:pt x="146166" y="9529"/>
                    <a:pt x="145891" y="9630"/>
                    <a:pt x="145615" y="9705"/>
                  </a:cubicBezTo>
                  <a:cubicBezTo>
                    <a:pt x="145540" y="9730"/>
                    <a:pt x="145490" y="9830"/>
                    <a:pt x="145515" y="9930"/>
                  </a:cubicBezTo>
                  <a:cubicBezTo>
                    <a:pt x="145540" y="10006"/>
                    <a:pt x="145590" y="10056"/>
                    <a:pt x="145665" y="10056"/>
                  </a:cubicBezTo>
                  <a:lnTo>
                    <a:pt x="145740" y="10056"/>
                  </a:lnTo>
                  <a:cubicBezTo>
                    <a:pt x="145991" y="9955"/>
                    <a:pt x="146267" y="9880"/>
                    <a:pt x="146517" y="9780"/>
                  </a:cubicBezTo>
                  <a:lnTo>
                    <a:pt x="146517" y="9780"/>
                  </a:lnTo>
                  <a:cubicBezTo>
                    <a:pt x="146091" y="11635"/>
                    <a:pt x="145239" y="13364"/>
                    <a:pt x="143986" y="14767"/>
                  </a:cubicBezTo>
                  <a:cubicBezTo>
                    <a:pt x="143685" y="14542"/>
                    <a:pt x="143409" y="14291"/>
                    <a:pt x="143134" y="14041"/>
                  </a:cubicBezTo>
                  <a:cubicBezTo>
                    <a:pt x="143008" y="13940"/>
                    <a:pt x="142883" y="13815"/>
                    <a:pt x="142783" y="13690"/>
                  </a:cubicBezTo>
                  <a:lnTo>
                    <a:pt x="139675" y="6622"/>
                  </a:lnTo>
                  <a:lnTo>
                    <a:pt x="139650" y="6622"/>
                  </a:lnTo>
                  <a:cubicBezTo>
                    <a:pt x="139650" y="6447"/>
                    <a:pt x="139650" y="6246"/>
                    <a:pt x="139675" y="6046"/>
                  </a:cubicBezTo>
                  <a:cubicBezTo>
                    <a:pt x="139725" y="5369"/>
                    <a:pt x="139926" y="4642"/>
                    <a:pt x="140226" y="3990"/>
                  </a:cubicBezTo>
                  <a:cubicBezTo>
                    <a:pt x="140377" y="4166"/>
                    <a:pt x="140502" y="4341"/>
                    <a:pt x="140602" y="4542"/>
                  </a:cubicBezTo>
                  <a:cubicBezTo>
                    <a:pt x="140627" y="4592"/>
                    <a:pt x="140703" y="4642"/>
                    <a:pt x="140753" y="4642"/>
                  </a:cubicBezTo>
                  <a:cubicBezTo>
                    <a:pt x="140778" y="4642"/>
                    <a:pt x="140828" y="4617"/>
                    <a:pt x="140853" y="4617"/>
                  </a:cubicBezTo>
                  <a:cubicBezTo>
                    <a:pt x="140928" y="4567"/>
                    <a:pt x="140953" y="4442"/>
                    <a:pt x="140903" y="4366"/>
                  </a:cubicBezTo>
                  <a:cubicBezTo>
                    <a:pt x="140803" y="4191"/>
                    <a:pt x="140703" y="4041"/>
                    <a:pt x="140577" y="3865"/>
                  </a:cubicBezTo>
                  <a:lnTo>
                    <a:pt x="140928" y="3765"/>
                  </a:lnTo>
                  <a:cubicBezTo>
                    <a:pt x="141003" y="3740"/>
                    <a:pt x="141053" y="3640"/>
                    <a:pt x="141028" y="3539"/>
                  </a:cubicBezTo>
                  <a:cubicBezTo>
                    <a:pt x="141008" y="3456"/>
                    <a:pt x="140935" y="3408"/>
                    <a:pt x="140854" y="3408"/>
                  </a:cubicBezTo>
                  <a:cubicBezTo>
                    <a:pt x="140837" y="3408"/>
                    <a:pt x="140820" y="3410"/>
                    <a:pt x="140803" y="3414"/>
                  </a:cubicBezTo>
                  <a:lnTo>
                    <a:pt x="140477" y="3539"/>
                  </a:lnTo>
                  <a:cubicBezTo>
                    <a:pt x="140978" y="2687"/>
                    <a:pt x="141655" y="1960"/>
                    <a:pt x="142407" y="1610"/>
                  </a:cubicBezTo>
                  <a:cubicBezTo>
                    <a:pt x="142758" y="1434"/>
                    <a:pt x="143134" y="1334"/>
                    <a:pt x="143485" y="1334"/>
                  </a:cubicBezTo>
                  <a:close/>
                  <a:moveTo>
                    <a:pt x="80151" y="13890"/>
                  </a:moveTo>
                  <a:cubicBezTo>
                    <a:pt x="80427" y="14241"/>
                    <a:pt x="80702" y="14542"/>
                    <a:pt x="81003" y="14843"/>
                  </a:cubicBezTo>
                  <a:cubicBezTo>
                    <a:pt x="80903" y="14918"/>
                    <a:pt x="80803" y="15018"/>
                    <a:pt x="80677" y="15093"/>
                  </a:cubicBezTo>
                  <a:lnTo>
                    <a:pt x="80151" y="13890"/>
                  </a:lnTo>
                  <a:close/>
                  <a:moveTo>
                    <a:pt x="143134" y="14517"/>
                  </a:moveTo>
                  <a:cubicBezTo>
                    <a:pt x="143334" y="14692"/>
                    <a:pt x="143535" y="14868"/>
                    <a:pt x="143735" y="15018"/>
                  </a:cubicBezTo>
                  <a:cubicBezTo>
                    <a:pt x="143660" y="15118"/>
                    <a:pt x="143560" y="15194"/>
                    <a:pt x="143460" y="15294"/>
                  </a:cubicBezTo>
                  <a:lnTo>
                    <a:pt x="143134" y="14517"/>
                  </a:lnTo>
                  <a:close/>
                  <a:moveTo>
                    <a:pt x="130953" y="2011"/>
                  </a:moveTo>
                  <a:cubicBezTo>
                    <a:pt x="131454" y="2011"/>
                    <a:pt x="131931" y="2186"/>
                    <a:pt x="132307" y="2562"/>
                  </a:cubicBezTo>
                  <a:cubicBezTo>
                    <a:pt x="135038" y="5244"/>
                    <a:pt x="135464" y="9930"/>
                    <a:pt x="133259" y="12988"/>
                  </a:cubicBezTo>
                  <a:cubicBezTo>
                    <a:pt x="132482" y="14066"/>
                    <a:pt x="131429" y="14918"/>
                    <a:pt x="130226" y="15494"/>
                  </a:cubicBezTo>
                  <a:cubicBezTo>
                    <a:pt x="129750" y="15068"/>
                    <a:pt x="129324" y="14617"/>
                    <a:pt x="128948" y="14116"/>
                  </a:cubicBezTo>
                  <a:cubicBezTo>
                    <a:pt x="128221" y="13113"/>
                    <a:pt x="127720" y="11935"/>
                    <a:pt x="127469" y="10707"/>
                  </a:cubicBezTo>
                  <a:lnTo>
                    <a:pt x="127469" y="10707"/>
                  </a:lnTo>
                  <a:lnTo>
                    <a:pt x="127820" y="10883"/>
                  </a:lnTo>
                  <a:cubicBezTo>
                    <a:pt x="127845" y="10908"/>
                    <a:pt x="127870" y="10908"/>
                    <a:pt x="127896" y="10908"/>
                  </a:cubicBezTo>
                  <a:cubicBezTo>
                    <a:pt x="127971" y="10908"/>
                    <a:pt x="128046" y="10883"/>
                    <a:pt x="128071" y="10808"/>
                  </a:cubicBezTo>
                  <a:cubicBezTo>
                    <a:pt x="128121" y="10732"/>
                    <a:pt x="128071" y="10632"/>
                    <a:pt x="127996" y="10582"/>
                  </a:cubicBezTo>
                  <a:lnTo>
                    <a:pt x="127620" y="10407"/>
                  </a:lnTo>
                  <a:cubicBezTo>
                    <a:pt x="127795" y="10206"/>
                    <a:pt x="127971" y="10006"/>
                    <a:pt x="128121" y="9805"/>
                  </a:cubicBezTo>
                  <a:cubicBezTo>
                    <a:pt x="128171" y="9730"/>
                    <a:pt x="128146" y="9605"/>
                    <a:pt x="128071" y="9554"/>
                  </a:cubicBezTo>
                  <a:cubicBezTo>
                    <a:pt x="128039" y="9523"/>
                    <a:pt x="128004" y="9509"/>
                    <a:pt x="127967" y="9509"/>
                  </a:cubicBezTo>
                  <a:cubicBezTo>
                    <a:pt x="127916" y="9509"/>
                    <a:pt x="127864" y="9536"/>
                    <a:pt x="127820" y="9579"/>
                  </a:cubicBezTo>
                  <a:cubicBezTo>
                    <a:pt x="127695" y="9780"/>
                    <a:pt x="127545" y="9955"/>
                    <a:pt x="127394" y="10131"/>
                  </a:cubicBezTo>
                  <a:cubicBezTo>
                    <a:pt x="127018" y="7499"/>
                    <a:pt x="127745" y="4667"/>
                    <a:pt x="129525" y="2662"/>
                  </a:cubicBezTo>
                  <a:cubicBezTo>
                    <a:pt x="129875" y="2261"/>
                    <a:pt x="130352" y="2036"/>
                    <a:pt x="130903" y="2011"/>
                  </a:cubicBezTo>
                  <a:close/>
                  <a:moveTo>
                    <a:pt x="55589" y="707"/>
                  </a:moveTo>
                  <a:cubicBezTo>
                    <a:pt x="55865" y="707"/>
                    <a:pt x="56166" y="757"/>
                    <a:pt x="56442" y="833"/>
                  </a:cubicBezTo>
                  <a:cubicBezTo>
                    <a:pt x="56291" y="908"/>
                    <a:pt x="56166" y="983"/>
                    <a:pt x="56015" y="1058"/>
                  </a:cubicBezTo>
                  <a:cubicBezTo>
                    <a:pt x="55940" y="1108"/>
                    <a:pt x="55915" y="1209"/>
                    <a:pt x="55965" y="1309"/>
                  </a:cubicBezTo>
                  <a:cubicBezTo>
                    <a:pt x="55990" y="1359"/>
                    <a:pt x="56066" y="1384"/>
                    <a:pt x="56116" y="1384"/>
                  </a:cubicBezTo>
                  <a:cubicBezTo>
                    <a:pt x="56141" y="1384"/>
                    <a:pt x="56191" y="1384"/>
                    <a:pt x="56216" y="1359"/>
                  </a:cubicBezTo>
                  <a:cubicBezTo>
                    <a:pt x="56341" y="1284"/>
                    <a:pt x="56492" y="1209"/>
                    <a:pt x="56642" y="1133"/>
                  </a:cubicBezTo>
                  <a:lnTo>
                    <a:pt x="56642" y="1133"/>
                  </a:lnTo>
                  <a:cubicBezTo>
                    <a:pt x="56642" y="1334"/>
                    <a:pt x="56617" y="1509"/>
                    <a:pt x="56592" y="1710"/>
                  </a:cubicBezTo>
                  <a:cubicBezTo>
                    <a:pt x="56567" y="1785"/>
                    <a:pt x="56642" y="1885"/>
                    <a:pt x="56742" y="1910"/>
                  </a:cubicBezTo>
                  <a:lnTo>
                    <a:pt x="56767" y="1910"/>
                  </a:lnTo>
                  <a:cubicBezTo>
                    <a:pt x="56843" y="1910"/>
                    <a:pt x="56918" y="1860"/>
                    <a:pt x="56943" y="1760"/>
                  </a:cubicBezTo>
                  <a:cubicBezTo>
                    <a:pt x="56993" y="1534"/>
                    <a:pt x="56993" y="1309"/>
                    <a:pt x="56993" y="1083"/>
                  </a:cubicBezTo>
                  <a:cubicBezTo>
                    <a:pt x="57619" y="1409"/>
                    <a:pt x="58146" y="1935"/>
                    <a:pt x="58497" y="2612"/>
                  </a:cubicBezTo>
                  <a:cubicBezTo>
                    <a:pt x="58622" y="2838"/>
                    <a:pt x="58722" y="3038"/>
                    <a:pt x="58797" y="3264"/>
                  </a:cubicBezTo>
                  <a:lnTo>
                    <a:pt x="58697" y="3214"/>
                  </a:lnTo>
                  <a:cubicBezTo>
                    <a:pt x="58664" y="3197"/>
                    <a:pt x="58630" y="3188"/>
                    <a:pt x="58599" y="3188"/>
                  </a:cubicBezTo>
                  <a:cubicBezTo>
                    <a:pt x="58536" y="3188"/>
                    <a:pt x="58480" y="3222"/>
                    <a:pt x="58447" y="3289"/>
                  </a:cubicBezTo>
                  <a:cubicBezTo>
                    <a:pt x="58396" y="3364"/>
                    <a:pt x="58447" y="3489"/>
                    <a:pt x="58522" y="3514"/>
                  </a:cubicBezTo>
                  <a:lnTo>
                    <a:pt x="58948" y="3740"/>
                  </a:lnTo>
                  <a:lnTo>
                    <a:pt x="58421" y="4291"/>
                  </a:lnTo>
                  <a:cubicBezTo>
                    <a:pt x="58371" y="4366"/>
                    <a:pt x="58371" y="4467"/>
                    <a:pt x="58447" y="4542"/>
                  </a:cubicBezTo>
                  <a:cubicBezTo>
                    <a:pt x="58472" y="4567"/>
                    <a:pt x="58522" y="4592"/>
                    <a:pt x="58572" y="4592"/>
                  </a:cubicBezTo>
                  <a:cubicBezTo>
                    <a:pt x="58622" y="4592"/>
                    <a:pt x="58672" y="4567"/>
                    <a:pt x="58697" y="4542"/>
                  </a:cubicBezTo>
                  <a:lnTo>
                    <a:pt x="59123" y="4066"/>
                  </a:lnTo>
                  <a:lnTo>
                    <a:pt x="59123" y="4066"/>
                  </a:lnTo>
                  <a:cubicBezTo>
                    <a:pt x="59800" y="6171"/>
                    <a:pt x="59700" y="8502"/>
                    <a:pt x="58873" y="10732"/>
                  </a:cubicBezTo>
                  <a:lnTo>
                    <a:pt x="58547" y="10081"/>
                  </a:lnTo>
                  <a:cubicBezTo>
                    <a:pt x="58511" y="10027"/>
                    <a:pt x="58448" y="9985"/>
                    <a:pt x="58388" y="9985"/>
                  </a:cubicBezTo>
                  <a:cubicBezTo>
                    <a:pt x="58365" y="9985"/>
                    <a:pt x="58342" y="9992"/>
                    <a:pt x="58321" y="10006"/>
                  </a:cubicBezTo>
                  <a:cubicBezTo>
                    <a:pt x="58221" y="10056"/>
                    <a:pt x="58196" y="10156"/>
                    <a:pt x="58246" y="10256"/>
                  </a:cubicBezTo>
                  <a:lnTo>
                    <a:pt x="58572" y="10933"/>
                  </a:lnTo>
                  <a:lnTo>
                    <a:pt x="57920" y="11033"/>
                  </a:lnTo>
                  <a:cubicBezTo>
                    <a:pt x="57820" y="11058"/>
                    <a:pt x="57770" y="11158"/>
                    <a:pt x="57770" y="11234"/>
                  </a:cubicBezTo>
                  <a:cubicBezTo>
                    <a:pt x="57795" y="11334"/>
                    <a:pt x="57870" y="11409"/>
                    <a:pt x="57945" y="11409"/>
                  </a:cubicBezTo>
                  <a:cubicBezTo>
                    <a:pt x="57970" y="11409"/>
                    <a:pt x="57970" y="11384"/>
                    <a:pt x="57970" y="11384"/>
                  </a:cubicBezTo>
                  <a:lnTo>
                    <a:pt x="58647" y="11284"/>
                  </a:lnTo>
                  <a:lnTo>
                    <a:pt x="58647" y="11284"/>
                  </a:lnTo>
                  <a:cubicBezTo>
                    <a:pt x="58421" y="11835"/>
                    <a:pt x="58171" y="12361"/>
                    <a:pt x="57845" y="12863"/>
                  </a:cubicBezTo>
                  <a:cubicBezTo>
                    <a:pt x="57193" y="13915"/>
                    <a:pt x="56442" y="14843"/>
                    <a:pt x="55589" y="15595"/>
                  </a:cubicBezTo>
                  <a:cubicBezTo>
                    <a:pt x="54637" y="14918"/>
                    <a:pt x="53835" y="14041"/>
                    <a:pt x="53208" y="13063"/>
                  </a:cubicBezTo>
                  <a:lnTo>
                    <a:pt x="55113" y="6622"/>
                  </a:lnTo>
                  <a:lnTo>
                    <a:pt x="52431" y="6622"/>
                  </a:lnTo>
                  <a:lnTo>
                    <a:pt x="51529" y="8652"/>
                  </a:lnTo>
                  <a:cubicBezTo>
                    <a:pt x="51354" y="7274"/>
                    <a:pt x="51404" y="5845"/>
                    <a:pt x="51780" y="4492"/>
                  </a:cubicBezTo>
                  <a:cubicBezTo>
                    <a:pt x="51780" y="4467"/>
                    <a:pt x="51805" y="4417"/>
                    <a:pt x="51830" y="4366"/>
                  </a:cubicBezTo>
                  <a:lnTo>
                    <a:pt x="52106" y="4241"/>
                  </a:lnTo>
                  <a:cubicBezTo>
                    <a:pt x="52281" y="4417"/>
                    <a:pt x="52457" y="4617"/>
                    <a:pt x="52557" y="4818"/>
                  </a:cubicBezTo>
                  <a:cubicBezTo>
                    <a:pt x="52607" y="4893"/>
                    <a:pt x="52657" y="4918"/>
                    <a:pt x="52732" y="4918"/>
                  </a:cubicBezTo>
                  <a:cubicBezTo>
                    <a:pt x="52757" y="4918"/>
                    <a:pt x="52782" y="4918"/>
                    <a:pt x="52807" y="4893"/>
                  </a:cubicBezTo>
                  <a:cubicBezTo>
                    <a:pt x="52883" y="4868"/>
                    <a:pt x="52933" y="4742"/>
                    <a:pt x="52883" y="4667"/>
                  </a:cubicBezTo>
                  <a:cubicBezTo>
                    <a:pt x="52782" y="4442"/>
                    <a:pt x="52632" y="4266"/>
                    <a:pt x="52457" y="4091"/>
                  </a:cubicBezTo>
                  <a:lnTo>
                    <a:pt x="52657" y="3990"/>
                  </a:lnTo>
                  <a:cubicBezTo>
                    <a:pt x="52757" y="3965"/>
                    <a:pt x="52807" y="3865"/>
                    <a:pt x="52757" y="3765"/>
                  </a:cubicBezTo>
                  <a:cubicBezTo>
                    <a:pt x="52719" y="3688"/>
                    <a:pt x="52651" y="3656"/>
                    <a:pt x="52588" y="3656"/>
                  </a:cubicBezTo>
                  <a:cubicBezTo>
                    <a:pt x="52569" y="3656"/>
                    <a:pt x="52549" y="3659"/>
                    <a:pt x="52532" y="3665"/>
                  </a:cubicBezTo>
                  <a:lnTo>
                    <a:pt x="52156" y="3840"/>
                  </a:lnTo>
                  <a:cubicBezTo>
                    <a:pt x="52106" y="3815"/>
                    <a:pt x="52081" y="3790"/>
                    <a:pt x="52030" y="3765"/>
                  </a:cubicBezTo>
                  <a:cubicBezTo>
                    <a:pt x="52281" y="3188"/>
                    <a:pt x="52582" y="2662"/>
                    <a:pt x="52933" y="2211"/>
                  </a:cubicBezTo>
                  <a:lnTo>
                    <a:pt x="53359" y="2662"/>
                  </a:lnTo>
                  <a:cubicBezTo>
                    <a:pt x="53409" y="2687"/>
                    <a:pt x="53459" y="2712"/>
                    <a:pt x="53484" y="2712"/>
                  </a:cubicBezTo>
                  <a:cubicBezTo>
                    <a:pt x="53534" y="2712"/>
                    <a:pt x="53584" y="2687"/>
                    <a:pt x="53609" y="2662"/>
                  </a:cubicBezTo>
                  <a:cubicBezTo>
                    <a:pt x="53685" y="2587"/>
                    <a:pt x="53685" y="2487"/>
                    <a:pt x="53634" y="2412"/>
                  </a:cubicBezTo>
                  <a:lnTo>
                    <a:pt x="53158" y="1910"/>
                  </a:lnTo>
                  <a:cubicBezTo>
                    <a:pt x="53534" y="1509"/>
                    <a:pt x="53960" y="1183"/>
                    <a:pt x="54386" y="983"/>
                  </a:cubicBezTo>
                  <a:cubicBezTo>
                    <a:pt x="54787" y="782"/>
                    <a:pt x="55188" y="707"/>
                    <a:pt x="55589" y="707"/>
                  </a:cubicBezTo>
                  <a:close/>
                  <a:moveTo>
                    <a:pt x="106617" y="2011"/>
                  </a:moveTo>
                  <a:lnTo>
                    <a:pt x="106041" y="2762"/>
                  </a:lnTo>
                  <a:cubicBezTo>
                    <a:pt x="105966" y="2838"/>
                    <a:pt x="105991" y="2963"/>
                    <a:pt x="106066" y="3013"/>
                  </a:cubicBezTo>
                  <a:cubicBezTo>
                    <a:pt x="106091" y="3038"/>
                    <a:pt x="106141" y="3063"/>
                    <a:pt x="106166" y="3063"/>
                  </a:cubicBezTo>
                  <a:cubicBezTo>
                    <a:pt x="106241" y="3063"/>
                    <a:pt x="106291" y="3038"/>
                    <a:pt x="106316" y="2988"/>
                  </a:cubicBezTo>
                  <a:lnTo>
                    <a:pt x="106993" y="2111"/>
                  </a:lnTo>
                  <a:lnTo>
                    <a:pt x="107494" y="2712"/>
                  </a:lnTo>
                  <a:cubicBezTo>
                    <a:pt x="107545" y="2762"/>
                    <a:pt x="107595" y="2762"/>
                    <a:pt x="107645" y="2762"/>
                  </a:cubicBezTo>
                  <a:cubicBezTo>
                    <a:pt x="107670" y="2762"/>
                    <a:pt x="107720" y="2762"/>
                    <a:pt x="107745" y="2737"/>
                  </a:cubicBezTo>
                  <a:cubicBezTo>
                    <a:pt x="107820" y="2662"/>
                    <a:pt x="107845" y="2562"/>
                    <a:pt x="107770" y="2487"/>
                  </a:cubicBezTo>
                  <a:lnTo>
                    <a:pt x="107394" y="2036"/>
                  </a:lnTo>
                  <a:lnTo>
                    <a:pt x="107394" y="2036"/>
                  </a:lnTo>
                  <a:cubicBezTo>
                    <a:pt x="108422" y="2186"/>
                    <a:pt x="109349" y="2787"/>
                    <a:pt x="109976" y="3690"/>
                  </a:cubicBezTo>
                  <a:cubicBezTo>
                    <a:pt x="110602" y="4642"/>
                    <a:pt x="110853" y="5695"/>
                    <a:pt x="110853" y="6722"/>
                  </a:cubicBezTo>
                  <a:lnTo>
                    <a:pt x="110627" y="6497"/>
                  </a:lnTo>
                  <a:cubicBezTo>
                    <a:pt x="110590" y="6459"/>
                    <a:pt x="110540" y="6440"/>
                    <a:pt x="110493" y="6440"/>
                  </a:cubicBezTo>
                  <a:cubicBezTo>
                    <a:pt x="110446" y="6440"/>
                    <a:pt x="110402" y="6459"/>
                    <a:pt x="110377" y="6497"/>
                  </a:cubicBezTo>
                  <a:cubicBezTo>
                    <a:pt x="110301" y="6572"/>
                    <a:pt x="110301" y="6697"/>
                    <a:pt x="110377" y="6747"/>
                  </a:cubicBezTo>
                  <a:lnTo>
                    <a:pt x="110803" y="7173"/>
                  </a:lnTo>
                  <a:lnTo>
                    <a:pt x="110201" y="7524"/>
                  </a:lnTo>
                  <a:cubicBezTo>
                    <a:pt x="110126" y="7574"/>
                    <a:pt x="110101" y="7675"/>
                    <a:pt x="110151" y="7775"/>
                  </a:cubicBezTo>
                  <a:cubicBezTo>
                    <a:pt x="110176" y="7825"/>
                    <a:pt x="110251" y="7850"/>
                    <a:pt x="110301" y="7850"/>
                  </a:cubicBezTo>
                  <a:cubicBezTo>
                    <a:pt x="110327" y="7850"/>
                    <a:pt x="110377" y="7850"/>
                    <a:pt x="110402" y="7825"/>
                  </a:cubicBezTo>
                  <a:lnTo>
                    <a:pt x="110828" y="7574"/>
                  </a:lnTo>
                  <a:lnTo>
                    <a:pt x="110828" y="7574"/>
                  </a:lnTo>
                  <a:cubicBezTo>
                    <a:pt x="110728" y="8502"/>
                    <a:pt x="110477" y="9404"/>
                    <a:pt x="110201" y="10181"/>
                  </a:cubicBezTo>
                  <a:cubicBezTo>
                    <a:pt x="109424" y="12286"/>
                    <a:pt x="107971" y="14241"/>
                    <a:pt x="106191" y="15645"/>
                  </a:cubicBezTo>
                  <a:cubicBezTo>
                    <a:pt x="105139" y="14717"/>
                    <a:pt x="104337" y="13539"/>
                    <a:pt x="103785" y="12261"/>
                  </a:cubicBezTo>
                  <a:lnTo>
                    <a:pt x="103785" y="12261"/>
                  </a:lnTo>
                  <a:cubicBezTo>
                    <a:pt x="103936" y="12311"/>
                    <a:pt x="104086" y="12361"/>
                    <a:pt x="104236" y="12412"/>
                  </a:cubicBezTo>
                  <a:cubicBezTo>
                    <a:pt x="104236" y="12412"/>
                    <a:pt x="104261" y="12437"/>
                    <a:pt x="104286" y="12437"/>
                  </a:cubicBezTo>
                  <a:cubicBezTo>
                    <a:pt x="104362" y="12437"/>
                    <a:pt x="104437" y="12387"/>
                    <a:pt x="104462" y="12311"/>
                  </a:cubicBezTo>
                  <a:cubicBezTo>
                    <a:pt x="104487" y="12211"/>
                    <a:pt x="104437" y="12111"/>
                    <a:pt x="104337" y="12086"/>
                  </a:cubicBezTo>
                  <a:cubicBezTo>
                    <a:pt x="104086" y="11986"/>
                    <a:pt x="103860" y="11910"/>
                    <a:pt x="103610" y="11810"/>
                  </a:cubicBezTo>
                  <a:cubicBezTo>
                    <a:pt x="103610" y="11760"/>
                    <a:pt x="103585" y="11735"/>
                    <a:pt x="103585" y="11710"/>
                  </a:cubicBezTo>
                  <a:lnTo>
                    <a:pt x="103910" y="11033"/>
                  </a:lnTo>
                  <a:cubicBezTo>
                    <a:pt x="103961" y="10958"/>
                    <a:pt x="103936" y="10833"/>
                    <a:pt x="103835" y="10808"/>
                  </a:cubicBezTo>
                  <a:cubicBezTo>
                    <a:pt x="103810" y="10791"/>
                    <a:pt x="103780" y="10783"/>
                    <a:pt x="103749" y="10783"/>
                  </a:cubicBezTo>
                  <a:cubicBezTo>
                    <a:pt x="103688" y="10783"/>
                    <a:pt x="103626" y="10816"/>
                    <a:pt x="103610" y="10883"/>
                  </a:cubicBezTo>
                  <a:lnTo>
                    <a:pt x="103409" y="11234"/>
                  </a:lnTo>
                  <a:cubicBezTo>
                    <a:pt x="102758" y="9128"/>
                    <a:pt x="102758" y="6772"/>
                    <a:pt x="103610" y="4742"/>
                  </a:cubicBezTo>
                  <a:cubicBezTo>
                    <a:pt x="104311" y="3063"/>
                    <a:pt x="105314" y="2136"/>
                    <a:pt x="106617" y="2011"/>
                  </a:cubicBezTo>
                  <a:close/>
                  <a:moveTo>
                    <a:pt x="41429" y="1133"/>
                  </a:moveTo>
                  <a:cubicBezTo>
                    <a:pt x="42632" y="1133"/>
                    <a:pt x="43785" y="1785"/>
                    <a:pt x="44537" y="2863"/>
                  </a:cubicBezTo>
                  <a:cubicBezTo>
                    <a:pt x="44837" y="3314"/>
                    <a:pt x="45113" y="3765"/>
                    <a:pt x="45314" y="4241"/>
                  </a:cubicBezTo>
                  <a:lnTo>
                    <a:pt x="45264" y="4341"/>
                  </a:lnTo>
                  <a:lnTo>
                    <a:pt x="44712" y="4341"/>
                  </a:lnTo>
                  <a:cubicBezTo>
                    <a:pt x="44612" y="4341"/>
                    <a:pt x="44537" y="4417"/>
                    <a:pt x="44537" y="4517"/>
                  </a:cubicBezTo>
                  <a:cubicBezTo>
                    <a:pt x="44537" y="4617"/>
                    <a:pt x="44612" y="4692"/>
                    <a:pt x="44712" y="4692"/>
                  </a:cubicBezTo>
                  <a:lnTo>
                    <a:pt x="45013" y="4692"/>
                  </a:lnTo>
                  <a:lnTo>
                    <a:pt x="44762" y="5043"/>
                  </a:lnTo>
                  <a:cubicBezTo>
                    <a:pt x="44712" y="5118"/>
                    <a:pt x="44737" y="5219"/>
                    <a:pt x="44812" y="5269"/>
                  </a:cubicBezTo>
                  <a:cubicBezTo>
                    <a:pt x="44837" y="5294"/>
                    <a:pt x="44888" y="5319"/>
                    <a:pt x="44913" y="5319"/>
                  </a:cubicBezTo>
                  <a:cubicBezTo>
                    <a:pt x="44963" y="5319"/>
                    <a:pt x="45013" y="5294"/>
                    <a:pt x="45063" y="5244"/>
                  </a:cubicBezTo>
                  <a:lnTo>
                    <a:pt x="45439" y="4692"/>
                  </a:lnTo>
                  <a:lnTo>
                    <a:pt x="45489" y="4692"/>
                  </a:lnTo>
                  <a:cubicBezTo>
                    <a:pt x="46291" y="6848"/>
                    <a:pt x="46141" y="9304"/>
                    <a:pt x="45038" y="11710"/>
                  </a:cubicBezTo>
                  <a:cubicBezTo>
                    <a:pt x="45013" y="11785"/>
                    <a:pt x="44963" y="11885"/>
                    <a:pt x="44913" y="11960"/>
                  </a:cubicBezTo>
                  <a:cubicBezTo>
                    <a:pt x="44913" y="11885"/>
                    <a:pt x="44913" y="11785"/>
                    <a:pt x="44938" y="11710"/>
                  </a:cubicBezTo>
                  <a:cubicBezTo>
                    <a:pt x="44938" y="11610"/>
                    <a:pt x="44862" y="11509"/>
                    <a:pt x="44762" y="11509"/>
                  </a:cubicBezTo>
                  <a:cubicBezTo>
                    <a:pt x="44662" y="11509"/>
                    <a:pt x="44587" y="11585"/>
                    <a:pt x="44562" y="11685"/>
                  </a:cubicBezTo>
                  <a:cubicBezTo>
                    <a:pt x="44562" y="11835"/>
                    <a:pt x="44562" y="12011"/>
                    <a:pt x="44537" y="12161"/>
                  </a:cubicBezTo>
                  <a:lnTo>
                    <a:pt x="44236" y="12036"/>
                  </a:lnTo>
                  <a:cubicBezTo>
                    <a:pt x="44219" y="12031"/>
                    <a:pt x="44202" y="12029"/>
                    <a:pt x="44185" y="12029"/>
                  </a:cubicBezTo>
                  <a:cubicBezTo>
                    <a:pt x="44103" y="12029"/>
                    <a:pt x="44027" y="12078"/>
                    <a:pt x="43985" y="12161"/>
                  </a:cubicBezTo>
                  <a:cubicBezTo>
                    <a:pt x="43960" y="12236"/>
                    <a:pt x="44010" y="12336"/>
                    <a:pt x="44111" y="12387"/>
                  </a:cubicBezTo>
                  <a:lnTo>
                    <a:pt x="44537" y="12537"/>
                  </a:lnTo>
                  <a:cubicBezTo>
                    <a:pt x="44537" y="12587"/>
                    <a:pt x="44537" y="12637"/>
                    <a:pt x="44537" y="12687"/>
                  </a:cubicBezTo>
                  <a:cubicBezTo>
                    <a:pt x="43860" y="13840"/>
                    <a:pt x="42983" y="14868"/>
                    <a:pt x="41955" y="15695"/>
                  </a:cubicBezTo>
                  <a:cubicBezTo>
                    <a:pt x="41228" y="15043"/>
                    <a:pt x="40552" y="14266"/>
                    <a:pt x="39975" y="13414"/>
                  </a:cubicBezTo>
                  <a:cubicBezTo>
                    <a:pt x="39825" y="13163"/>
                    <a:pt x="39675" y="12938"/>
                    <a:pt x="39524" y="12687"/>
                  </a:cubicBezTo>
                  <a:cubicBezTo>
                    <a:pt x="39675" y="12487"/>
                    <a:pt x="39800" y="12286"/>
                    <a:pt x="39950" y="12086"/>
                  </a:cubicBezTo>
                  <a:cubicBezTo>
                    <a:pt x="40000" y="12011"/>
                    <a:pt x="39975" y="11885"/>
                    <a:pt x="39875" y="11835"/>
                  </a:cubicBezTo>
                  <a:cubicBezTo>
                    <a:pt x="39850" y="11818"/>
                    <a:pt x="39819" y="11810"/>
                    <a:pt x="39788" y="11810"/>
                  </a:cubicBezTo>
                  <a:cubicBezTo>
                    <a:pt x="39725" y="11810"/>
                    <a:pt x="39658" y="11843"/>
                    <a:pt x="39624" y="11910"/>
                  </a:cubicBezTo>
                  <a:cubicBezTo>
                    <a:pt x="39549" y="12061"/>
                    <a:pt x="39424" y="12211"/>
                    <a:pt x="39324" y="12336"/>
                  </a:cubicBezTo>
                  <a:cubicBezTo>
                    <a:pt x="39198" y="12111"/>
                    <a:pt x="39073" y="11885"/>
                    <a:pt x="38973" y="11635"/>
                  </a:cubicBezTo>
                  <a:lnTo>
                    <a:pt x="39474" y="11133"/>
                  </a:lnTo>
                  <a:cubicBezTo>
                    <a:pt x="39524" y="11058"/>
                    <a:pt x="39524" y="10958"/>
                    <a:pt x="39474" y="10883"/>
                  </a:cubicBezTo>
                  <a:cubicBezTo>
                    <a:pt x="39436" y="10845"/>
                    <a:pt x="39386" y="10826"/>
                    <a:pt x="39336" y="10826"/>
                  </a:cubicBezTo>
                  <a:cubicBezTo>
                    <a:pt x="39286" y="10826"/>
                    <a:pt x="39236" y="10845"/>
                    <a:pt x="39198" y="10883"/>
                  </a:cubicBezTo>
                  <a:lnTo>
                    <a:pt x="38822" y="11284"/>
                  </a:lnTo>
                  <a:cubicBezTo>
                    <a:pt x="38070" y="9504"/>
                    <a:pt x="37770" y="7650"/>
                    <a:pt x="37970" y="5895"/>
                  </a:cubicBezTo>
                  <a:lnTo>
                    <a:pt x="37970" y="5895"/>
                  </a:lnTo>
                  <a:cubicBezTo>
                    <a:pt x="38070" y="5970"/>
                    <a:pt x="38146" y="6046"/>
                    <a:pt x="38246" y="6121"/>
                  </a:cubicBezTo>
                  <a:cubicBezTo>
                    <a:pt x="38271" y="6146"/>
                    <a:pt x="38296" y="6146"/>
                    <a:pt x="38346" y="6146"/>
                  </a:cubicBezTo>
                  <a:cubicBezTo>
                    <a:pt x="38396" y="6146"/>
                    <a:pt x="38446" y="6121"/>
                    <a:pt x="38497" y="6071"/>
                  </a:cubicBezTo>
                  <a:cubicBezTo>
                    <a:pt x="38547" y="5996"/>
                    <a:pt x="38522" y="5895"/>
                    <a:pt x="38446" y="5820"/>
                  </a:cubicBezTo>
                  <a:cubicBezTo>
                    <a:pt x="38296" y="5720"/>
                    <a:pt x="38171" y="5595"/>
                    <a:pt x="38020" y="5469"/>
                  </a:cubicBezTo>
                  <a:cubicBezTo>
                    <a:pt x="38020" y="5444"/>
                    <a:pt x="38020" y="5419"/>
                    <a:pt x="38020" y="5394"/>
                  </a:cubicBezTo>
                  <a:cubicBezTo>
                    <a:pt x="38171" y="5294"/>
                    <a:pt x="38296" y="5193"/>
                    <a:pt x="38421" y="5068"/>
                  </a:cubicBezTo>
                  <a:cubicBezTo>
                    <a:pt x="38497" y="4993"/>
                    <a:pt x="38497" y="4893"/>
                    <a:pt x="38421" y="4818"/>
                  </a:cubicBezTo>
                  <a:cubicBezTo>
                    <a:pt x="38384" y="4780"/>
                    <a:pt x="38340" y="4761"/>
                    <a:pt x="38296" y="4761"/>
                  </a:cubicBezTo>
                  <a:cubicBezTo>
                    <a:pt x="38252" y="4761"/>
                    <a:pt x="38208" y="4780"/>
                    <a:pt x="38171" y="4818"/>
                  </a:cubicBezTo>
                  <a:cubicBezTo>
                    <a:pt x="38171" y="4818"/>
                    <a:pt x="38154" y="4818"/>
                    <a:pt x="38148" y="4831"/>
                  </a:cubicBezTo>
                  <a:lnTo>
                    <a:pt x="38148" y="4831"/>
                  </a:lnTo>
                  <a:cubicBezTo>
                    <a:pt x="38223" y="4434"/>
                    <a:pt x="38348" y="4012"/>
                    <a:pt x="38497" y="3640"/>
                  </a:cubicBezTo>
                  <a:cubicBezTo>
                    <a:pt x="38747" y="2988"/>
                    <a:pt x="39098" y="2236"/>
                    <a:pt x="39725" y="1735"/>
                  </a:cubicBezTo>
                  <a:lnTo>
                    <a:pt x="39725" y="1735"/>
                  </a:lnTo>
                  <a:cubicBezTo>
                    <a:pt x="39700" y="1810"/>
                    <a:pt x="39675" y="1860"/>
                    <a:pt x="39649" y="1960"/>
                  </a:cubicBezTo>
                  <a:cubicBezTo>
                    <a:pt x="39624" y="2036"/>
                    <a:pt x="39675" y="2136"/>
                    <a:pt x="39775" y="2161"/>
                  </a:cubicBezTo>
                  <a:lnTo>
                    <a:pt x="39825" y="2161"/>
                  </a:lnTo>
                  <a:cubicBezTo>
                    <a:pt x="39900" y="2161"/>
                    <a:pt x="39975" y="2111"/>
                    <a:pt x="40000" y="2036"/>
                  </a:cubicBezTo>
                  <a:cubicBezTo>
                    <a:pt x="40025" y="1860"/>
                    <a:pt x="40101" y="1710"/>
                    <a:pt x="40151" y="1559"/>
                  </a:cubicBezTo>
                  <a:lnTo>
                    <a:pt x="40802" y="2061"/>
                  </a:lnTo>
                  <a:cubicBezTo>
                    <a:pt x="40827" y="2086"/>
                    <a:pt x="40852" y="2111"/>
                    <a:pt x="40903" y="2111"/>
                  </a:cubicBezTo>
                  <a:cubicBezTo>
                    <a:pt x="40953" y="2111"/>
                    <a:pt x="41003" y="2086"/>
                    <a:pt x="41053" y="2036"/>
                  </a:cubicBezTo>
                  <a:cubicBezTo>
                    <a:pt x="41103" y="1960"/>
                    <a:pt x="41103" y="1860"/>
                    <a:pt x="41028" y="1785"/>
                  </a:cubicBezTo>
                  <a:lnTo>
                    <a:pt x="40426" y="1309"/>
                  </a:lnTo>
                  <a:cubicBezTo>
                    <a:pt x="40727" y="1183"/>
                    <a:pt x="41053" y="1133"/>
                    <a:pt x="41429" y="1133"/>
                  </a:cubicBezTo>
                  <a:close/>
                  <a:moveTo>
                    <a:pt x="178648" y="12913"/>
                  </a:moveTo>
                  <a:cubicBezTo>
                    <a:pt x="179199" y="13715"/>
                    <a:pt x="179851" y="14417"/>
                    <a:pt x="180603" y="14993"/>
                  </a:cubicBezTo>
                  <a:cubicBezTo>
                    <a:pt x="180126" y="15494"/>
                    <a:pt x="179575" y="15945"/>
                    <a:pt x="178999" y="16321"/>
                  </a:cubicBezTo>
                  <a:cubicBezTo>
                    <a:pt x="178497" y="16647"/>
                    <a:pt x="177971" y="16898"/>
                    <a:pt x="177395" y="17123"/>
                  </a:cubicBezTo>
                  <a:lnTo>
                    <a:pt x="178648" y="12913"/>
                  </a:lnTo>
                  <a:close/>
                  <a:moveTo>
                    <a:pt x="12406" y="17600"/>
                  </a:moveTo>
                  <a:lnTo>
                    <a:pt x="12406" y="17600"/>
                  </a:lnTo>
                  <a:cubicBezTo>
                    <a:pt x="12431" y="17625"/>
                    <a:pt x="12481" y="17625"/>
                    <a:pt x="12506" y="17650"/>
                  </a:cubicBezTo>
                  <a:cubicBezTo>
                    <a:pt x="12481" y="17650"/>
                    <a:pt x="12456" y="17675"/>
                    <a:pt x="12431" y="17675"/>
                  </a:cubicBezTo>
                  <a:cubicBezTo>
                    <a:pt x="12406" y="17650"/>
                    <a:pt x="12406" y="17625"/>
                    <a:pt x="12406" y="17600"/>
                  </a:cubicBezTo>
                  <a:close/>
                  <a:moveTo>
                    <a:pt x="117068" y="9103"/>
                  </a:moveTo>
                  <a:cubicBezTo>
                    <a:pt x="117520" y="11108"/>
                    <a:pt x="118522" y="12988"/>
                    <a:pt x="120001" y="14366"/>
                  </a:cubicBezTo>
                  <a:cubicBezTo>
                    <a:pt x="119850" y="14567"/>
                    <a:pt x="119675" y="14767"/>
                    <a:pt x="119499" y="14943"/>
                  </a:cubicBezTo>
                  <a:cubicBezTo>
                    <a:pt x="118196" y="16346"/>
                    <a:pt x="116417" y="17299"/>
                    <a:pt x="114537" y="17700"/>
                  </a:cubicBezTo>
                  <a:lnTo>
                    <a:pt x="117068" y="9103"/>
                  </a:lnTo>
                  <a:close/>
                  <a:moveTo>
                    <a:pt x="14612" y="16798"/>
                  </a:moveTo>
                  <a:lnTo>
                    <a:pt x="14912" y="17775"/>
                  </a:lnTo>
                  <a:lnTo>
                    <a:pt x="13183" y="17775"/>
                  </a:lnTo>
                  <a:cubicBezTo>
                    <a:pt x="13183" y="17750"/>
                    <a:pt x="13208" y="17725"/>
                    <a:pt x="13208" y="17700"/>
                  </a:cubicBezTo>
                  <a:cubicBezTo>
                    <a:pt x="13283" y="17675"/>
                    <a:pt x="13359" y="17625"/>
                    <a:pt x="13459" y="17575"/>
                  </a:cubicBezTo>
                  <a:cubicBezTo>
                    <a:pt x="13860" y="17349"/>
                    <a:pt x="14236" y="17098"/>
                    <a:pt x="14612" y="16798"/>
                  </a:cubicBezTo>
                  <a:close/>
                  <a:moveTo>
                    <a:pt x="28471" y="15219"/>
                  </a:moveTo>
                  <a:cubicBezTo>
                    <a:pt x="28522" y="15244"/>
                    <a:pt x="28572" y="15294"/>
                    <a:pt x="28622" y="15344"/>
                  </a:cubicBezTo>
                  <a:cubicBezTo>
                    <a:pt x="29023" y="15695"/>
                    <a:pt x="29449" y="15996"/>
                    <a:pt x="29875" y="16296"/>
                  </a:cubicBezTo>
                  <a:cubicBezTo>
                    <a:pt x="29674" y="16372"/>
                    <a:pt x="29499" y="16447"/>
                    <a:pt x="29324" y="16522"/>
                  </a:cubicBezTo>
                  <a:cubicBezTo>
                    <a:pt x="29223" y="16572"/>
                    <a:pt x="29198" y="16672"/>
                    <a:pt x="29223" y="16747"/>
                  </a:cubicBezTo>
                  <a:cubicBezTo>
                    <a:pt x="29273" y="16823"/>
                    <a:pt x="29324" y="16873"/>
                    <a:pt x="29399" y="16873"/>
                  </a:cubicBezTo>
                  <a:cubicBezTo>
                    <a:pt x="29424" y="16873"/>
                    <a:pt x="29449" y="16848"/>
                    <a:pt x="29474" y="16848"/>
                  </a:cubicBezTo>
                  <a:cubicBezTo>
                    <a:pt x="29725" y="16722"/>
                    <a:pt x="30000" y="16622"/>
                    <a:pt x="30276" y="16547"/>
                  </a:cubicBezTo>
                  <a:cubicBezTo>
                    <a:pt x="31128" y="17073"/>
                    <a:pt x="32030" y="17499"/>
                    <a:pt x="32933" y="17775"/>
                  </a:cubicBezTo>
                  <a:lnTo>
                    <a:pt x="19148" y="17775"/>
                  </a:lnTo>
                  <a:lnTo>
                    <a:pt x="18872" y="17148"/>
                  </a:lnTo>
                  <a:lnTo>
                    <a:pt x="18872" y="17148"/>
                  </a:lnTo>
                  <a:cubicBezTo>
                    <a:pt x="19883" y="17501"/>
                    <a:pt x="20937" y="17677"/>
                    <a:pt x="21974" y="17677"/>
                  </a:cubicBezTo>
                  <a:cubicBezTo>
                    <a:pt x="22043" y="17677"/>
                    <a:pt x="22112" y="17676"/>
                    <a:pt x="22181" y="17675"/>
                  </a:cubicBezTo>
                  <a:cubicBezTo>
                    <a:pt x="24411" y="17625"/>
                    <a:pt x="26642" y="16722"/>
                    <a:pt x="28471" y="15219"/>
                  </a:cubicBezTo>
                  <a:close/>
                  <a:moveTo>
                    <a:pt x="41955" y="16171"/>
                  </a:moveTo>
                  <a:cubicBezTo>
                    <a:pt x="42707" y="16823"/>
                    <a:pt x="43534" y="17349"/>
                    <a:pt x="44411" y="17775"/>
                  </a:cubicBezTo>
                  <a:lnTo>
                    <a:pt x="38998" y="17775"/>
                  </a:lnTo>
                  <a:cubicBezTo>
                    <a:pt x="40050" y="17424"/>
                    <a:pt x="41053" y="16873"/>
                    <a:pt x="41955" y="16171"/>
                  </a:cubicBezTo>
                  <a:close/>
                  <a:moveTo>
                    <a:pt x="53058" y="13489"/>
                  </a:moveTo>
                  <a:cubicBezTo>
                    <a:pt x="53685" y="14392"/>
                    <a:pt x="54436" y="15194"/>
                    <a:pt x="55314" y="15845"/>
                  </a:cubicBezTo>
                  <a:cubicBezTo>
                    <a:pt x="54336" y="16672"/>
                    <a:pt x="53233" y="17349"/>
                    <a:pt x="52106" y="17775"/>
                  </a:cubicBezTo>
                  <a:lnTo>
                    <a:pt x="51805" y="17775"/>
                  </a:lnTo>
                  <a:lnTo>
                    <a:pt x="53058" y="13489"/>
                  </a:lnTo>
                  <a:close/>
                  <a:moveTo>
                    <a:pt x="67945" y="15168"/>
                  </a:moveTo>
                  <a:cubicBezTo>
                    <a:pt x="69274" y="16321"/>
                    <a:pt x="70802" y="17148"/>
                    <a:pt x="72457" y="17524"/>
                  </a:cubicBezTo>
                  <a:cubicBezTo>
                    <a:pt x="73090" y="17661"/>
                    <a:pt x="73735" y="17729"/>
                    <a:pt x="74384" y="17729"/>
                  </a:cubicBezTo>
                  <a:cubicBezTo>
                    <a:pt x="75404" y="17729"/>
                    <a:pt x="76433" y="17561"/>
                    <a:pt x="77444" y="17224"/>
                  </a:cubicBezTo>
                  <a:lnTo>
                    <a:pt x="77620" y="17775"/>
                  </a:lnTo>
                  <a:lnTo>
                    <a:pt x="53008" y="17775"/>
                  </a:lnTo>
                  <a:cubicBezTo>
                    <a:pt x="53935" y="17324"/>
                    <a:pt x="54812" y="16773"/>
                    <a:pt x="55614" y="16071"/>
                  </a:cubicBezTo>
                  <a:cubicBezTo>
                    <a:pt x="55740" y="16146"/>
                    <a:pt x="55890" y="16246"/>
                    <a:pt x="56041" y="16321"/>
                  </a:cubicBezTo>
                  <a:cubicBezTo>
                    <a:pt x="57563" y="17263"/>
                    <a:pt x="59344" y="17713"/>
                    <a:pt x="61128" y="17713"/>
                  </a:cubicBezTo>
                  <a:cubicBezTo>
                    <a:pt x="62810" y="17713"/>
                    <a:pt x="64494" y="17313"/>
                    <a:pt x="65965" y="16547"/>
                  </a:cubicBezTo>
                  <a:lnTo>
                    <a:pt x="66818" y="17073"/>
                  </a:lnTo>
                  <a:cubicBezTo>
                    <a:pt x="66843" y="17098"/>
                    <a:pt x="66868" y="17098"/>
                    <a:pt x="66918" y="17098"/>
                  </a:cubicBezTo>
                  <a:cubicBezTo>
                    <a:pt x="66968" y="17098"/>
                    <a:pt x="67018" y="17073"/>
                    <a:pt x="67068" y="17023"/>
                  </a:cubicBezTo>
                  <a:cubicBezTo>
                    <a:pt x="67118" y="16923"/>
                    <a:pt x="67093" y="16823"/>
                    <a:pt x="66993" y="16773"/>
                  </a:cubicBezTo>
                  <a:lnTo>
                    <a:pt x="66316" y="16346"/>
                  </a:lnTo>
                  <a:cubicBezTo>
                    <a:pt x="66918" y="16021"/>
                    <a:pt x="67469" y="15620"/>
                    <a:pt x="67945" y="15168"/>
                  </a:cubicBezTo>
                  <a:close/>
                  <a:moveTo>
                    <a:pt x="94311" y="14918"/>
                  </a:moveTo>
                  <a:cubicBezTo>
                    <a:pt x="95088" y="15945"/>
                    <a:pt x="96016" y="16798"/>
                    <a:pt x="97194" y="17399"/>
                  </a:cubicBezTo>
                  <a:cubicBezTo>
                    <a:pt x="97469" y="17549"/>
                    <a:pt x="97745" y="17675"/>
                    <a:pt x="98021" y="17775"/>
                  </a:cubicBezTo>
                  <a:lnTo>
                    <a:pt x="81855" y="17775"/>
                  </a:lnTo>
                  <a:lnTo>
                    <a:pt x="80828" y="15444"/>
                  </a:lnTo>
                  <a:cubicBezTo>
                    <a:pt x="80978" y="15319"/>
                    <a:pt x="81128" y="15219"/>
                    <a:pt x="81279" y="15093"/>
                  </a:cubicBezTo>
                  <a:cubicBezTo>
                    <a:pt x="82707" y="16397"/>
                    <a:pt x="84437" y="17274"/>
                    <a:pt x="86291" y="17549"/>
                  </a:cubicBezTo>
                  <a:cubicBezTo>
                    <a:pt x="86696" y="17607"/>
                    <a:pt x="87103" y="17635"/>
                    <a:pt x="87512" y="17635"/>
                  </a:cubicBezTo>
                  <a:cubicBezTo>
                    <a:pt x="89259" y="17635"/>
                    <a:pt x="91028" y="17121"/>
                    <a:pt x="92632" y="16146"/>
                  </a:cubicBezTo>
                  <a:lnTo>
                    <a:pt x="92632" y="16146"/>
                  </a:lnTo>
                  <a:cubicBezTo>
                    <a:pt x="92607" y="16372"/>
                    <a:pt x="92557" y="16572"/>
                    <a:pt x="92507" y="16798"/>
                  </a:cubicBezTo>
                  <a:cubicBezTo>
                    <a:pt x="92482" y="16898"/>
                    <a:pt x="92532" y="16998"/>
                    <a:pt x="92607" y="17023"/>
                  </a:cubicBezTo>
                  <a:lnTo>
                    <a:pt x="92657" y="17023"/>
                  </a:lnTo>
                  <a:cubicBezTo>
                    <a:pt x="92757" y="17023"/>
                    <a:pt x="92808" y="16973"/>
                    <a:pt x="92833" y="16898"/>
                  </a:cubicBezTo>
                  <a:cubicBezTo>
                    <a:pt x="92908" y="16697"/>
                    <a:pt x="92933" y="16472"/>
                    <a:pt x="92983" y="16271"/>
                  </a:cubicBezTo>
                  <a:lnTo>
                    <a:pt x="93635" y="16622"/>
                  </a:lnTo>
                  <a:cubicBezTo>
                    <a:pt x="93660" y="16622"/>
                    <a:pt x="93685" y="16647"/>
                    <a:pt x="93710" y="16647"/>
                  </a:cubicBezTo>
                  <a:cubicBezTo>
                    <a:pt x="93785" y="16647"/>
                    <a:pt x="93835" y="16597"/>
                    <a:pt x="93885" y="16547"/>
                  </a:cubicBezTo>
                  <a:cubicBezTo>
                    <a:pt x="93910" y="16447"/>
                    <a:pt x="93885" y="16346"/>
                    <a:pt x="93810" y="16296"/>
                  </a:cubicBezTo>
                  <a:lnTo>
                    <a:pt x="93033" y="15895"/>
                  </a:lnTo>
                  <a:cubicBezTo>
                    <a:pt x="93409" y="15645"/>
                    <a:pt x="93785" y="15369"/>
                    <a:pt x="94111" y="15093"/>
                  </a:cubicBezTo>
                  <a:cubicBezTo>
                    <a:pt x="94186" y="15018"/>
                    <a:pt x="94261" y="14968"/>
                    <a:pt x="94311" y="14918"/>
                  </a:cubicBezTo>
                  <a:close/>
                  <a:moveTo>
                    <a:pt x="106166" y="16096"/>
                  </a:moveTo>
                  <a:cubicBezTo>
                    <a:pt x="106467" y="16346"/>
                    <a:pt x="106768" y="16597"/>
                    <a:pt x="107093" y="16798"/>
                  </a:cubicBezTo>
                  <a:cubicBezTo>
                    <a:pt x="107745" y="17224"/>
                    <a:pt x="108472" y="17549"/>
                    <a:pt x="109199" y="17775"/>
                  </a:cubicBezTo>
                  <a:lnTo>
                    <a:pt x="103008" y="17775"/>
                  </a:lnTo>
                  <a:cubicBezTo>
                    <a:pt x="103184" y="17725"/>
                    <a:pt x="103359" y="17650"/>
                    <a:pt x="103534" y="17575"/>
                  </a:cubicBezTo>
                  <a:cubicBezTo>
                    <a:pt x="103986" y="17424"/>
                    <a:pt x="104412" y="17199"/>
                    <a:pt x="104813" y="16973"/>
                  </a:cubicBezTo>
                  <a:cubicBezTo>
                    <a:pt x="105088" y="17123"/>
                    <a:pt x="105339" y="17249"/>
                    <a:pt x="105615" y="17349"/>
                  </a:cubicBezTo>
                  <a:cubicBezTo>
                    <a:pt x="105640" y="17374"/>
                    <a:pt x="105665" y="17374"/>
                    <a:pt x="105690" y="17374"/>
                  </a:cubicBezTo>
                  <a:cubicBezTo>
                    <a:pt x="105765" y="17374"/>
                    <a:pt x="105840" y="17324"/>
                    <a:pt x="105865" y="17249"/>
                  </a:cubicBezTo>
                  <a:cubicBezTo>
                    <a:pt x="105890" y="17174"/>
                    <a:pt x="105840" y="17073"/>
                    <a:pt x="105765" y="17023"/>
                  </a:cubicBezTo>
                  <a:cubicBezTo>
                    <a:pt x="105565" y="16948"/>
                    <a:pt x="105364" y="16873"/>
                    <a:pt x="105189" y="16773"/>
                  </a:cubicBezTo>
                  <a:cubicBezTo>
                    <a:pt x="105514" y="16572"/>
                    <a:pt x="105840" y="16346"/>
                    <a:pt x="106166" y="16096"/>
                  </a:cubicBezTo>
                  <a:close/>
                  <a:moveTo>
                    <a:pt x="120276" y="14592"/>
                  </a:moveTo>
                  <a:cubicBezTo>
                    <a:pt x="120527" y="14818"/>
                    <a:pt x="120803" y="15018"/>
                    <a:pt x="121078" y="15219"/>
                  </a:cubicBezTo>
                  <a:cubicBezTo>
                    <a:pt x="122600" y="16243"/>
                    <a:pt x="124404" y="16734"/>
                    <a:pt x="126198" y="16734"/>
                  </a:cubicBezTo>
                  <a:cubicBezTo>
                    <a:pt x="127565" y="16734"/>
                    <a:pt x="128926" y="16448"/>
                    <a:pt x="130151" y="15895"/>
                  </a:cubicBezTo>
                  <a:cubicBezTo>
                    <a:pt x="131179" y="16747"/>
                    <a:pt x="132407" y="17374"/>
                    <a:pt x="133710" y="17775"/>
                  </a:cubicBezTo>
                  <a:lnTo>
                    <a:pt x="115565" y="17775"/>
                  </a:lnTo>
                  <a:cubicBezTo>
                    <a:pt x="117169" y="17274"/>
                    <a:pt x="118647" y="16422"/>
                    <a:pt x="119775" y="15194"/>
                  </a:cubicBezTo>
                  <a:cubicBezTo>
                    <a:pt x="119951" y="14993"/>
                    <a:pt x="120101" y="14793"/>
                    <a:pt x="120276" y="14592"/>
                  </a:cubicBezTo>
                  <a:close/>
                  <a:moveTo>
                    <a:pt x="140277" y="17675"/>
                  </a:moveTo>
                  <a:lnTo>
                    <a:pt x="140302" y="17775"/>
                  </a:lnTo>
                  <a:lnTo>
                    <a:pt x="139951" y="17775"/>
                  </a:lnTo>
                  <a:cubicBezTo>
                    <a:pt x="140076" y="17750"/>
                    <a:pt x="140176" y="17700"/>
                    <a:pt x="140277" y="17675"/>
                  </a:cubicBezTo>
                  <a:close/>
                  <a:moveTo>
                    <a:pt x="157044" y="14266"/>
                  </a:moveTo>
                  <a:cubicBezTo>
                    <a:pt x="157921" y="14968"/>
                    <a:pt x="158923" y="15494"/>
                    <a:pt x="159976" y="15795"/>
                  </a:cubicBezTo>
                  <a:lnTo>
                    <a:pt x="159625" y="16346"/>
                  </a:lnTo>
                  <a:cubicBezTo>
                    <a:pt x="159575" y="16422"/>
                    <a:pt x="159600" y="16522"/>
                    <a:pt x="159675" y="16572"/>
                  </a:cubicBezTo>
                  <a:cubicBezTo>
                    <a:pt x="159700" y="16597"/>
                    <a:pt x="159750" y="16597"/>
                    <a:pt x="159775" y="16597"/>
                  </a:cubicBezTo>
                  <a:cubicBezTo>
                    <a:pt x="159826" y="16597"/>
                    <a:pt x="159901" y="16572"/>
                    <a:pt x="159926" y="16522"/>
                  </a:cubicBezTo>
                  <a:lnTo>
                    <a:pt x="160327" y="15895"/>
                  </a:lnTo>
                  <a:cubicBezTo>
                    <a:pt x="160552" y="15945"/>
                    <a:pt x="160778" y="15970"/>
                    <a:pt x="161003" y="16021"/>
                  </a:cubicBezTo>
                  <a:cubicBezTo>
                    <a:pt x="161029" y="16221"/>
                    <a:pt x="161079" y="16422"/>
                    <a:pt x="161104" y="16597"/>
                  </a:cubicBezTo>
                  <a:cubicBezTo>
                    <a:pt x="161129" y="16697"/>
                    <a:pt x="161204" y="16747"/>
                    <a:pt x="161279" y="16747"/>
                  </a:cubicBezTo>
                  <a:lnTo>
                    <a:pt x="161329" y="16747"/>
                  </a:lnTo>
                  <a:cubicBezTo>
                    <a:pt x="161430" y="16722"/>
                    <a:pt x="161480" y="16622"/>
                    <a:pt x="161455" y="16522"/>
                  </a:cubicBezTo>
                  <a:cubicBezTo>
                    <a:pt x="161430" y="16372"/>
                    <a:pt x="161404" y="16221"/>
                    <a:pt x="161379" y="16071"/>
                  </a:cubicBezTo>
                  <a:lnTo>
                    <a:pt x="161379" y="16071"/>
                  </a:lnTo>
                  <a:cubicBezTo>
                    <a:pt x="161580" y="16096"/>
                    <a:pt x="161755" y="16096"/>
                    <a:pt x="161956" y="16096"/>
                  </a:cubicBezTo>
                  <a:cubicBezTo>
                    <a:pt x="161994" y="16096"/>
                    <a:pt x="162031" y="16097"/>
                    <a:pt x="162069" y="16097"/>
                  </a:cubicBezTo>
                  <a:cubicBezTo>
                    <a:pt x="163683" y="16097"/>
                    <a:pt x="165247" y="15573"/>
                    <a:pt x="166643" y="14642"/>
                  </a:cubicBezTo>
                  <a:cubicBezTo>
                    <a:pt x="167144" y="15244"/>
                    <a:pt x="167770" y="15770"/>
                    <a:pt x="168447" y="16221"/>
                  </a:cubicBezTo>
                  <a:lnTo>
                    <a:pt x="168096" y="16497"/>
                  </a:lnTo>
                  <a:cubicBezTo>
                    <a:pt x="168021" y="16572"/>
                    <a:pt x="168021" y="16672"/>
                    <a:pt x="168071" y="16773"/>
                  </a:cubicBezTo>
                  <a:cubicBezTo>
                    <a:pt x="168121" y="16798"/>
                    <a:pt x="168171" y="16823"/>
                    <a:pt x="168222" y="16823"/>
                  </a:cubicBezTo>
                  <a:cubicBezTo>
                    <a:pt x="168247" y="16823"/>
                    <a:pt x="168297" y="16798"/>
                    <a:pt x="168322" y="16773"/>
                  </a:cubicBezTo>
                  <a:lnTo>
                    <a:pt x="168748" y="16422"/>
                  </a:lnTo>
                  <a:cubicBezTo>
                    <a:pt x="169550" y="16923"/>
                    <a:pt x="170452" y="17324"/>
                    <a:pt x="171405" y="17575"/>
                  </a:cubicBezTo>
                  <a:cubicBezTo>
                    <a:pt x="171655" y="17650"/>
                    <a:pt x="171931" y="17725"/>
                    <a:pt x="172181" y="17775"/>
                  </a:cubicBezTo>
                  <a:lnTo>
                    <a:pt x="144562" y="17775"/>
                  </a:lnTo>
                  <a:lnTo>
                    <a:pt x="143635" y="15645"/>
                  </a:lnTo>
                  <a:cubicBezTo>
                    <a:pt x="143760" y="15519"/>
                    <a:pt x="143911" y="15369"/>
                    <a:pt x="144036" y="15244"/>
                  </a:cubicBezTo>
                  <a:cubicBezTo>
                    <a:pt x="145890" y="16577"/>
                    <a:pt x="148022" y="17287"/>
                    <a:pt x="150142" y="17287"/>
                  </a:cubicBezTo>
                  <a:cubicBezTo>
                    <a:pt x="150573" y="17287"/>
                    <a:pt x="151002" y="17258"/>
                    <a:pt x="151429" y="17199"/>
                  </a:cubicBezTo>
                  <a:cubicBezTo>
                    <a:pt x="153510" y="16898"/>
                    <a:pt x="155465" y="15845"/>
                    <a:pt x="157044" y="14266"/>
                  </a:cubicBezTo>
                  <a:close/>
                  <a:moveTo>
                    <a:pt x="15614" y="20707"/>
                  </a:moveTo>
                  <a:lnTo>
                    <a:pt x="10827" y="25494"/>
                  </a:lnTo>
                  <a:lnTo>
                    <a:pt x="6040" y="20707"/>
                  </a:lnTo>
                  <a:close/>
                  <a:moveTo>
                    <a:pt x="26266" y="20707"/>
                  </a:moveTo>
                  <a:lnTo>
                    <a:pt x="21504" y="25494"/>
                  </a:lnTo>
                  <a:lnTo>
                    <a:pt x="16717" y="20707"/>
                  </a:lnTo>
                  <a:close/>
                  <a:moveTo>
                    <a:pt x="36943" y="20707"/>
                  </a:moveTo>
                  <a:lnTo>
                    <a:pt x="32156" y="25494"/>
                  </a:lnTo>
                  <a:lnTo>
                    <a:pt x="27394" y="20707"/>
                  </a:lnTo>
                  <a:close/>
                  <a:moveTo>
                    <a:pt x="47619" y="20707"/>
                  </a:moveTo>
                  <a:lnTo>
                    <a:pt x="42832" y="25494"/>
                  </a:lnTo>
                  <a:lnTo>
                    <a:pt x="38045" y="20707"/>
                  </a:lnTo>
                  <a:close/>
                  <a:moveTo>
                    <a:pt x="58271" y="20707"/>
                  </a:moveTo>
                  <a:lnTo>
                    <a:pt x="53509" y="25494"/>
                  </a:lnTo>
                  <a:lnTo>
                    <a:pt x="48722" y="20707"/>
                  </a:lnTo>
                  <a:close/>
                  <a:moveTo>
                    <a:pt x="68948" y="20707"/>
                  </a:moveTo>
                  <a:lnTo>
                    <a:pt x="64161" y="25494"/>
                  </a:lnTo>
                  <a:lnTo>
                    <a:pt x="59399" y="20707"/>
                  </a:lnTo>
                  <a:close/>
                  <a:moveTo>
                    <a:pt x="79625" y="20707"/>
                  </a:moveTo>
                  <a:lnTo>
                    <a:pt x="74838" y="25494"/>
                  </a:lnTo>
                  <a:lnTo>
                    <a:pt x="70051" y="20707"/>
                  </a:lnTo>
                  <a:close/>
                  <a:moveTo>
                    <a:pt x="90276" y="20707"/>
                  </a:moveTo>
                  <a:lnTo>
                    <a:pt x="85514" y="25494"/>
                  </a:lnTo>
                  <a:lnTo>
                    <a:pt x="80727" y="20707"/>
                  </a:lnTo>
                  <a:close/>
                  <a:moveTo>
                    <a:pt x="100953" y="20707"/>
                  </a:moveTo>
                  <a:lnTo>
                    <a:pt x="96166" y="25494"/>
                  </a:lnTo>
                  <a:lnTo>
                    <a:pt x="91404" y="20707"/>
                  </a:lnTo>
                  <a:close/>
                  <a:moveTo>
                    <a:pt x="111605" y="20707"/>
                  </a:moveTo>
                  <a:lnTo>
                    <a:pt x="106843" y="25494"/>
                  </a:lnTo>
                  <a:lnTo>
                    <a:pt x="102056" y="20707"/>
                  </a:lnTo>
                  <a:close/>
                  <a:moveTo>
                    <a:pt x="122281" y="20707"/>
                  </a:moveTo>
                  <a:lnTo>
                    <a:pt x="117520" y="25494"/>
                  </a:lnTo>
                  <a:lnTo>
                    <a:pt x="112733" y="20707"/>
                  </a:lnTo>
                  <a:close/>
                  <a:moveTo>
                    <a:pt x="132958" y="20707"/>
                  </a:moveTo>
                  <a:lnTo>
                    <a:pt x="128171" y="25494"/>
                  </a:lnTo>
                  <a:lnTo>
                    <a:pt x="123409" y="20707"/>
                  </a:lnTo>
                  <a:close/>
                  <a:moveTo>
                    <a:pt x="143610" y="20707"/>
                  </a:moveTo>
                  <a:lnTo>
                    <a:pt x="138848" y="25494"/>
                  </a:lnTo>
                  <a:lnTo>
                    <a:pt x="134061" y="20707"/>
                  </a:lnTo>
                  <a:close/>
                  <a:moveTo>
                    <a:pt x="154287" y="20707"/>
                  </a:moveTo>
                  <a:lnTo>
                    <a:pt x="149500" y="25494"/>
                  </a:lnTo>
                  <a:lnTo>
                    <a:pt x="144738" y="20707"/>
                  </a:lnTo>
                  <a:close/>
                  <a:moveTo>
                    <a:pt x="164963" y="20707"/>
                  </a:moveTo>
                  <a:lnTo>
                    <a:pt x="160176" y="25494"/>
                  </a:lnTo>
                  <a:lnTo>
                    <a:pt x="155389" y="20707"/>
                  </a:lnTo>
                  <a:close/>
                  <a:moveTo>
                    <a:pt x="175615" y="20707"/>
                  </a:moveTo>
                  <a:lnTo>
                    <a:pt x="170853" y="25494"/>
                  </a:lnTo>
                  <a:lnTo>
                    <a:pt x="166066" y="20707"/>
                  </a:lnTo>
                  <a:close/>
                  <a:moveTo>
                    <a:pt x="186292" y="20707"/>
                  </a:moveTo>
                  <a:lnTo>
                    <a:pt x="181505" y="25494"/>
                  </a:lnTo>
                  <a:lnTo>
                    <a:pt x="176743" y="20707"/>
                  </a:lnTo>
                  <a:close/>
                  <a:moveTo>
                    <a:pt x="16166" y="21158"/>
                  </a:moveTo>
                  <a:lnTo>
                    <a:pt x="21003" y="25996"/>
                  </a:lnTo>
                  <a:lnTo>
                    <a:pt x="16166" y="30833"/>
                  </a:lnTo>
                  <a:lnTo>
                    <a:pt x="11328" y="25996"/>
                  </a:lnTo>
                  <a:lnTo>
                    <a:pt x="16166" y="21158"/>
                  </a:lnTo>
                  <a:close/>
                  <a:moveTo>
                    <a:pt x="26842" y="21158"/>
                  </a:moveTo>
                  <a:lnTo>
                    <a:pt x="31654" y="25996"/>
                  </a:lnTo>
                  <a:lnTo>
                    <a:pt x="26842" y="30833"/>
                  </a:lnTo>
                  <a:lnTo>
                    <a:pt x="22005" y="25996"/>
                  </a:lnTo>
                  <a:lnTo>
                    <a:pt x="26842" y="21158"/>
                  </a:lnTo>
                  <a:close/>
                  <a:moveTo>
                    <a:pt x="37494" y="21158"/>
                  </a:moveTo>
                  <a:lnTo>
                    <a:pt x="42331" y="25996"/>
                  </a:lnTo>
                  <a:lnTo>
                    <a:pt x="37494" y="30833"/>
                  </a:lnTo>
                  <a:lnTo>
                    <a:pt x="32657" y="25996"/>
                  </a:lnTo>
                  <a:lnTo>
                    <a:pt x="37494" y="21158"/>
                  </a:lnTo>
                  <a:close/>
                  <a:moveTo>
                    <a:pt x="48171" y="21158"/>
                  </a:moveTo>
                  <a:lnTo>
                    <a:pt x="53008" y="25996"/>
                  </a:lnTo>
                  <a:lnTo>
                    <a:pt x="48171" y="30833"/>
                  </a:lnTo>
                  <a:lnTo>
                    <a:pt x="43334" y="25996"/>
                  </a:lnTo>
                  <a:lnTo>
                    <a:pt x="48171" y="21158"/>
                  </a:lnTo>
                  <a:close/>
                  <a:moveTo>
                    <a:pt x="58822" y="21158"/>
                  </a:moveTo>
                  <a:lnTo>
                    <a:pt x="63660" y="25996"/>
                  </a:lnTo>
                  <a:lnTo>
                    <a:pt x="58822" y="30833"/>
                  </a:lnTo>
                  <a:lnTo>
                    <a:pt x="54010" y="25996"/>
                  </a:lnTo>
                  <a:lnTo>
                    <a:pt x="58822" y="21158"/>
                  </a:lnTo>
                  <a:close/>
                  <a:moveTo>
                    <a:pt x="69499" y="21158"/>
                  </a:moveTo>
                  <a:lnTo>
                    <a:pt x="74336" y="25996"/>
                  </a:lnTo>
                  <a:lnTo>
                    <a:pt x="69499" y="30833"/>
                  </a:lnTo>
                  <a:lnTo>
                    <a:pt x="64662" y="25996"/>
                  </a:lnTo>
                  <a:lnTo>
                    <a:pt x="69499" y="21158"/>
                  </a:lnTo>
                  <a:close/>
                  <a:moveTo>
                    <a:pt x="80176" y="21158"/>
                  </a:moveTo>
                  <a:lnTo>
                    <a:pt x="84988" y="25996"/>
                  </a:lnTo>
                  <a:lnTo>
                    <a:pt x="80176" y="30833"/>
                  </a:lnTo>
                  <a:lnTo>
                    <a:pt x="75339" y="25996"/>
                  </a:lnTo>
                  <a:lnTo>
                    <a:pt x="80176" y="21158"/>
                  </a:lnTo>
                  <a:close/>
                  <a:moveTo>
                    <a:pt x="90828" y="21158"/>
                  </a:moveTo>
                  <a:lnTo>
                    <a:pt x="95665" y="25996"/>
                  </a:lnTo>
                  <a:lnTo>
                    <a:pt x="90828" y="30833"/>
                  </a:lnTo>
                  <a:lnTo>
                    <a:pt x="86016" y="25996"/>
                  </a:lnTo>
                  <a:lnTo>
                    <a:pt x="90828" y="21158"/>
                  </a:lnTo>
                  <a:close/>
                  <a:moveTo>
                    <a:pt x="101504" y="21158"/>
                  </a:moveTo>
                  <a:lnTo>
                    <a:pt x="106342" y="25996"/>
                  </a:lnTo>
                  <a:lnTo>
                    <a:pt x="101504" y="30833"/>
                  </a:lnTo>
                  <a:lnTo>
                    <a:pt x="96667" y="25996"/>
                  </a:lnTo>
                  <a:lnTo>
                    <a:pt x="101504" y="21158"/>
                  </a:lnTo>
                  <a:close/>
                  <a:moveTo>
                    <a:pt x="112181" y="21158"/>
                  </a:moveTo>
                  <a:lnTo>
                    <a:pt x="116993" y="25996"/>
                  </a:lnTo>
                  <a:lnTo>
                    <a:pt x="112181" y="30833"/>
                  </a:lnTo>
                  <a:lnTo>
                    <a:pt x="107344" y="25996"/>
                  </a:lnTo>
                  <a:lnTo>
                    <a:pt x="112181" y="21158"/>
                  </a:lnTo>
                  <a:close/>
                  <a:moveTo>
                    <a:pt x="122833" y="21158"/>
                  </a:moveTo>
                  <a:lnTo>
                    <a:pt x="127670" y="25996"/>
                  </a:lnTo>
                  <a:lnTo>
                    <a:pt x="122833" y="30833"/>
                  </a:lnTo>
                  <a:lnTo>
                    <a:pt x="118021" y="25996"/>
                  </a:lnTo>
                  <a:lnTo>
                    <a:pt x="122833" y="21158"/>
                  </a:lnTo>
                  <a:close/>
                  <a:moveTo>
                    <a:pt x="133510" y="21158"/>
                  </a:moveTo>
                  <a:lnTo>
                    <a:pt x="138347" y="25996"/>
                  </a:lnTo>
                  <a:lnTo>
                    <a:pt x="133510" y="30833"/>
                  </a:lnTo>
                  <a:lnTo>
                    <a:pt x="128672" y="25996"/>
                  </a:lnTo>
                  <a:lnTo>
                    <a:pt x="133510" y="21158"/>
                  </a:lnTo>
                  <a:close/>
                  <a:moveTo>
                    <a:pt x="144186" y="21158"/>
                  </a:moveTo>
                  <a:lnTo>
                    <a:pt x="148998" y="25996"/>
                  </a:lnTo>
                  <a:lnTo>
                    <a:pt x="144186" y="30833"/>
                  </a:lnTo>
                  <a:lnTo>
                    <a:pt x="139349" y="25996"/>
                  </a:lnTo>
                  <a:lnTo>
                    <a:pt x="144186" y="21158"/>
                  </a:lnTo>
                  <a:close/>
                  <a:moveTo>
                    <a:pt x="154838" y="21158"/>
                  </a:moveTo>
                  <a:lnTo>
                    <a:pt x="159675" y="25996"/>
                  </a:lnTo>
                  <a:lnTo>
                    <a:pt x="154838" y="30833"/>
                  </a:lnTo>
                  <a:lnTo>
                    <a:pt x="150026" y="25996"/>
                  </a:lnTo>
                  <a:lnTo>
                    <a:pt x="154838" y="21158"/>
                  </a:lnTo>
                  <a:close/>
                  <a:moveTo>
                    <a:pt x="165515" y="21158"/>
                  </a:moveTo>
                  <a:lnTo>
                    <a:pt x="170352" y="25996"/>
                  </a:lnTo>
                  <a:lnTo>
                    <a:pt x="165515" y="30833"/>
                  </a:lnTo>
                  <a:lnTo>
                    <a:pt x="160678" y="25996"/>
                  </a:lnTo>
                  <a:lnTo>
                    <a:pt x="165515" y="21158"/>
                  </a:lnTo>
                  <a:close/>
                  <a:moveTo>
                    <a:pt x="176192" y="21158"/>
                  </a:moveTo>
                  <a:lnTo>
                    <a:pt x="181004" y="25996"/>
                  </a:lnTo>
                  <a:lnTo>
                    <a:pt x="176192" y="30833"/>
                  </a:lnTo>
                  <a:lnTo>
                    <a:pt x="171354" y="25996"/>
                  </a:lnTo>
                  <a:lnTo>
                    <a:pt x="176192" y="21158"/>
                  </a:lnTo>
                  <a:close/>
                  <a:moveTo>
                    <a:pt x="10827" y="26497"/>
                  </a:moveTo>
                  <a:lnTo>
                    <a:pt x="15664" y="31334"/>
                  </a:lnTo>
                  <a:lnTo>
                    <a:pt x="10827" y="36171"/>
                  </a:lnTo>
                  <a:lnTo>
                    <a:pt x="5990" y="31334"/>
                  </a:lnTo>
                  <a:lnTo>
                    <a:pt x="10827" y="26497"/>
                  </a:lnTo>
                  <a:close/>
                  <a:moveTo>
                    <a:pt x="21504" y="26497"/>
                  </a:moveTo>
                  <a:lnTo>
                    <a:pt x="26316" y="31334"/>
                  </a:lnTo>
                  <a:lnTo>
                    <a:pt x="21504" y="36171"/>
                  </a:lnTo>
                  <a:lnTo>
                    <a:pt x="16667" y="31334"/>
                  </a:lnTo>
                  <a:lnTo>
                    <a:pt x="21504" y="26497"/>
                  </a:lnTo>
                  <a:close/>
                  <a:moveTo>
                    <a:pt x="32156" y="26497"/>
                  </a:moveTo>
                  <a:lnTo>
                    <a:pt x="36993" y="31334"/>
                  </a:lnTo>
                  <a:lnTo>
                    <a:pt x="32156" y="36171"/>
                  </a:lnTo>
                  <a:lnTo>
                    <a:pt x="27344" y="31334"/>
                  </a:lnTo>
                  <a:lnTo>
                    <a:pt x="32156" y="26497"/>
                  </a:lnTo>
                  <a:close/>
                  <a:moveTo>
                    <a:pt x="42832" y="26497"/>
                  </a:moveTo>
                  <a:lnTo>
                    <a:pt x="47670" y="31334"/>
                  </a:lnTo>
                  <a:lnTo>
                    <a:pt x="42832" y="36171"/>
                  </a:lnTo>
                  <a:lnTo>
                    <a:pt x="37995" y="31334"/>
                  </a:lnTo>
                  <a:lnTo>
                    <a:pt x="42832" y="26497"/>
                  </a:lnTo>
                  <a:close/>
                  <a:moveTo>
                    <a:pt x="53509" y="26497"/>
                  </a:moveTo>
                  <a:lnTo>
                    <a:pt x="58321" y="31334"/>
                  </a:lnTo>
                  <a:lnTo>
                    <a:pt x="53509" y="36171"/>
                  </a:lnTo>
                  <a:lnTo>
                    <a:pt x="48672" y="31334"/>
                  </a:lnTo>
                  <a:lnTo>
                    <a:pt x="53509" y="26497"/>
                  </a:lnTo>
                  <a:close/>
                  <a:moveTo>
                    <a:pt x="64161" y="26497"/>
                  </a:moveTo>
                  <a:lnTo>
                    <a:pt x="68998" y="31334"/>
                  </a:lnTo>
                  <a:lnTo>
                    <a:pt x="64161" y="36171"/>
                  </a:lnTo>
                  <a:lnTo>
                    <a:pt x="59349" y="31334"/>
                  </a:lnTo>
                  <a:lnTo>
                    <a:pt x="64161" y="26497"/>
                  </a:lnTo>
                  <a:close/>
                  <a:moveTo>
                    <a:pt x="74838" y="26497"/>
                  </a:moveTo>
                  <a:lnTo>
                    <a:pt x="79675" y="31334"/>
                  </a:lnTo>
                  <a:lnTo>
                    <a:pt x="74838" y="36171"/>
                  </a:lnTo>
                  <a:lnTo>
                    <a:pt x="70000" y="31334"/>
                  </a:lnTo>
                  <a:lnTo>
                    <a:pt x="74838" y="26497"/>
                  </a:lnTo>
                  <a:close/>
                  <a:moveTo>
                    <a:pt x="85514" y="26497"/>
                  </a:moveTo>
                  <a:lnTo>
                    <a:pt x="90326" y="31334"/>
                  </a:lnTo>
                  <a:lnTo>
                    <a:pt x="85514" y="36171"/>
                  </a:lnTo>
                  <a:lnTo>
                    <a:pt x="80677" y="31334"/>
                  </a:lnTo>
                  <a:lnTo>
                    <a:pt x="85514" y="26497"/>
                  </a:lnTo>
                  <a:close/>
                  <a:moveTo>
                    <a:pt x="96166" y="26497"/>
                  </a:moveTo>
                  <a:lnTo>
                    <a:pt x="101003" y="31334"/>
                  </a:lnTo>
                  <a:lnTo>
                    <a:pt x="96166" y="36171"/>
                  </a:lnTo>
                  <a:lnTo>
                    <a:pt x="91354" y="31334"/>
                  </a:lnTo>
                  <a:lnTo>
                    <a:pt x="96166" y="26497"/>
                  </a:lnTo>
                  <a:close/>
                  <a:moveTo>
                    <a:pt x="106843" y="26497"/>
                  </a:moveTo>
                  <a:lnTo>
                    <a:pt x="111680" y="31334"/>
                  </a:lnTo>
                  <a:lnTo>
                    <a:pt x="106843" y="36171"/>
                  </a:lnTo>
                  <a:lnTo>
                    <a:pt x="102006" y="31334"/>
                  </a:lnTo>
                  <a:lnTo>
                    <a:pt x="106843" y="26497"/>
                  </a:lnTo>
                  <a:close/>
                  <a:moveTo>
                    <a:pt x="117520" y="26497"/>
                  </a:moveTo>
                  <a:lnTo>
                    <a:pt x="122332" y="31334"/>
                  </a:lnTo>
                  <a:lnTo>
                    <a:pt x="117520" y="36171"/>
                  </a:lnTo>
                  <a:lnTo>
                    <a:pt x="112682" y="31334"/>
                  </a:lnTo>
                  <a:lnTo>
                    <a:pt x="117520" y="26497"/>
                  </a:lnTo>
                  <a:close/>
                  <a:moveTo>
                    <a:pt x="128171" y="26497"/>
                  </a:moveTo>
                  <a:lnTo>
                    <a:pt x="133008" y="31334"/>
                  </a:lnTo>
                  <a:lnTo>
                    <a:pt x="128171" y="36171"/>
                  </a:lnTo>
                  <a:lnTo>
                    <a:pt x="123334" y="31334"/>
                  </a:lnTo>
                  <a:lnTo>
                    <a:pt x="128171" y="26497"/>
                  </a:lnTo>
                  <a:close/>
                  <a:moveTo>
                    <a:pt x="138848" y="26497"/>
                  </a:moveTo>
                  <a:lnTo>
                    <a:pt x="143660" y="31334"/>
                  </a:lnTo>
                  <a:lnTo>
                    <a:pt x="138848" y="36171"/>
                  </a:lnTo>
                  <a:lnTo>
                    <a:pt x="134011" y="31334"/>
                  </a:lnTo>
                  <a:lnTo>
                    <a:pt x="138848" y="26497"/>
                  </a:lnTo>
                  <a:close/>
                  <a:moveTo>
                    <a:pt x="149500" y="26497"/>
                  </a:moveTo>
                  <a:lnTo>
                    <a:pt x="154337" y="31334"/>
                  </a:lnTo>
                  <a:lnTo>
                    <a:pt x="149500" y="36171"/>
                  </a:lnTo>
                  <a:lnTo>
                    <a:pt x="144688" y="31334"/>
                  </a:lnTo>
                  <a:lnTo>
                    <a:pt x="149500" y="26497"/>
                  </a:lnTo>
                  <a:close/>
                  <a:moveTo>
                    <a:pt x="160176" y="26497"/>
                  </a:moveTo>
                  <a:lnTo>
                    <a:pt x="165014" y="31334"/>
                  </a:lnTo>
                  <a:lnTo>
                    <a:pt x="160176" y="36171"/>
                  </a:lnTo>
                  <a:lnTo>
                    <a:pt x="155339" y="31334"/>
                  </a:lnTo>
                  <a:lnTo>
                    <a:pt x="160176" y="26497"/>
                  </a:lnTo>
                  <a:close/>
                  <a:moveTo>
                    <a:pt x="170853" y="26497"/>
                  </a:moveTo>
                  <a:lnTo>
                    <a:pt x="175665" y="31334"/>
                  </a:lnTo>
                  <a:lnTo>
                    <a:pt x="170853" y="36171"/>
                  </a:lnTo>
                  <a:lnTo>
                    <a:pt x="166016" y="31334"/>
                  </a:lnTo>
                  <a:lnTo>
                    <a:pt x="170853" y="26497"/>
                  </a:lnTo>
                  <a:close/>
                  <a:moveTo>
                    <a:pt x="181505" y="26497"/>
                  </a:moveTo>
                  <a:lnTo>
                    <a:pt x="186342" y="31334"/>
                  </a:lnTo>
                  <a:lnTo>
                    <a:pt x="181505" y="36171"/>
                  </a:lnTo>
                  <a:lnTo>
                    <a:pt x="176693" y="31334"/>
                  </a:lnTo>
                  <a:lnTo>
                    <a:pt x="181505" y="26497"/>
                  </a:lnTo>
                  <a:close/>
                  <a:moveTo>
                    <a:pt x="16166" y="31835"/>
                  </a:moveTo>
                  <a:lnTo>
                    <a:pt x="21003" y="36672"/>
                  </a:lnTo>
                  <a:lnTo>
                    <a:pt x="16166" y="41509"/>
                  </a:lnTo>
                  <a:lnTo>
                    <a:pt x="11328" y="36672"/>
                  </a:lnTo>
                  <a:lnTo>
                    <a:pt x="16166" y="31835"/>
                  </a:lnTo>
                  <a:close/>
                  <a:moveTo>
                    <a:pt x="26842" y="31835"/>
                  </a:moveTo>
                  <a:lnTo>
                    <a:pt x="31654" y="36672"/>
                  </a:lnTo>
                  <a:lnTo>
                    <a:pt x="26842" y="41509"/>
                  </a:lnTo>
                  <a:lnTo>
                    <a:pt x="22005" y="36672"/>
                  </a:lnTo>
                  <a:lnTo>
                    <a:pt x="26842" y="31835"/>
                  </a:lnTo>
                  <a:close/>
                  <a:moveTo>
                    <a:pt x="37494" y="31835"/>
                  </a:moveTo>
                  <a:lnTo>
                    <a:pt x="42331" y="36672"/>
                  </a:lnTo>
                  <a:lnTo>
                    <a:pt x="37494" y="41509"/>
                  </a:lnTo>
                  <a:lnTo>
                    <a:pt x="32657" y="36672"/>
                  </a:lnTo>
                  <a:lnTo>
                    <a:pt x="37494" y="31835"/>
                  </a:lnTo>
                  <a:close/>
                  <a:moveTo>
                    <a:pt x="48171" y="31835"/>
                  </a:moveTo>
                  <a:lnTo>
                    <a:pt x="53008" y="36672"/>
                  </a:lnTo>
                  <a:lnTo>
                    <a:pt x="48171" y="41509"/>
                  </a:lnTo>
                  <a:lnTo>
                    <a:pt x="43334" y="36672"/>
                  </a:lnTo>
                  <a:lnTo>
                    <a:pt x="48171" y="31835"/>
                  </a:lnTo>
                  <a:close/>
                  <a:moveTo>
                    <a:pt x="58822" y="31835"/>
                  </a:moveTo>
                  <a:lnTo>
                    <a:pt x="63660" y="36672"/>
                  </a:lnTo>
                  <a:lnTo>
                    <a:pt x="58822" y="41509"/>
                  </a:lnTo>
                  <a:lnTo>
                    <a:pt x="54010" y="36672"/>
                  </a:lnTo>
                  <a:lnTo>
                    <a:pt x="58822" y="31835"/>
                  </a:lnTo>
                  <a:close/>
                  <a:moveTo>
                    <a:pt x="69499" y="31835"/>
                  </a:moveTo>
                  <a:lnTo>
                    <a:pt x="74336" y="36672"/>
                  </a:lnTo>
                  <a:lnTo>
                    <a:pt x="69499" y="41509"/>
                  </a:lnTo>
                  <a:lnTo>
                    <a:pt x="64662" y="36672"/>
                  </a:lnTo>
                  <a:lnTo>
                    <a:pt x="69499" y="31835"/>
                  </a:lnTo>
                  <a:close/>
                  <a:moveTo>
                    <a:pt x="80176" y="31835"/>
                  </a:moveTo>
                  <a:lnTo>
                    <a:pt x="84988" y="36672"/>
                  </a:lnTo>
                  <a:lnTo>
                    <a:pt x="80176" y="41509"/>
                  </a:lnTo>
                  <a:lnTo>
                    <a:pt x="75339" y="36672"/>
                  </a:lnTo>
                  <a:lnTo>
                    <a:pt x="80176" y="31835"/>
                  </a:lnTo>
                  <a:close/>
                  <a:moveTo>
                    <a:pt x="90828" y="31835"/>
                  </a:moveTo>
                  <a:lnTo>
                    <a:pt x="95665" y="36672"/>
                  </a:lnTo>
                  <a:lnTo>
                    <a:pt x="90828" y="41509"/>
                  </a:lnTo>
                  <a:lnTo>
                    <a:pt x="86016" y="36672"/>
                  </a:lnTo>
                  <a:lnTo>
                    <a:pt x="90828" y="31835"/>
                  </a:lnTo>
                  <a:close/>
                  <a:moveTo>
                    <a:pt x="101504" y="31835"/>
                  </a:moveTo>
                  <a:lnTo>
                    <a:pt x="106342" y="36672"/>
                  </a:lnTo>
                  <a:lnTo>
                    <a:pt x="101504" y="41509"/>
                  </a:lnTo>
                  <a:lnTo>
                    <a:pt x="96667" y="36672"/>
                  </a:lnTo>
                  <a:lnTo>
                    <a:pt x="101504" y="31835"/>
                  </a:lnTo>
                  <a:close/>
                  <a:moveTo>
                    <a:pt x="112181" y="31835"/>
                  </a:moveTo>
                  <a:lnTo>
                    <a:pt x="116993" y="36672"/>
                  </a:lnTo>
                  <a:lnTo>
                    <a:pt x="112181" y="41509"/>
                  </a:lnTo>
                  <a:lnTo>
                    <a:pt x="107344" y="36672"/>
                  </a:lnTo>
                  <a:lnTo>
                    <a:pt x="112181" y="31835"/>
                  </a:lnTo>
                  <a:close/>
                  <a:moveTo>
                    <a:pt x="122833" y="31835"/>
                  </a:moveTo>
                  <a:lnTo>
                    <a:pt x="127670" y="36672"/>
                  </a:lnTo>
                  <a:lnTo>
                    <a:pt x="122833" y="41509"/>
                  </a:lnTo>
                  <a:lnTo>
                    <a:pt x="118021" y="36672"/>
                  </a:lnTo>
                  <a:lnTo>
                    <a:pt x="122833" y="31835"/>
                  </a:lnTo>
                  <a:close/>
                  <a:moveTo>
                    <a:pt x="133510" y="31835"/>
                  </a:moveTo>
                  <a:lnTo>
                    <a:pt x="138347" y="36672"/>
                  </a:lnTo>
                  <a:lnTo>
                    <a:pt x="133510" y="41509"/>
                  </a:lnTo>
                  <a:lnTo>
                    <a:pt x="128672" y="36672"/>
                  </a:lnTo>
                  <a:lnTo>
                    <a:pt x="133510" y="31835"/>
                  </a:lnTo>
                  <a:close/>
                  <a:moveTo>
                    <a:pt x="144186" y="31835"/>
                  </a:moveTo>
                  <a:lnTo>
                    <a:pt x="148998" y="36672"/>
                  </a:lnTo>
                  <a:lnTo>
                    <a:pt x="144186" y="41509"/>
                  </a:lnTo>
                  <a:lnTo>
                    <a:pt x="139349" y="36672"/>
                  </a:lnTo>
                  <a:lnTo>
                    <a:pt x="144186" y="31835"/>
                  </a:lnTo>
                  <a:close/>
                  <a:moveTo>
                    <a:pt x="154838" y="31835"/>
                  </a:moveTo>
                  <a:lnTo>
                    <a:pt x="159675" y="36672"/>
                  </a:lnTo>
                  <a:lnTo>
                    <a:pt x="154838" y="41509"/>
                  </a:lnTo>
                  <a:lnTo>
                    <a:pt x="150026" y="36672"/>
                  </a:lnTo>
                  <a:lnTo>
                    <a:pt x="154838" y="31835"/>
                  </a:lnTo>
                  <a:close/>
                  <a:moveTo>
                    <a:pt x="165515" y="31835"/>
                  </a:moveTo>
                  <a:lnTo>
                    <a:pt x="170352" y="36672"/>
                  </a:lnTo>
                  <a:lnTo>
                    <a:pt x="165515" y="41509"/>
                  </a:lnTo>
                  <a:lnTo>
                    <a:pt x="160678" y="36672"/>
                  </a:lnTo>
                  <a:lnTo>
                    <a:pt x="165515" y="31835"/>
                  </a:lnTo>
                  <a:close/>
                  <a:moveTo>
                    <a:pt x="176192" y="31835"/>
                  </a:moveTo>
                  <a:lnTo>
                    <a:pt x="181004" y="36672"/>
                  </a:lnTo>
                  <a:lnTo>
                    <a:pt x="176192" y="41509"/>
                  </a:lnTo>
                  <a:lnTo>
                    <a:pt x="171354" y="36672"/>
                  </a:lnTo>
                  <a:lnTo>
                    <a:pt x="176192" y="31835"/>
                  </a:lnTo>
                  <a:close/>
                  <a:moveTo>
                    <a:pt x="10827" y="37174"/>
                  </a:moveTo>
                  <a:lnTo>
                    <a:pt x="15664" y="42011"/>
                  </a:lnTo>
                  <a:lnTo>
                    <a:pt x="10827" y="46823"/>
                  </a:lnTo>
                  <a:lnTo>
                    <a:pt x="5990" y="42011"/>
                  </a:lnTo>
                  <a:lnTo>
                    <a:pt x="10827" y="37174"/>
                  </a:lnTo>
                  <a:close/>
                  <a:moveTo>
                    <a:pt x="21504" y="37174"/>
                  </a:moveTo>
                  <a:lnTo>
                    <a:pt x="26316" y="42011"/>
                  </a:lnTo>
                  <a:lnTo>
                    <a:pt x="21504" y="46823"/>
                  </a:lnTo>
                  <a:lnTo>
                    <a:pt x="16667" y="42011"/>
                  </a:lnTo>
                  <a:lnTo>
                    <a:pt x="21504" y="37174"/>
                  </a:lnTo>
                  <a:close/>
                  <a:moveTo>
                    <a:pt x="32156" y="37174"/>
                  </a:moveTo>
                  <a:lnTo>
                    <a:pt x="36993" y="42011"/>
                  </a:lnTo>
                  <a:lnTo>
                    <a:pt x="32156" y="46823"/>
                  </a:lnTo>
                  <a:lnTo>
                    <a:pt x="27344" y="42011"/>
                  </a:lnTo>
                  <a:lnTo>
                    <a:pt x="32156" y="37174"/>
                  </a:lnTo>
                  <a:close/>
                  <a:moveTo>
                    <a:pt x="42832" y="37174"/>
                  </a:moveTo>
                  <a:lnTo>
                    <a:pt x="47670" y="42011"/>
                  </a:lnTo>
                  <a:lnTo>
                    <a:pt x="42832" y="46823"/>
                  </a:lnTo>
                  <a:lnTo>
                    <a:pt x="37995" y="42011"/>
                  </a:lnTo>
                  <a:lnTo>
                    <a:pt x="42832" y="37174"/>
                  </a:lnTo>
                  <a:close/>
                  <a:moveTo>
                    <a:pt x="53509" y="37174"/>
                  </a:moveTo>
                  <a:lnTo>
                    <a:pt x="58321" y="42011"/>
                  </a:lnTo>
                  <a:lnTo>
                    <a:pt x="53509" y="46823"/>
                  </a:lnTo>
                  <a:lnTo>
                    <a:pt x="48672" y="42011"/>
                  </a:lnTo>
                  <a:lnTo>
                    <a:pt x="53509" y="37174"/>
                  </a:lnTo>
                  <a:close/>
                  <a:moveTo>
                    <a:pt x="64161" y="37174"/>
                  </a:moveTo>
                  <a:lnTo>
                    <a:pt x="68998" y="42011"/>
                  </a:lnTo>
                  <a:lnTo>
                    <a:pt x="64161" y="46823"/>
                  </a:lnTo>
                  <a:lnTo>
                    <a:pt x="59349" y="42011"/>
                  </a:lnTo>
                  <a:lnTo>
                    <a:pt x="64161" y="37174"/>
                  </a:lnTo>
                  <a:close/>
                  <a:moveTo>
                    <a:pt x="74838" y="37174"/>
                  </a:moveTo>
                  <a:lnTo>
                    <a:pt x="79675" y="42011"/>
                  </a:lnTo>
                  <a:lnTo>
                    <a:pt x="74838" y="46823"/>
                  </a:lnTo>
                  <a:lnTo>
                    <a:pt x="70000" y="42011"/>
                  </a:lnTo>
                  <a:lnTo>
                    <a:pt x="74838" y="37174"/>
                  </a:lnTo>
                  <a:close/>
                  <a:moveTo>
                    <a:pt x="85514" y="37174"/>
                  </a:moveTo>
                  <a:lnTo>
                    <a:pt x="90326" y="42011"/>
                  </a:lnTo>
                  <a:lnTo>
                    <a:pt x="85514" y="46823"/>
                  </a:lnTo>
                  <a:lnTo>
                    <a:pt x="80677" y="42011"/>
                  </a:lnTo>
                  <a:lnTo>
                    <a:pt x="85514" y="37174"/>
                  </a:lnTo>
                  <a:close/>
                  <a:moveTo>
                    <a:pt x="96166" y="37174"/>
                  </a:moveTo>
                  <a:lnTo>
                    <a:pt x="101003" y="42011"/>
                  </a:lnTo>
                  <a:lnTo>
                    <a:pt x="96166" y="46823"/>
                  </a:lnTo>
                  <a:lnTo>
                    <a:pt x="91354" y="42011"/>
                  </a:lnTo>
                  <a:lnTo>
                    <a:pt x="96166" y="37174"/>
                  </a:lnTo>
                  <a:close/>
                  <a:moveTo>
                    <a:pt x="106843" y="37174"/>
                  </a:moveTo>
                  <a:lnTo>
                    <a:pt x="111680" y="42011"/>
                  </a:lnTo>
                  <a:lnTo>
                    <a:pt x="106843" y="46823"/>
                  </a:lnTo>
                  <a:lnTo>
                    <a:pt x="102006" y="42011"/>
                  </a:lnTo>
                  <a:lnTo>
                    <a:pt x="106843" y="37174"/>
                  </a:lnTo>
                  <a:close/>
                  <a:moveTo>
                    <a:pt x="117520" y="37174"/>
                  </a:moveTo>
                  <a:lnTo>
                    <a:pt x="122332" y="42011"/>
                  </a:lnTo>
                  <a:lnTo>
                    <a:pt x="117520" y="46823"/>
                  </a:lnTo>
                  <a:lnTo>
                    <a:pt x="112682" y="42011"/>
                  </a:lnTo>
                  <a:lnTo>
                    <a:pt x="117520" y="37174"/>
                  </a:lnTo>
                  <a:close/>
                  <a:moveTo>
                    <a:pt x="128171" y="37174"/>
                  </a:moveTo>
                  <a:lnTo>
                    <a:pt x="133008" y="42011"/>
                  </a:lnTo>
                  <a:lnTo>
                    <a:pt x="128171" y="46823"/>
                  </a:lnTo>
                  <a:lnTo>
                    <a:pt x="123334" y="42011"/>
                  </a:lnTo>
                  <a:lnTo>
                    <a:pt x="128171" y="37174"/>
                  </a:lnTo>
                  <a:close/>
                  <a:moveTo>
                    <a:pt x="138848" y="37174"/>
                  </a:moveTo>
                  <a:lnTo>
                    <a:pt x="143660" y="42011"/>
                  </a:lnTo>
                  <a:lnTo>
                    <a:pt x="138848" y="46823"/>
                  </a:lnTo>
                  <a:lnTo>
                    <a:pt x="134011" y="42011"/>
                  </a:lnTo>
                  <a:lnTo>
                    <a:pt x="138848" y="37174"/>
                  </a:lnTo>
                  <a:close/>
                  <a:moveTo>
                    <a:pt x="149500" y="37174"/>
                  </a:moveTo>
                  <a:lnTo>
                    <a:pt x="154337" y="42011"/>
                  </a:lnTo>
                  <a:lnTo>
                    <a:pt x="149500" y="46823"/>
                  </a:lnTo>
                  <a:lnTo>
                    <a:pt x="144688" y="42011"/>
                  </a:lnTo>
                  <a:lnTo>
                    <a:pt x="149500" y="37174"/>
                  </a:lnTo>
                  <a:close/>
                  <a:moveTo>
                    <a:pt x="160176" y="37174"/>
                  </a:moveTo>
                  <a:lnTo>
                    <a:pt x="165014" y="42011"/>
                  </a:lnTo>
                  <a:lnTo>
                    <a:pt x="160176" y="46823"/>
                  </a:lnTo>
                  <a:lnTo>
                    <a:pt x="155339" y="42011"/>
                  </a:lnTo>
                  <a:lnTo>
                    <a:pt x="160176" y="37174"/>
                  </a:lnTo>
                  <a:close/>
                  <a:moveTo>
                    <a:pt x="170853" y="37174"/>
                  </a:moveTo>
                  <a:lnTo>
                    <a:pt x="175665" y="42011"/>
                  </a:lnTo>
                  <a:lnTo>
                    <a:pt x="170853" y="46823"/>
                  </a:lnTo>
                  <a:lnTo>
                    <a:pt x="166016" y="42011"/>
                  </a:lnTo>
                  <a:lnTo>
                    <a:pt x="170853" y="37174"/>
                  </a:lnTo>
                  <a:close/>
                  <a:moveTo>
                    <a:pt x="181505" y="37174"/>
                  </a:moveTo>
                  <a:lnTo>
                    <a:pt x="186342" y="42011"/>
                  </a:lnTo>
                  <a:lnTo>
                    <a:pt x="181505" y="46823"/>
                  </a:lnTo>
                  <a:lnTo>
                    <a:pt x="176693" y="42011"/>
                  </a:lnTo>
                  <a:lnTo>
                    <a:pt x="181505" y="37174"/>
                  </a:lnTo>
                  <a:close/>
                  <a:moveTo>
                    <a:pt x="16166" y="42512"/>
                  </a:moveTo>
                  <a:lnTo>
                    <a:pt x="21003" y="47324"/>
                  </a:lnTo>
                  <a:lnTo>
                    <a:pt x="16166" y="52161"/>
                  </a:lnTo>
                  <a:lnTo>
                    <a:pt x="11328" y="47324"/>
                  </a:lnTo>
                  <a:lnTo>
                    <a:pt x="16166" y="42512"/>
                  </a:lnTo>
                  <a:close/>
                  <a:moveTo>
                    <a:pt x="26842" y="42512"/>
                  </a:moveTo>
                  <a:lnTo>
                    <a:pt x="31654" y="47324"/>
                  </a:lnTo>
                  <a:lnTo>
                    <a:pt x="26842" y="52161"/>
                  </a:lnTo>
                  <a:lnTo>
                    <a:pt x="22005" y="47324"/>
                  </a:lnTo>
                  <a:lnTo>
                    <a:pt x="26842" y="42512"/>
                  </a:lnTo>
                  <a:close/>
                  <a:moveTo>
                    <a:pt x="37494" y="42512"/>
                  </a:moveTo>
                  <a:lnTo>
                    <a:pt x="42331" y="47324"/>
                  </a:lnTo>
                  <a:lnTo>
                    <a:pt x="37494" y="52161"/>
                  </a:lnTo>
                  <a:lnTo>
                    <a:pt x="32657" y="47324"/>
                  </a:lnTo>
                  <a:lnTo>
                    <a:pt x="37494" y="42512"/>
                  </a:lnTo>
                  <a:close/>
                  <a:moveTo>
                    <a:pt x="48171" y="42512"/>
                  </a:moveTo>
                  <a:lnTo>
                    <a:pt x="53008" y="47324"/>
                  </a:lnTo>
                  <a:lnTo>
                    <a:pt x="48171" y="52161"/>
                  </a:lnTo>
                  <a:lnTo>
                    <a:pt x="43334" y="47324"/>
                  </a:lnTo>
                  <a:lnTo>
                    <a:pt x="48171" y="42512"/>
                  </a:lnTo>
                  <a:close/>
                  <a:moveTo>
                    <a:pt x="58822" y="42512"/>
                  </a:moveTo>
                  <a:lnTo>
                    <a:pt x="63660" y="47324"/>
                  </a:lnTo>
                  <a:lnTo>
                    <a:pt x="58822" y="52161"/>
                  </a:lnTo>
                  <a:lnTo>
                    <a:pt x="54010" y="47324"/>
                  </a:lnTo>
                  <a:lnTo>
                    <a:pt x="58822" y="42512"/>
                  </a:lnTo>
                  <a:close/>
                  <a:moveTo>
                    <a:pt x="69499" y="42512"/>
                  </a:moveTo>
                  <a:lnTo>
                    <a:pt x="74336" y="47324"/>
                  </a:lnTo>
                  <a:lnTo>
                    <a:pt x="69499" y="52161"/>
                  </a:lnTo>
                  <a:lnTo>
                    <a:pt x="64662" y="47324"/>
                  </a:lnTo>
                  <a:lnTo>
                    <a:pt x="69499" y="42512"/>
                  </a:lnTo>
                  <a:close/>
                  <a:moveTo>
                    <a:pt x="80176" y="42512"/>
                  </a:moveTo>
                  <a:lnTo>
                    <a:pt x="84988" y="47324"/>
                  </a:lnTo>
                  <a:lnTo>
                    <a:pt x="80176" y="52161"/>
                  </a:lnTo>
                  <a:lnTo>
                    <a:pt x="75339" y="47324"/>
                  </a:lnTo>
                  <a:lnTo>
                    <a:pt x="80176" y="42512"/>
                  </a:lnTo>
                  <a:close/>
                  <a:moveTo>
                    <a:pt x="90828" y="42512"/>
                  </a:moveTo>
                  <a:lnTo>
                    <a:pt x="95665" y="47324"/>
                  </a:lnTo>
                  <a:lnTo>
                    <a:pt x="90828" y="52161"/>
                  </a:lnTo>
                  <a:lnTo>
                    <a:pt x="86016" y="47324"/>
                  </a:lnTo>
                  <a:lnTo>
                    <a:pt x="90828" y="42512"/>
                  </a:lnTo>
                  <a:close/>
                  <a:moveTo>
                    <a:pt x="101504" y="42512"/>
                  </a:moveTo>
                  <a:lnTo>
                    <a:pt x="106342" y="47324"/>
                  </a:lnTo>
                  <a:lnTo>
                    <a:pt x="101504" y="52161"/>
                  </a:lnTo>
                  <a:lnTo>
                    <a:pt x="96667" y="47324"/>
                  </a:lnTo>
                  <a:lnTo>
                    <a:pt x="101504" y="42512"/>
                  </a:lnTo>
                  <a:close/>
                  <a:moveTo>
                    <a:pt x="112181" y="42512"/>
                  </a:moveTo>
                  <a:lnTo>
                    <a:pt x="116993" y="47324"/>
                  </a:lnTo>
                  <a:lnTo>
                    <a:pt x="112181" y="52161"/>
                  </a:lnTo>
                  <a:lnTo>
                    <a:pt x="107344" y="47324"/>
                  </a:lnTo>
                  <a:lnTo>
                    <a:pt x="112181" y="42512"/>
                  </a:lnTo>
                  <a:close/>
                  <a:moveTo>
                    <a:pt x="122833" y="42512"/>
                  </a:moveTo>
                  <a:lnTo>
                    <a:pt x="127670" y="47324"/>
                  </a:lnTo>
                  <a:lnTo>
                    <a:pt x="122833" y="52161"/>
                  </a:lnTo>
                  <a:lnTo>
                    <a:pt x="118021" y="47324"/>
                  </a:lnTo>
                  <a:lnTo>
                    <a:pt x="122833" y="42512"/>
                  </a:lnTo>
                  <a:close/>
                  <a:moveTo>
                    <a:pt x="133510" y="42512"/>
                  </a:moveTo>
                  <a:lnTo>
                    <a:pt x="138347" y="47324"/>
                  </a:lnTo>
                  <a:lnTo>
                    <a:pt x="133510" y="52161"/>
                  </a:lnTo>
                  <a:lnTo>
                    <a:pt x="128672" y="47324"/>
                  </a:lnTo>
                  <a:lnTo>
                    <a:pt x="133510" y="42512"/>
                  </a:lnTo>
                  <a:close/>
                  <a:moveTo>
                    <a:pt x="144186" y="42512"/>
                  </a:moveTo>
                  <a:lnTo>
                    <a:pt x="148998" y="47324"/>
                  </a:lnTo>
                  <a:lnTo>
                    <a:pt x="144186" y="52161"/>
                  </a:lnTo>
                  <a:lnTo>
                    <a:pt x="139349" y="47324"/>
                  </a:lnTo>
                  <a:lnTo>
                    <a:pt x="144186" y="42512"/>
                  </a:lnTo>
                  <a:close/>
                  <a:moveTo>
                    <a:pt x="154838" y="42512"/>
                  </a:moveTo>
                  <a:lnTo>
                    <a:pt x="159675" y="47324"/>
                  </a:lnTo>
                  <a:lnTo>
                    <a:pt x="154838" y="52161"/>
                  </a:lnTo>
                  <a:lnTo>
                    <a:pt x="150026" y="47324"/>
                  </a:lnTo>
                  <a:lnTo>
                    <a:pt x="154838" y="42512"/>
                  </a:lnTo>
                  <a:close/>
                  <a:moveTo>
                    <a:pt x="165515" y="42512"/>
                  </a:moveTo>
                  <a:lnTo>
                    <a:pt x="170352" y="47324"/>
                  </a:lnTo>
                  <a:lnTo>
                    <a:pt x="165515" y="52161"/>
                  </a:lnTo>
                  <a:lnTo>
                    <a:pt x="160678" y="47324"/>
                  </a:lnTo>
                  <a:lnTo>
                    <a:pt x="165515" y="42512"/>
                  </a:lnTo>
                  <a:close/>
                  <a:moveTo>
                    <a:pt x="176192" y="42512"/>
                  </a:moveTo>
                  <a:lnTo>
                    <a:pt x="181004" y="47324"/>
                  </a:lnTo>
                  <a:lnTo>
                    <a:pt x="176192" y="52161"/>
                  </a:lnTo>
                  <a:lnTo>
                    <a:pt x="171354" y="47324"/>
                  </a:lnTo>
                  <a:lnTo>
                    <a:pt x="176192" y="42512"/>
                  </a:lnTo>
                  <a:close/>
                  <a:moveTo>
                    <a:pt x="10827" y="47850"/>
                  </a:moveTo>
                  <a:lnTo>
                    <a:pt x="15664" y="52662"/>
                  </a:lnTo>
                  <a:lnTo>
                    <a:pt x="10827" y="57500"/>
                  </a:lnTo>
                  <a:lnTo>
                    <a:pt x="5990" y="52662"/>
                  </a:lnTo>
                  <a:lnTo>
                    <a:pt x="10827" y="47850"/>
                  </a:lnTo>
                  <a:close/>
                  <a:moveTo>
                    <a:pt x="21504" y="47850"/>
                  </a:moveTo>
                  <a:lnTo>
                    <a:pt x="26316" y="52662"/>
                  </a:lnTo>
                  <a:lnTo>
                    <a:pt x="21504" y="57500"/>
                  </a:lnTo>
                  <a:lnTo>
                    <a:pt x="16667" y="52662"/>
                  </a:lnTo>
                  <a:lnTo>
                    <a:pt x="21504" y="47850"/>
                  </a:lnTo>
                  <a:close/>
                  <a:moveTo>
                    <a:pt x="32156" y="47850"/>
                  </a:moveTo>
                  <a:lnTo>
                    <a:pt x="36993" y="52662"/>
                  </a:lnTo>
                  <a:lnTo>
                    <a:pt x="32156" y="57500"/>
                  </a:lnTo>
                  <a:lnTo>
                    <a:pt x="27344" y="52662"/>
                  </a:lnTo>
                  <a:lnTo>
                    <a:pt x="32156" y="47850"/>
                  </a:lnTo>
                  <a:close/>
                  <a:moveTo>
                    <a:pt x="42832" y="47850"/>
                  </a:moveTo>
                  <a:lnTo>
                    <a:pt x="47670" y="52662"/>
                  </a:lnTo>
                  <a:lnTo>
                    <a:pt x="42832" y="57500"/>
                  </a:lnTo>
                  <a:lnTo>
                    <a:pt x="37995" y="52662"/>
                  </a:lnTo>
                  <a:lnTo>
                    <a:pt x="42832" y="47850"/>
                  </a:lnTo>
                  <a:close/>
                  <a:moveTo>
                    <a:pt x="53509" y="47850"/>
                  </a:moveTo>
                  <a:lnTo>
                    <a:pt x="58321" y="52662"/>
                  </a:lnTo>
                  <a:lnTo>
                    <a:pt x="53509" y="57500"/>
                  </a:lnTo>
                  <a:lnTo>
                    <a:pt x="48672" y="52662"/>
                  </a:lnTo>
                  <a:lnTo>
                    <a:pt x="53509" y="47850"/>
                  </a:lnTo>
                  <a:close/>
                  <a:moveTo>
                    <a:pt x="64161" y="47850"/>
                  </a:moveTo>
                  <a:lnTo>
                    <a:pt x="68998" y="52662"/>
                  </a:lnTo>
                  <a:lnTo>
                    <a:pt x="64161" y="57500"/>
                  </a:lnTo>
                  <a:lnTo>
                    <a:pt x="59349" y="52662"/>
                  </a:lnTo>
                  <a:lnTo>
                    <a:pt x="64161" y="47850"/>
                  </a:lnTo>
                  <a:close/>
                  <a:moveTo>
                    <a:pt x="74838" y="47850"/>
                  </a:moveTo>
                  <a:lnTo>
                    <a:pt x="79675" y="52662"/>
                  </a:lnTo>
                  <a:lnTo>
                    <a:pt x="74838" y="57500"/>
                  </a:lnTo>
                  <a:lnTo>
                    <a:pt x="70000" y="52662"/>
                  </a:lnTo>
                  <a:lnTo>
                    <a:pt x="74838" y="47850"/>
                  </a:lnTo>
                  <a:close/>
                  <a:moveTo>
                    <a:pt x="85514" y="47850"/>
                  </a:moveTo>
                  <a:lnTo>
                    <a:pt x="90326" y="52662"/>
                  </a:lnTo>
                  <a:lnTo>
                    <a:pt x="85514" y="57500"/>
                  </a:lnTo>
                  <a:lnTo>
                    <a:pt x="80677" y="52662"/>
                  </a:lnTo>
                  <a:lnTo>
                    <a:pt x="85514" y="47850"/>
                  </a:lnTo>
                  <a:close/>
                  <a:moveTo>
                    <a:pt x="96166" y="47850"/>
                  </a:moveTo>
                  <a:lnTo>
                    <a:pt x="101003" y="52662"/>
                  </a:lnTo>
                  <a:lnTo>
                    <a:pt x="96166" y="57500"/>
                  </a:lnTo>
                  <a:lnTo>
                    <a:pt x="91354" y="52662"/>
                  </a:lnTo>
                  <a:lnTo>
                    <a:pt x="96166" y="47850"/>
                  </a:lnTo>
                  <a:close/>
                  <a:moveTo>
                    <a:pt x="106843" y="47850"/>
                  </a:moveTo>
                  <a:lnTo>
                    <a:pt x="111680" y="52662"/>
                  </a:lnTo>
                  <a:lnTo>
                    <a:pt x="106843" y="57500"/>
                  </a:lnTo>
                  <a:lnTo>
                    <a:pt x="102006" y="52662"/>
                  </a:lnTo>
                  <a:lnTo>
                    <a:pt x="106843" y="47850"/>
                  </a:lnTo>
                  <a:close/>
                  <a:moveTo>
                    <a:pt x="117520" y="47850"/>
                  </a:moveTo>
                  <a:lnTo>
                    <a:pt x="122332" y="52662"/>
                  </a:lnTo>
                  <a:lnTo>
                    <a:pt x="117520" y="57500"/>
                  </a:lnTo>
                  <a:lnTo>
                    <a:pt x="112682" y="52662"/>
                  </a:lnTo>
                  <a:lnTo>
                    <a:pt x="117520" y="47850"/>
                  </a:lnTo>
                  <a:close/>
                  <a:moveTo>
                    <a:pt x="128171" y="47850"/>
                  </a:moveTo>
                  <a:lnTo>
                    <a:pt x="133008" y="52662"/>
                  </a:lnTo>
                  <a:lnTo>
                    <a:pt x="128171" y="57500"/>
                  </a:lnTo>
                  <a:lnTo>
                    <a:pt x="123334" y="52662"/>
                  </a:lnTo>
                  <a:lnTo>
                    <a:pt x="128171" y="47850"/>
                  </a:lnTo>
                  <a:close/>
                  <a:moveTo>
                    <a:pt x="138848" y="47850"/>
                  </a:moveTo>
                  <a:lnTo>
                    <a:pt x="143660" y="52662"/>
                  </a:lnTo>
                  <a:lnTo>
                    <a:pt x="138848" y="57500"/>
                  </a:lnTo>
                  <a:lnTo>
                    <a:pt x="134011" y="52662"/>
                  </a:lnTo>
                  <a:lnTo>
                    <a:pt x="138848" y="47850"/>
                  </a:lnTo>
                  <a:close/>
                  <a:moveTo>
                    <a:pt x="149500" y="47850"/>
                  </a:moveTo>
                  <a:lnTo>
                    <a:pt x="154337" y="52662"/>
                  </a:lnTo>
                  <a:lnTo>
                    <a:pt x="149500" y="57500"/>
                  </a:lnTo>
                  <a:lnTo>
                    <a:pt x="144688" y="52662"/>
                  </a:lnTo>
                  <a:lnTo>
                    <a:pt x="149500" y="47850"/>
                  </a:lnTo>
                  <a:close/>
                  <a:moveTo>
                    <a:pt x="160176" y="47850"/>
                  </a:moveTo>
                  <a:lnTo>
                    <a:pt x="165014" y="52662"/>
                  </a:lnTo>
                  <a:lnTo>
                    <a:pt x="160176" y="57500"/>
                  </a:lnTo>
                  <a:lnTo>
                    <a:pt x="155339" y="52662"/>
                  </a:lnTo>
                  <a:lnTo>
                    <a:pt x="160176" y="47850"/>
                  </a:lnTo>
                  <a:close/>
                  <a:moveTo>
                    <a:pt x="170853" y="47850"/>
                  </a:moveTo>
                  <a:lnTo>
                    <a:pt x="175665" y="52662"/>
                  </a:lnTo>
                  <a:lnTo>
                    <a:pt x="170853" y="57500"/>
                  </a:lnTo>
                  <a:lnTo>
                    <a:pt x="166016" y="52662"/>
                  </a:lnTo>
                  <a:lnTo>
                    <a:pt x="170853" y="47850"/>
                  </a:lnTo>
                  <a:close/>
                  <a:moveTo>
                    <a:pt x="181505" y="47850"/>
                  </a:moveTo>
                  <a:lnTo>
                    <a:pt x="186342" y="52662"/>
                  </a:lnTo>
                  <a:lnTo>
                    <a:pt x="181505" y="57500"/>
                  </a:lnTo>
                  <a:lnTo>
                    <a:pt x="176693" y="52662"/>
                  </a:lnTo>
                  <a:lnTo>
                    <a:pt x="181505" y="47850"/>
                  </a:lnTo>
                  <a:close/>
                  <a:moveTo>
                    <a:pt x="16166" y="53164"/>
                  </a:moveTo>
                  <a:lnTo>
                    <a:pt x="21003" y="58001"/>
                  </a:lnTo>
                  <a:lnTo>
                    <a:pt x="16166" y="62838"/>
                  </a:lnTo>
                  <a:lnTo>
                    <a:pt x="11328" y="58001"/>
                  </a:lnTo>
                  <a:lnTo>
                    <a:pt x="16166" y="53164"/>
                  </a:lnTo>
                  <a:close/>
                  <a:moveTo>
                    <a:pt x="26842" y="53164"/>
                  </a:moveTo>
                  <a:lnTo>
                    <a:pt x="31654" y="58001"/>
                  </a:lnTo>
                  <a:lnTo>
                    <a:pt x="26842" y="62838"/>
                  </a:lnTo>
                  <a:lnTo>
                    <a:pt x="22005" y="58001"/>
                  </a:lnTo>
                  <a:lnTo>
                    <a:pt x="26842" y="53164"/>
                  </a:lnTo>
                  <a:close/>
                  <a:moveTo>
                    <a:pt x="37494" y="53164"/>
                  </a:moveTo>
                  <a:lnTo>
                    <a:pt x="42331" y="58001"/>
                  </a:lnTo>
                  <a:lnTo>
                    <a:pt x="37494" y="62838"/>
                  </a:lnTo>
                  <a:lnTo>
                    <a:pt x="32657" y="58001"/>
                  </a:lnTo>
                  <a:lnTo>
                    <a:pt x="37494" y="53164"/>
                  </a:lnTo>
                  <a:close/>
                  <a:moveTo>
                    <a:pt x="48171" y="53164"/>
                  </a:moveTo>
                  <a:lnTo>
                    <a:pt x="53008" y="58001"/>
                  </a:lnTo>
                  <a:lnTo>
                    <a:pt x="48171" y="62838"/>
                  </a:lnTo>
                  <a:lnTo>
                    <a:pt x="43334" y="58001"/>
                  </a:lnTo>
                  <a:lnTo>
                    <a:pt x="48171" y="53164"/>
                  </a:lnTo>
                  <a:close/>
                  <a:moveTo>
                    <a:pt x="58822" y="53164"/>
                  </a:moveTo>
                  <a:lnTo>
                    <a:pt x="63660" y="58001"/>
                  </a:lnTo>
                  <a:lnTo>
                    <a:pt x="58822" y="62838"/>
                  </a:lnTo>
                  <a:lnTo>
                    <a:pt x="54010" y="58001"/>
                  </a:lnTo>
                  <a:lnTo>
                    <a:pt x="58822" y="53164"/>
                  </a:lnTo>
                  <a:close/>
                  <a:moveTo>
                    <a:pt x="69499" y="53164"/>
                  </a:moveTo>
                  <a:lnTo>
                    <a:pt x="74336" y="58001"/>
                  </a:lnTo>
                  <a:lnTo>
                    <a:pt x="69499" y="62838"/>
                  </a:lnTo>
                  <a:lnTo>
                    <a:pt x="64662" y="58001"/>
                  </a:lnTo>
                  <a:lnTo>
                    <a:pt x="69499" y="53164"/>
                  </a:lnTo>
                  <a:close/>
                  <a:moveTo>
                    <a:pt x="80176" y="53164"/>
                  </a:moveTo>
                  <a:lnTo>
                    <a:pt x="84988" y="58001"/>
                  </a:lnTo>
                  <a:lnTo>
                    <a:pt x="80176" y="62838"/>
                  </a:lnTo>
                  <a:lnTo>
                    <a:pt x="75339" y="58001"/>
                  </a:lnTo>
                  <a:lnTo>
                    <a:pt x="80176" y="53164"/>
                  </a:lnTo>
                  <a:close/>
                  <a:moveTo>
                    <a:pt x="90828" y="53164"/>
                  </a:moveTo>
                  <a:lnTo>
                    <a:pt x="95665" y="58001"/>
                  </a:lnTo>
                  <a:lnTo>
                    <a:pt x="90828" y="62838"/>
                  </a:lnTo>
                  <a:lnTo>
                    <a:pt x="86016" y="58001"/>
                  </a:lnTo>
                  <a:lnTo>
                    <a:pt x="90828" y="53164"/>
                  </a:lnTo>
                  <a:close/>
                  <a:moveTo>
                    <a:pt x="101504" y="53164"/>
                  </a:moveTo>
                  <a:lnTo>
                    <a:pt x="106342" y="58001"/>
                  </a:lnTo>
                  <a:lnTo>
                    <a:pt x="101504" y="62838"/>
                  </a:lnTo>
                  <a:lnTo>
                    <a:pt x="96667" y="58001"/>
                  </a:lnTo>
                  <a:lnTo>
                    <a:pt x="101504" y="53164"/>
                  </a:lnTo>
                  <a:close/>
                  <a:moveTo>
                    <a:pt x="112181" y="53164"/>
                  </a:moveTo>
                  <a:lnTo>
                    <a:pt x="116993" y="58001"/>
                  </a:lnTo>
                  <a:lnTo>
                    <a:pt x="112181" y="62838"/>
                  </a:lnTo>
                  <a:lnTo>
                    <a:pt x="107344" y="58001"/>
                  </a:lnTo>
                  <a:lnTo>
                    <a:pt x="112181" y="53164"/>
                  </a:lnTo>
                  <a:close/>
                  <a:moveTo>
                    <a:pt x="122833" y="53164"/>
                  </a:moveTo>
                  <a:lnTo>
                    <a:pt x="127670" y="58001"/>
                  </a:lnTo>
                  <a:lnTo>
                    <a:pt x="122833" y="62838"/>
                  </a:lnTo>
                  <a:lnTo>
                    <a:pt x="118021" y="58001"/>
                  </a:lnTo>
                  <a:lnTo>
                    <a:pt x="122833" y="53164"/>
                  </a:lnTo>
                  <a:close/>
                  <a:moveTo>
                    <a:pt x="133510" y="53164"/>
                  </a:moveTo>
                  <a:lnTo>
                    <a:pt x="138347" y="58001"/>
                  </a:lnTo>
                  <a:lnTo>
                    <a:pt x="133510" y="62838"/>
                  </a:lnTo>
                  <a:lnTo>
                    <a:pt x="128672" y="58001"/>
                  </a:lnTo>
                  <a:lnTo>
                    <a:pt x="133510" y="53164"/>
                  </a:lnTo>
                  <a:close/>
                  <a:moveTo>
                    <a:pt x="144186" y="53164"/>
                  </a:moveTo>
                  <a:lnTo>
                    <a:pt x="148998" y="58001"/>
                  </a:lnTo>
                  <a:lnTo>
                    <a:pt x="144186" y="62838"/>
                  </a:lnTo>
                  <a:lnTo>
                    <a:pt x="139349" y="58001"/>
                  </a:lnTo>
                  <a:lnTo>
                    <a:pt x="144186" y="53164"/>
                  </a:lnTo>
                  <a:close/>
                  <a:moveTo>
                    <a:pt x="154838" y="53164"/>
                  </a:moveTo>
                  <a:lnTo>
                    <a:pt x="159675" y="58001"/>
                  </a:lnTo>
                  <a:lnTo>
                    <a:pt x="154838" y="62838"/>
                  </a:lnTo>
                  <a:lnTo>
                    <a:pt x="150026" y="58001"/>
                  </a:lnTo>
                  <a:lnTo>
                    <a:pt x="154838" y="53164"/>
                  </a:lnTo>
                  <a:close/>
                  <a:moveTo>
                    <a:pt x="165515" y="53164"/>
                  </a:moveTo>
                  <a:lnTo>
                    <a:pt x="170352" y="58001"/>
                  </a:lnTo>
                  <a:lnTo>
                    <a:pt x="165515" y="62838"/>
                  </a:lnTo>
                  <a:lnTo>
                    <a:pt x="160678" y="58001"/>
                  </a:lnTo>
                  <a:lnTo>
                    <a:pt x="165515" y="53164"/>
                  </a:lnTo>
                  <a:close/>
                  <a:moveTo>
                    <a:pt x="176192" y="53164"/>
                  </a:moveTo>
                  <a:lnTo>
                    <a:pt x="181004" y="58001"/>
                  </a:lnTo>
                  <a:lnTo>
                    <a:pt x="176192" y="62838"/>
                  </a:lnTo>
                  <a:lnTo>
                    <a:pt x="171354" y="58001"/>
                  </a:lnTo>
                  <a:lnTo>
                    <a:pt x="176192" y="53164"/>
                  </a:lnTo>
                  <a:close/>
                  <a:moveTo>
                    <a:pt x="10827" y="58502"/>
                  </a:moveTo>
                  <a:lnTo>
                    <a:pt x="15664" y="63339"/>
                  </a:lnTo>
                  <a:lnTo>
                    <a:pt x="10827" y="68176"/>
                  </a:lnTo>
                  <a:lnTo>
                    <a:pt x="5990" y="63339"/>
                  </a:lnTo>
                  <a:lnTo>
                    <a:pt x="10827" y="58502"/>
                  </a:lnTo>
                  <a:close/>
                  <a:moveTo>
                    <a:pt x="21504" y="58502"/>
                  </a:moveTo>
                  <a:lnTo>
                    <a:pt x="26316" y="63339"/>
                  </a:lnTo>
                  <a:lnTo>
                    <a:pt x="21504" y="68176"/>
                  </a:lnTo>
                  <a:lnTo>
                    <a:pt x="16667" y="63339"/>
                  </a:lnTo>
                  <a:lnTo>
                    <a:pt x="21504" y="58502"/>
                  </a:lnTo>
                  <a:close/>
                  <a:moveTo>
                    <a:pt x="32156" y="58502"/>
                  </a:moveTo>
                  <a:lnTo>
                    <a:pt x="36993" y="63339"/>
                  </a:lnTo>
                  <a:lnTo>
                    <a:pt x="32156" y="68176"/>
                  </a:lnTo>
                  <a:lnTo>
                    <a:pt x="27344" y="63339"/>
                  </a:lnTo>
                  <a:lnTo>
                    <a:pt x="32156" y="58502"/>
                  </a:lnTo>
                  <a:close/>
                  <a:moveTo>
                    <a:pt x="42832" y="58502"/>
                  </a:moveTo>
                  <a:lnTo>
                    <a:pt x="47670" y="63339"/>
                  </a:lnTo>
                  <a:lnTo>
                    <a:pt x="42832" y="68176"/>
                  </a:lnTo>
                  <a:lnTo>
                    <a:pt x="37995" y="63339"/>
                  </a:lnTo>
                  <a:lnTo>
                    <a:pt x="42832" y="58502"/>
                  </a:lnTo>
                  <a:close/>
                  <a:moveTo>
                    <a:pt x="53509" y="58502"/>
                  </a:moveTo>
                  <a:lnTo>
                    <a:pt x="58321" y="63339"/>
                  </a:lnTo>
                  <a:lnTo>
                    <a:pt x="53509" y="68176"/>
                  </a:lnTo>
                  <a:lnTo>
                    <a:pt x="48672" y="63339"/>
                  </a:lnTo>
                  <a:lnTo>
                    <a:pt x="53509" y="58502"/>
                  </a:lnTo>
                  <a:close/>
                  <a:moveTo>
                    <a:pt x="64161" y="58502"/>
                  </a:moveTo>
                  <a:lnTo>
                    <a:pt x="68998" y="63339"/>
                  </a:lnTo>
                  <a:lnTo>
                    <a:pt x="64161" y="68176"/>
                  </a:lnTo>
                  <a:lnTo>
                    <a:pt x="59349" y="63339"/>
                  </a:lnTo>
                  <a:lnTo>
                    <a:pt x="64161" y="58502"/>
                  </a:lnTo>
                  <a:close/>
                  <a:moveTo>
                    <a:pt x="74838" y="58502"/>
                  </a:moveTo>
                  <a:lnTo>
                    <a:pt x="79675" y="63339"/>
                  </a:lnTo>
                  <a:lnTo>
                    <a:pt x="74838" y="68176"/>
                  </a:lnTo>
                  <a:lnTo>
                    <a:pt x="70000" y="63339"/>
                  </a:lnTo>
                  <a:lnTo>
                    <a:pt x="74838" y="58502"/>
                  </a:lnTo>
                  <a:close/>
                  <a:moveTo>
                    <a:pt x="85514" y="58502"/>
                  </a:moveTo>
                  <a:lnTo>
                    <a:pt x="90326" y="63339"/>
                  </a:lnTo>
                  <a:lnTo>
                    <a:pt x="85514" y="68176"/>
                  </a:lnTo>
                  <a:lnTo>
                    <a:pt x="80677" y="63339"/>
                  </a:lnTo>
                  <a:lnTo>
                    <a:pt x="85514" y="58502"/>
                  </a:lnTo>
                  <a:close/>
                  <a:moveTo>
                    <a:pt x="96166" y="58502"/>
                  </a:moveTo>
                  <a:lnTo>
                    <a:pt x="101003" y="63339"/>
                  </a:lnTo>
                  <a:lnTo>
                    <a:pt x="96166" y="68176"/>
                  </a:lnTo>
                  <a:lnTo>
                    <a:pt x="91354" y="63339"/>
                  </a:lnTo>
                  <a:lnTo>
                    <a:pt x="96166" y="58502"/>
                  </a:lnTo>
                  <a:close/>
                  <a:moveTo>
                    <a:pt x="106843" y="58502"/>
                  </a:moveTo>
                  <a:lnTo>
                    <a:pt x="111680" y="63339"/>
                  </a:lnTo>
                  <a:lnTo>
                    <a:pt x="106843" y="68176"/>
                  </a:lnTo>
                  <a:lnTo>
                    <a:pt x="102006" y="63339"/>
                  </a:lnTo>
                  <a:lnTo>
                    <a:pt x="106843" y="58502"/>
                  </a:lnTo>
                  <a:close/>
                  <a:moveTo>
                    <a:pt x="117520" y="58502"/>
                  </a:moveTo>
                  <a:lnTo>
                    <a:pt x="122332" y="63339"/>
                  </a:lnTo>
                  <a:lnTo>
                    <a:pt x="117520" y="68176"/>
                  </a:lnTo>
                  <a:lnTo>
                    <a:pt x="112682" y="63339"/>
                  </a:lnTo>
                  <a:lnTo>
                    <a:pt x="117520" y="58502"/>
                  </a:lnTo>
                  <a:close/>
                  <a:moveTo>
                    <a:pt x="128171" y="58502"/>
                  </a:moveTo>
                  <a:lnTo>
                    <a:pt x="133008" y="63339"/>
                  </a:lnTo>
                  <a:lnTo>
                    <a:pt x="128171" y="68176"/>
                  </a:lnTo>
                  <a:lnTo>
                    <a:pt x="123334" y="63339"/>
                  </a:lnTo>
                  <a:lnTo>
                    <a:pt x="128171" y="58502"/>
                  </a:lnTo>
                  <a:close/>
                  <a:moveTo>
                    <a:pt x="138848" y="58502"/>
                  </a:moveTo>
                  <a:lnTo>
                    <a:pt x="143660" y="63339"/>
                  </a:lnTo>
                  <a:lnTo>
                    <a:pt x="138848" y="68176"/>
                  </a:lnTo>
                  <a:lnTo>
                    <a:pt x="134011" y="63339"/>
                  </a:lnTo>
                  <a:lnTo>
                    <a:pt x="138848" y="58502"/>
                  </a:lnTo>
                  <a:close/>
                  <a:moveTo>
                    <a:pt x="149500" y="58502"/>
                  </a:moveTo>
                  <a:lnTo>
                    <a:pt x="154337" y="63339"/>
                  </a:lnTo>
                  <a:lnTo>
                    <a:pt x="149500" y="68176"/>
                  </a:lnTo>
                  <a:lnTo>
                    <a:pt x="144688" y="63339"/>
                  </a:lnTo>
                  <a:lnTo>
                    <a:pt x="149500" y="58502"/>
                  </a:lnTo>
                  <a:close/>
                  <a:moveTo>
                    <a:pt x="160176" y="58502"/>
                  </a:moveTo>
                  <a:lnTo>
                    <a:pt x="165014" y="63339"/>
                  </a:lnTo>
                  <a:lnTo>
                    <a:pt x="160176" y="68176"/>
                  </a:lnTo>
                  <a:lnTo>
                    <a:pt x="155339" y="63339"/>
                  </a:lnTo>
                  <a:lnTo>
                    <a:pt x="160176" y="58502"/>
                  </a:lnTo>
                  <a:close/>
                  <a:moveTo>
                    <a:pt x="170853" y="58502"/>
                  </a:moveTo>
                  <a:lnTo>
                    <a:pt x="175665" y="63339"/>
                  </a:lnTo>
                  <a:lnTo>
                    <a:pt x="170853" y="68176"/>
                  </a:lnTo>
                  <a:lnTo>
                    <a:pt x="166016" y="63339"/>
                  </a:lnTo>
                  <a:lnTo>
                    <a:pt x="170853" y="58502"/>
                  </a:lnTo>
                  <a:close/>
                  <a:moveTo>
                    <a:pt x="181505" y="58502"/>
                  </a:moveTo>
                  <a:lnTo>
                    <a:pt x="186342" y="63339"/>
                  </a:lnTo>
                  <a:lnTo>
                    <a:pt x="181505" y="68176"/>
                  </a:lnTo>
                  <a:lnTo>
                    <a:pt x="176693" y="63339"/>
                  </a:lnTo>
                  <a:lnTo>
                    <a:pt x="181505" y="58502"/>
                  </a:lnTo>
                  <a:close/>
                  <a:moveTo>
                    <a:pt x="16166" y="63840"/>
                  </a:moveTo>
                  <a:lnTo>
                    <a:pt x="21003" y="68678"/>
                  </a:lnTo>
                  <a:lnTo>
                    <a:pt x="16166" y="73490"/>
                  </a:lnTo>
                  <a:lnTo>
                    <a:pt x="11328" y="68678"/>
                  </a:lnTo>
                  <a:lnTo>
                    <a:pt x="16166" y="63840"/>
                  </a:lnTo>
                  <a:close/>
                  <a:moveTo>
                    <a:pt x="26842" y="63840"/>
                  </a:moveTo>
                  <a:lnTo>
                    <a:pt x="31654" y="68678"/>
                  </a:lnTo>
                  <a:lnTo>
                    <a:pt x="26842" y="73490"/>
                  </a:lnTo>
                  <a:lnTo>
                    <a:pt x="22005" y="68678"/>
                  </a:lnTo>
                  <a:lnTo>
                    <a:pt x="26842" y="63840"/>
                  </a:lnTo>
                  <a:close/>
                  <a:moveTo>
                    <a:pt x="37494" y="63840"/>
                  </a:moveTo>
                  <a:lnTo>
                    <a:pt x="42331" y="68678"/>
                  </a:lnTo>
                  <a:lnTo>
                    <a:pt x="37494" y="73490"/>
                  </a:lnTo>
                  <a:lnTo>
                    <a:pt x="32657" y="68678"/>
                  </a:lnTo>
                  <a:lnTo>
                    <a:pt x="37494" y="63840"/>
                  </a:lnTo>
                  <a:close/>
                  <a:moveTo>
                    <a:pt x="48171" y="63840"/>
                  </a:moveTo>
                  <a:lnTo>
                    <a:pt x="53008" y="68678"/>
                  </a:lnTo>
                  <a:lnTo>
                    <a:pt x="48171" y="73490"/>
                  </a:lnTo>
                  <a:lnTo>
                    <a:pt x="43334" y="68678"/>
                  </a:lnTo>
                  <a:lnTo>
                    <a:pt x="48171" y="63840"/>
                  </a:lnTo>
                  <a:close/>
                  <a:moveTo>
                    <a:pt x="58822" y="63840"/>
                  </a:moveTo>
                  <a:lnTo>
                    <a:pt x="63660" y="68678"/>
                  </a:lnTo>
                  <a:lnTo>
                    <a:pt x="58822" y="73490"/>
                  </a:lnTo>
                  <a:lnTo>
                    <a:pt x="54010" y="68678"/>
                  </a:lnTo>
                  <a:lnTo>
                    <a:pt x="58822" y="63840"/>
                  </a:lnTo>
                  <a:close/>
                  <a:moveTo>
                    <a:pt x="69499" y="63840"/>
                  </a:moveTo>
                  <a:lnTo>
                    <a:pt x="74336" y="68678"/>
                  </a:lnTo>
                  <a:lnTo>
                    <a:pt x="69499" y="73490"/>
                  </a:lnTo>
                  <a:lnTo>
                    <a:pt x="64662" y="68678"/>
                  </a:lnTo>
                  <a:lnTo>
                    <a:pt x="69499" y="63840"/>
                  </a:lnTo>
                  <a:close/>
                  <a:moveTo>
                    <a:pt x="80176" y="63840"/>
                  </a:moveTo>
                  <a:lnTo>
                    <a:pt x="84988" y="68678"/>
                  </a:lnTo>
                  <a:lnTo>
                    <a:pt x="80176" y="73490"/>
                  </a:lnTo>
                  <a:lnTo>
                    <a:pt x="75339" y="68678"/>
                  </a:lnTo>
                  <a:lnTo>
                    <a:pt x="80176" y="63840"/>
                  </a:lnTo>
                  <a:close/>
                  <a:moveTo>
                    <a:pt x="90828" y="63840"/>
                  </a:moveTo>
                  <a:lnTo>
                    <a:pt x="95665" y="68678"/>
                  </a:lnTo>
                  <a:lnTo>
                    <a:pt x="90828" y="73490"/>
                  </a:lnTo>
                  <a:lnTo>
                    <a:pt x="86016" y="68678"/>
                  </a:lnTo>
                  <a:lnTo>
                    <a:pt x="90828" y="63840"/>
                  </a:lnTo>
                  <a:close/>
                  <a:moveTo>
                    <a:pt x="101504" y="63840"/>
                  </a:moveTo>
                  <a:lnTo>
                    <a:pt x="106342" y="68678"/>
                  </a:lnTo>
                  <a:lnTo>
                    <a:pt x="101504" y="73490"/>
                  </a:lnTo>
                  <a:lnTo>
                    <a:pt x="96667" y="68678"/>
                  </a:lnTo>
                  <a:lnTo>
                    <a:pt x="101504" y="63840"/>
                  </a:lnTo>
                  <a:close/>
                  <a:moveTo>
                    <a:pt x="112181" y="63840"/>
                  </a:moveTo>
                  <a:lnTo>
                    <a:pt x="116993" y="68678"/>
                  </a:lnTo>
                  <a:lnTo>
                    <a:pt x="112181" y="73490"/>
                  </a:lnTo>
                  <a:lnTo>
                    <a:pt x="107344" y="68678"/>
                  </a:lnTo>
                  <a:lnTo>
                    <a:pt x="112181" y="63840"/>
                  </a:lnTo>
                  <a:close/>
                  <a:moveTo>
                    <a:pt x="122833" y="63840"/>
                  </a:moveTo>
                  <a:lnTo>
                    <a:pt x="127670" y="68678"/>
                  </a:lnTo>
                  <a:lnTo>
                    <a:pt x="122833" y="73490"/>
                  </a:lnTo>
                  <a:lnTo>
                    <a:pt x="118021" y="68678"/>
                  </a:lnTo>
                  <a:lnTo>
                    <a:pt x="122833" y="63840"/>
                  </a:lnTo>
                  <a:close/>
                  <a:moveTo>
                    <a:pt x="133510" y="63840"/>
                  </a:moveTo>
                  <a:lnTo>
                    <a:pt x="138347" y="68678"/>
                  </a:lnTo>
                  <a:lnTo>
                    <a:pt x="133510" y="73490"/>
                  </a:lnTo>
                  <a:lnTo>
                    <a:pt x="128672" y="68678"/>
                  </a:lnTo>
                  <a:lnTo>
                    <a:pt x="133510" y="63840"/>
                  </a:lnTo>
                  <a:close/>
                  <a:moveTo>
                    <a:pt x="144186" y="63840"/>
                  </a:moveTo>
                  <a:lnTo>
                    <a:pt x="148998" y="68678"/>
                  </a:lnTo>
                  <a:lnTo>
                    <a:pt x="144186" y="73490"/>
                  </a:lnTo>
                  <a:lnTo>
                    <a:pt x="139349" y="68678"/>
                  </a:lnTo>
                  <a:lnTo>
                    <a:pt x="144186" y="63840"/>
                  </a:lnTo>
                  <a:close/>
                  <a:moveTo>
                    <a:pt x="154838" y="63840"/>
                  </a:moveTo>
                  <a:lnTo>
                    <a:pt x="159675" y="68678"/>
                  </a:lnTo>
                  <a:lnTo>
                    <a:pt x="154838" y="73490"/>
                  </a:lnTo>
                  <a:lnTo>
                    <a:pt x="150026" y="68678"/>
                  </a:lnTo>
                  <a:lnTo>
                    <a:pt x="154838" y="63840"/>
                  </a:lnTo>
                  <a:close/>
                  <a:moveTo>
                    <a:pt x="165515" y="63840"/>
                  </a:moveTo>
                  <a:lnTo>
                    <a:pt x="170352" y="68678"/>
                  </a:lnTo>
                  <a:lnTo>
                    <a:pt x="165515" y="73490"/>
                  </a:lnTo>
                  <a:lnTo>
                    <a:pt x="160678" y="68678"/>
                  </a:lnTo>
                  <a:lnTo>
                    <a:pt x="165515" y="63840"/>
                  </a:lnTo>
                  <a:close/>
                  <a:moveTo>
                    <a:pt x="176192" y="63840"/>
                  </a:moveTo>
                  <a:lnTo>
                    <a:pt x="181004" y="68678"/>
                  </a:lnTo>
                  <a:lnTo>
                    <a:pt x="176192" y="73490"/>
                  </a:lnTo>
                  <a:lnTo>
                    <a:pt x="171354" y="68678"/>
                  </a:lnTo>
                  <a:lnTo>
                    <a:pt x="176192" y="63840"/>
                  </a:lnTo>
                  <a:close/>
                  <a:moveTo>
                    <a:pt x="10827" y="69179"/>
                  </a:moveTo>
                  <a:lnTo>
                    <a:pt x="15664" y="74016"/>
                  </a:lnTo>
                  <a:lnTo>
                    <a:pt x="10827" y="78828"/>
                  </a:lnTo>
                  <a:lnTo>
                    <a:pt x="5990" y="74016"/>
                  </a:lnTo>
                  <a:lnTo>
                    <a:pt x="10827" y="69179"/>
                  </a:lnTo>
                  <a:close/>
                  <a:moveTo>
                    <a:pt x="21504" y="69179"/>
                  </a:moveTo>
                  <a:lnTo>
                    <a:pt x="26316" y="74016"/>
                  </a:lnTo>
                  <a:lnTo>
                    <a:pt x="21504" y="78828"/>
                  </a:lnTo>
                  <a:lnTo>
                    <a:pt x="16667" y="74016"/>
                  </a:lnTo>
                  <a:lnTo>
                    <a:pt x="21504" y="69179"/>
                  </a:lnTo>
                  <a:close/>
                  <a:moveTo>
                    <a:pt x="32156" y="69179"/>
                  </a:moveTo>
                  <a:lnTo>
                    <a:pt x="36993" y="74016"/>
                  </a:lnTo>
                  <a:lnTo>
                    <a:pt x="32156" y="78828"/>
                  </a:lnTo>
                  <a:lnTo>
                    <a:pt x="27344" y="74016"/>
                  </a:lnTo>
                  <a:lnTo>
                    <a:pt x="32156" y="69179"/>
                  </a:lnTo>
                  <a:close/>
                  <a:moveTo>
                    <a:pt x="42832" y="69179"/>
                  </a:moveTo>
                  <a:lnTo>
                    <a:pt x="47670" y="74016"/>
                  </a:lnTo>
                  <a:lnTo>
                    <a:pt x="42832" y="78828"/>
                  </a:lnTo>
                  <a:lnTo>
                    <a:pt x="37995" y="74016"/>
                  </a:lnTo>
                  <a:lnTo>
                    <a:pt x="42832" y="69179"/>
                  </a:lnTo>
                  <a:close/>
                  <a:moveTo>
                    <a:pt x="53509" y="69179"/>
                  </a:moveTo>
                  <a:lnTo>
                    <a:pt x="58321" y="74016"/>
                  </a:lnTo>
                  <a:lnTo>
                    <a:pt x="53509" y="78828"/>
                  </a:lnTo>
                  <a:lnTo>
                    <a:pt x="48672" y="74016"/>
                  </a:lnTo>
                  <a:lnTo>
                    <a:pt x="53509" y="69179"/>
                  </a:lnTo>
                  <a:close/>
                  <a:moveTo>
                    <a:pt x="64161" y="69179"/>
                  </a:moveTo>
                  <a:lnTo>
                    <a:pt x="68998" y="74016"/>
                  </a:lnTo>
                  <a:lnTo>
                    <a:pt x="64161" y="78828"/>
                  </a:lnTo>
                  <a:lnTo>
                    <a:pt x="59349" y="74016"/>
                  </a:lnTo>
                  <a:lnTo>
                    <a:pt x="64161" y="69179"/>
                  </a:lnTo>
                  <a:close/>
                  <a:moveTo>
                    <a:pt x="74838" y="69179"/>
                  </a:moveTo>
                  <a:lnTo>
                    <a:pt x="79675" y="74016"/>
                  </a:lnTo>
                  <a:lnTo>
                    <a:pt x="74838" y="78828"/>
                  </a:lnTo>
                  <a:lnTo>
                    <a:pt x="70000" y="74016"/>
                  </a:lnTo>
                  <a:lnTo>
                    <a:pt x="74838" y="69179"/>
                  </a:lnTo>
                  <a:close/>
                  <a:moveTo>
                    <a:pt x="85514" y="69179"/>
                  </a:moveTo>
                  <a:lnTo>
                    <a:pt x="90326" y="74016"/>
                  </a:lnTo>
                  <a:lnTo>
                    <a:pt x="85514" y="78828"/>
                  </a:lnTo>
                  <a:lnTo>
                    <a:pt x="80677" y="74016"/>
                  </a:lnTo>
                  <a:lnTo>
                    <a:pt x="85514" y="69179"/>
                  </a:lnTo>
                  <a:close/>
                  <a:moveTo>
                    <a:pt x="96166" y="69179"/>
                  </a:moveTo>
                  <a:lnTo>
                    <a:pt x="101003" y="74016"/>
                  </a:lnTo>
                  <a:lnTo>
                    <a:pt x="96166" y="78828"/>
                  </a:lnTo>
                  <a:lnTo>
                    <a:pt x="91354" y="74016"/>
                  </a:lnTo>
                  <a:lnTo>
                    <a:pt x="96166" y="69179"/>
                  </a:lnTo>
                  <a:close/>
                  <a:moveTo>
                    <a:pt x="106843" y="69179"/>
                  </a:moveTo>
                  <a:lnTo>
                    <a:pt x="111680" y="74016"/>
                  </a:lnTo>
                  <a:lnTo>
                    <a:pt x="106843" y="78828"/>
                  </a:lnTo>
                  <a:lnTo>
                    <a:pt x="102006" y="74016"/>
                  </a:lnTo>
                  <a:lnTo>
                    <a:pt x="106843" y="69179"/>
                  </a:lnTo>
                  <a:close/>
                  <a:moveTo>
                    <a:pt x="117520" y="69179"/>
                  </a:moveTo>
                  <a:lnTo>
                    <a:pt x="122332" y="74016"/>
                  </a:lnTo>
                  <a:lnTo>
                    <a:pt x="117520" y="78828"/>
                  </a:lnTo>
                  <a:lnTo>
                    <a:pt x="112682" y="74016"/>
                  </a:lnTo>
                  <a:lnTo>
                    <a:pt x="117520" y="69179"/>
                  </a:lnTo>
                  <a:close/>
                  <a:moveTo>
                    <a:pt x="128171" y="69179"/>
                  </a:moveTo>
                  <a:lnTo>
                    <a:pt x="133008" y="74016"/>
                  </a:lnTo>
                  <a:lnTo>
                    <a:pt x="128171" y="78828"/>
                  </a:lnTo>
                  <a:lnTo>
                    <a:pt x="123334" y="74016"/>
                  </a:lnTo>
                  <a:lnTo>
                    <a:pt x="128171" y="69179"/>
                  </a:lnTo>
                  <a:close/>
                  <a:moveTo>
                    <a:pt x="138848" y="69179"/>
                  </a:moveTo>
                  <a:lnTo>
                    <a:pt x="143660" y="74016"/>
                  </a:lnTo>
                  <a:lnTo>
                    <a:pt x="138848" y="78828"/>
                  </a:lnTo>
                  <a:lnTo>
                    <a:pt x="134011" y="74016"/>
                  </a:lnTo>
                  <a:lnTo>
                    <a:pt x="138848" y="69179"/>
                  </a:lnTo>
                  <a:close/>
                  <a:moveTo>
                    <a:pt x="149500" y="69179"/>
                  </a:moveTo>
                  <a:lnTo>
                    <a:pt x="154337" y="74016"/>
                  </a:lnTo>
                  <a:lnTo>
                    <a:pt x="149500" y="78828"/>
                  </a:lnTo>
                  <a:lnTo>
                    <a:pt x="144688" y="74016"/>
                  </a:lnTo>
                  <a:lnTo>
                    <a:pt x="149500" y="69179"/>
                  </a:lnTo>
                  <a:close/>
                  <a:moveTo>
                    <a:pt x="160176" y="69179"/>
                  </a:moveTo>
                  <a:lnTo>
                    <a:pt x="165014" y="74016"/>
                  </a:lnTo>
                  <a:lnTo>
                    <a:pt x="160176" y="78828"/>
                  </a:lnTo>
                  <a:lnTo>
                    <a:pt x="155339" y="74016"/>
                  </a:lnTo>
                  <a:lnTo>
                    <a:pt x="160176" y="69179"/>
                  </a:lnTo>
                  <a:close/>
                  <a:moveTo>
                    <a:pt x="170853" y="69179"/>
                  </a:moveTo>
                  <a:lnTo>
                    <a:pt x="175665" y="74016"/>
                  </a:lnTo>
                  <a:lnTo>
                    <a:pt x="170853" y="78828"/>
                  </a:lnTo>
                  <a:lnTo>
                    <a:pt x="166016" y="74016"/>
                  </a:lnTo>
                  <a:lnTo>
                    <a:pt x="170853" y="69179"/>
                  </a:lnTo>
                  <a:close/>
                  <a:moveTo>
                    <a:pt x="16166" y="74517"/>
                  </a:moveTo>
                  <a:lnTo>
                    <a:pt x="21003" y="79329"/>
                  </a:lnTo>
                  <a:lnTo>
                    <a:pt x="16166" y="84166"/>
                  </a:lnTo>
                  <a:lnTo>
                    <a:pt x="11328" y="79329"/>
                  </a:lnTo>
                  <a:lnTo>
                    <a:pt x="16166" y="74517"/>
                  </a:lnTo>
                  <a:close/>
                  <a:moveTo>
                    <a:pt x="26842" y="74517"/>
                  </a:moveTo>
                  <a:lnTo>
                    <a:pt x="31654" y="79329"/>
                  </a:lnTo>
                  <a:lnTo>
                    <a:pt x="26842" y="84166"/>
                  </a:lnTo>
                  <a:lnTo>
                    <a:pt x="22005" y="79329"/>
                  </a:lnTo>
                  <a:lnTo>
                    <a:pt x="26842" y="74517"/>
                  </a:lnTo>
                  <a:close/>
                  <a:moveTo>
                    <a:pt x="37494" y="74517"/>
                  </a:moveTo>
                  <a:lnTo>
                    <a:pt x="42331" y="79329"/>
                  </a:lnTo>
                  <a:lnTo>
                    <a:pt x="37494" y="84166"/>
                  </a:lnTo>
                  <a:lnTo>
                    <a:pt x="32657" y="79329"/>
                  </a:lnTo>
                  <a:lnTo>
                    <a:pt x="37494" y="74517"/>
                  </a:lnTo>
                  <a:close/>
                  <a:moveTo>
                    <a:pt x="48171" y="74517"/>
                  </a:moveTo>
                  <a:lnTo>
                    <a:pt x="53008" y="79329"/>
                  </a:lnTo>
                  <a:lnTo>
                    <a:pt x="48171" y="84166"/>
                  </a:lnTo>
                  <a:lnTo>
                    <a:pt x="43334" y="79329"/>
                  </a:lnTo>
                  <a:lnTo>
                    <a:pt x="48171" y="74517"/>
                  </a:lnTo>
                  <a:close/>
                  <a:moveTo>
                    <a:pt x="58822" y="74517"/>
                  </a:moveTo>
                  <a:lnTo>
                    <a:pt x="63660" y="79329"/>
                  </a:lnTo>
                  <a:lnTo>
                    <a:pt x="58822" y="84166"/>
                  </a:lnTo>
                  <a:lnTo>
                    <a:pt x="54010" y="79329"/>
                  </a:lnTo>
                  <a:lnTo>
                    <a:pt x="58822" y="74517"/>
                  </a:lnTo>
                  <a:close/>
                  <a:moveTo>
                    <a:pt x="69499" y="74517"/>
                  </a:moveTo>
                  <a:lnTo>
                    <a:pt x="74336" y="79329"/>
                  </a:lnTo>
                  <a:lnTo>
                    <a:pt x="69499" y="84166"/>
                  </a:lnTo>
                  <a:lnTo>
                    <a:pt x="64662" y="79329"/>
                  </a:lnTo>
                  <a:lnTo>
                    <a:pt x="69499" y="74517"/>
                  </a:lnTo>
                  <a:close/>
                  <a:moveTo>
                    <a:pt x="80176" y="74517"/>
                  </a:moveTo>
                  <a:lnTo>
                    <a:pt x="84988" y="79329"/>
                  </a:lnTo>
                  <a:lnTo>
                    <a:pt x="80176" y="84166"/>
                  </a:lnTo>
                  <a:lnTo>
                    <a:pt x="75339" y="79329"/>
                  </a:lnTo>
                  <a:lnTo>
                    <a:pt x="80176" y="74517"/>
                  </a:lnTo>
                  <a:close/>
                  <a:moveTo>
                    <a:pt x="90828" y="74517"/>
                  </a:moveTo>
                  <a:lnTo>
                    <a:pt x="95665" y="79329"/>
                  </a:lnTo>
                  <a:lnTo>
                    <a:pt x="90828" y="84166"/>
                  </a:lnTo>
                  <a:lnTo>
                    <a:pt x="86016" y="79329"/>
                  </a:lnTo>
                  <a:lnTo>
                    <a:pt x="90828" y="74517"/>
                  </a:lnTo>
                  <a:close/>
                  <a:moveTo>
                    <a:pt x="101504" y="74517"/>
                  </a:moveTo>
                  <a:lnTo>
                    <a:pt x="106342" y="79329"/>
                  </a:lnTo>
                  <a:lnTo>
                    <a:pt x="101504" y="84166"/>
                  </a:lnTo>
                  <a:lnTo>
                    <a:pt x="96667" y="79329"/>
                  </a:lnTo>
                  <a:lnTo>
                    <a:pt x="101504" y="74517"/>
                  </a:lnTo>
                  <a:close/>
                  <a:moveTo>
                    <a:pt x="112181" y="74517"/>
                  </a:moveTo>
                  <a:lnTo>
                    <a:pt x="116993" y="79329"/>
                  </a:lnTo>
                  <a:lnTo>
                    <a:pt x="112181" y="84166"/>
                  </a:lnTo>
                  <a:lnTo>
                    <a:pt x="107344" y="79329"/>
                  </a:lnTo>
                  <a:lnTo>
                    <a:pt x="112181" y="74517"/>
                  </a:lnTo>
                  <a:close/>
                  <a:moveTo>
                    <a:pt x="122833" y="74517"/>
                  </a:moveTo>
                  <a:lnTo>
                    <a:pt x="127670" y="79329"/>
                  </a:lnTo>
                  <a:lnTo>
                    <a:pt x="122833" y="84166"/>
                  </a:lnTo>
                  <a:lnTo>
                    <a:pt x="118021" y="79329"/>
                  </a:lnTo>
                  <a:lnTo>
                    <a:pt x="122833" y="74517"/>
                  </a:lnTo>
                  <a:close/>
                  <a:moveTo>
                    <a:pt x="133510" y="74517"/>
                  </a:moveTo>
                  <a:lnTo>
                    <a:pt x="138347" y="79329"/>
                  </a:lnTo>
                  <a:lnTo>
                    <a:pt x="133510" y="84166"/>
                  </a:lnTo>
                  <a:lnTo>
                    <a:pt x="128672" y="79329"/>
                  </a:lnTo>
                  <a:lnTo>
                    <a:pt x="133510" y="74517"/>
                  </a:lnTo>
                  <a:close/>
                  <a:moveTo>
                    <a:pt x="144186" y="74517"/>
                  </a:moveTo>
                  <a:lnTo>
                    <a:pt x="148998" y="79329"/>
                  </a:lnTo>
                  <a:lnTo>
                    <a:pt x="144186" y="84166"/>
                  </a:lnTo>
                  <a:lnTo>
                    <a:pt x="139349" y="79329"/>
                  </a:lnTo>
                  <a:lnTo>
                    <a:pt x="144186" y="74517"/>
                  </a:lnTo>
                  <a:close/>
                  <a:moveTo>
                    <a:pt x="154838" y="74517"/>
                  </a:moveTo>
                  <a:lnTo>
                    <a:pt x="159675" y="79329"/>
                  </a:lnTo>
                  <a:lnTo>
                    <a:pt x="154838" y="84166"/>
                  </a:lnTo>
                  <a:lnTo>
                    <a:pt x="150026" y="79329"/>
                  </a:lnTo>
                  <a:lnTo>
                    <a:pt x="154838" y="74517"/>
                  </a:lnTo>
                  <a:close/>
                  <a:moveTo>
                    <a:pt x="165515" y="74517"/>
                  </a:moveTo>
                  <a:lnTo>
                    <a:pt x="170352" y="79329"/>
                  </a:lnTo>
                  <a:lnTo>
                    <a:pt x="165515" y="84166"/>
                  </a:lnTo>
                  <a:lnTo>
                    <a:pt x="160678" y="79329"/>
                  </a:lnTo>
                  <a:lnTo>
                    <a:pt x="165515" y="74517"/>
                  </a:lnTo>
                  <a:close/>
                  <a:moveTo>
                    <a:pt x="21504" y="79830"/>
                  </a:moveTo>
                  <a:lnTo>
                    <a:pt x="26316" y="84668"/>
                  </a:lnTo>
                  <a:lnTo>
                    <a:pt x="21504" y="89505"/>
                  </a:lnTo>
                  <a:lnTo>
                    <a:pt x="16667" y="84668"/>
                  </a:lnTo>
                  <a:lnTo>
                    <a:pt x="21504" y="79830"/>
                  </a:lnTo>
                  <a:close/>
                  <a:moveTo>
                    <a:pt x="32156" y="79830"/>
                  </a:moveTo>
                  <a:lnTo>
                    <a:pt x="36993" y="84668"/>
                  </a:lnTo>
                  <a:lnTo>
                    <a:pt x="32156" y="89505"/>
                  </a:lnTo>
                  <a:lnTo>
                    <a:pt x="27344" y="84668"/>
                  </a:lnTo>
                  <a:lnTo>
                    <a:pt x="32156" y="79830"/>
                  </a:lnTo>
                  <a:close/>
                  <a:moveTo>
                    <a:pt x="42832" y="79830"/>
                  </a:moveTo>
                  <a:lnTo>
                    <a:pt x="47670" y="84668"/>
                  </a:lnTo>
                  <a:lnTo>
                    <a:pt x="42832" y="89505"/>
                  </a:lnTo>
                  <a:lnTo>
                    <a:pt x="37995" y="84668"/>
                  </a:lnTo>
                  <a:lnTo>
                    <a:pt x="42832" y="79830"/>
                  </a:lnTo>
                  <a:close/>
                  <a:moveTo>
                    <a:pt x="53509" y="79830"/>
                  </a:moveTo>
                  <a:lnTo>
                    <a:pt x="58321" y="84668"/>
                  </a:lnTo>
                  <a:lnTo>
                    <a:pt x="53509" y="89505"/>
                  </a:lnTo>
                  <a:lnTo>
                    <a:pt x="48672" y="84668"/>
                  </a:lnTo>
                  <a:lnTo>
                    <a:pt x="53509" y="79830"/>
                  </a:lnTo>
                  <a:close/>
                  <a:moveTo>
                    <a:pt x="64161" y="79830"/>
                  </a:moveTo>
                  <a:lnTo>
                    <a:pt x="68998" y="84668"/>
                  </a:lnTo>
                  <a:lnTo>
                    <a:pt x="64161" y="89505"/>
                  </a:lnTo>
                  <a:lnTo>
                    <a:pt x="59349" y="84668"/>
                  </a:lnTo>
                  <a:lnTo>
                    <a:pt x="64161" y="79830"/>
                  </a:lnTo>
                  <a:close/>
                  <a:moveTo>
                    <a:pt x="74838" y="79830"/>
                  </a:moveTo>
                  <a:lnTo>
                    <a:pt x="79675" y="84668"/>
                  </a:lnTo>
                  <a:lnTo>
                    <a:pt x="74838" y="89505"/>
                  </a:lnTo>
                  <a:lnTo>
                    <a:pt x="70000" y="84668"/>
                  </a:lnTo>
                  <a:lnTo>
                    <a:pt x="74838" y="79830"/>
                  </a:lnTo>
                  <a:close/>
                  <a:moveTo>
                    <a:pt x="85514" y="79830"/>
                  </a:moveTo>
                  <a:lnTo>
                    <a:pt x="90326" y="84668"/>
                  </a:lnTo>
                  <a:lnTo>
                    <a:pt x="85514" y="89505"/>
                  </a:lnTo>
                  <a:lnTo>
                    <a:pt x="80677" y="84668"/>
                  </a:lnTo>
                  <a:lnTo>
                    <a:pt x="85514" y="79830"/>
                  </a:lnTo>
                  <a:close/>
                  <a:moveTo>
                    <a:pt x="96166" y="79830"/>
                  </a:moveTo>
                  <a:lnTo>
                    <a:pt x="101003" y="84668"/>
                  </a:lnTo>
                  <a:lnTo>
                    <a:pt x="96166" y="89505"/>
                  </a:lnTo>
                  <a:lnTo>
                    <a:pt x="91354" y="84668"/>
                  </a:lnTo>
                  <a:lnTo>
                    <a:pt x="96166" y="79830"/>
                  </a:lnTo>
                  <a:close/>
                  <a:moveTo>
                    <a:pt x="106843" y="79830"/>
                  </a:moveTo>
                  <a:lnTo>
                    <a:pt x="111680" y="84668"/>
                  </a:lnTo>
                  <a:lnTo>
                    <a:pt x="106843" y="89505"/>
                  </a:lnTo>
                  <a:lnTo>
                    <a:pt x="102006" y="84668"/>
                  </a:lnTo>
                  <a:lnTo>
                    <a:pt x="106843" y="79830"/>
                  </a:lnTo>
                  <a:close/>
                  <a:moveTo>
                    <a:pt x="117520" y="79830"/>
                  </a:moveTo>
                  <a:lnTo>
                    <a:pt x="122332" y="84668"/>
                  </a:lnTo>
                  <a:lnTo>
                    <a:pt x="117520" y="89505"/>
                  </a:lnTo>
                  <a:lnTo>
                    <a:pt x="112682" y="84668"/>
                  </a:lnTo>
                  <a:lnTo>
                    <a:pt x="117520" y="79830"/>
                  </a:lnTo>
                  <a:close/>
                  <a:moveTo>
                    <a:pt x="128171" y="79830"/>
                  </a:moveTo>
                  <a:lnTo>
                    <a:pt x="133008" y="84668"/>
                  </a:lnTo>
                  <a:lnTo>
                    <a:pt x="128171" y="89505"/>
                  </a:lnTo>
                  <a:lnTo>
                    <a:pt x="123334" y="84668"/>
                  </a:lnTo>
                  <a:lnTo>
                    <a:pt x="128171" y="79830"/>
                  </a:lnTo>
                  <a:close/>
                  <a:moveTo>
                    <a:pt x="138848" y="79830"/>
                  </a:moveTo>
                  <a:lnTo>
                    <a:pt x="143660" y="84668"/>
                  </a:lnTo>
                  <a:lnTo>
                    <a:pt x="138848" y="89505"/>
                  </a:lnTo>
                  <a:lnTo>
                    <a:pt x="134011" y="84668"/>
                  </a:lnTo>
                  <a:lnTo>
                    <a:pt x="138848" y="79830"/>
                  </a:lnTo>
                  <a:close/>
                  <a:moveTo>
                    <a:pt x="149500" y="79830"/>
                  </a:moveTo>
                  <a:lnTo>
                    <a:pt x="154337" y="84668"/>
                  </a:lnTo>
                  <a:lnTo>
                    <a:pt x="149500" y="89505"/>
                  </a:lnTo>
                  <a:lnTo>
                    <a:pt x="144688" y="84668"/>
                  </a:lnTo>
                  <a:lnTo>
                    <a:pt x="149500" y="79830"/>
                  </a:lnTo>
                  <a:close/>
                  <a:moveTo>
                    <a:pt x="160176" y="79830"/>
                  </a:moveTo>
                  <a:lnTo>
                    <a:pt x="165014" y="84668"/>
                  </a:lnTo>
                  <a:lnTo>
                    <a:pt x="160176" y="89505"/>
                  </a:lnTo>
                  <a:lnTo>
                    <a:pt x="155339" y="84668"/>
                  </a:lnTo>
                  <a:lnTo>
                    <a:pt x="160176" y="79830"/>
                  </a:lnTo>
                  <a:close/>
                  <a:moveTo>
                    <a:pt x="56662" y="1"/>
                  </a:moveTo>
                  <a:cubicBezTo>
                    <a:pt x="56597" y="1"/>
                    <a:pt x="56535" y="66"/>
                    <a:pt x="56492" y="131"/>
                  </a:cubicBezTo>
                  <a:cubicBezTo>
                    <a:pt x="56467" y="181"/>
                    <a:pt x="56492" y="306"/>
                    <a:pt x="56567" y="356"/>
                  </a:cubicBezTo>
                  <a:cubicBezTo>
                    <a:pt x="56567" y="356"/>
                    <a:pt x="56567" y="381"/>
                    <a:pt x="56592" y="381"/>
                  </a:cubicBezTo>
                  <a:cubicBezTo>
                    <a:pt x="56592" y="432"/>
                    <a:pt x="56592" y="457"/>
                    <a:pt x="56592" y="507"/>
                  </a:cubicBezTo>
                  <a:cubicBezTo>
                    <a:pt x="56248" y="399"/>
                    <a:pt x="55908" y="342"/>
                    <a:pt x="55571" y="342"/>
                  </a:cubicBezTo>
                  <a:cubicBezTo>
                    <a:pt x="55123" y="342"/>
                    <a:pt x="54679" y="443"/>
                    <a:pt x="54236" y="657"/>
                  </a:cubicBezTo>
                  <a:cubicBezTo>
                    <a:pt x="53735" y="908"/>
                    <a:pt x="53309" y="1259"/>
                    <a:pt x="52933" y="1660"/>
                  </a:cubicBezTo>
                  <a:lnTo>
                    <a:pt x="52632" y="1359"/>
                  </a:lnTo>
                  <a:cubicBezTo>
                    <a:pt x="52604" y="1317"/>
                    <a:pt x="52554" y="1299"/>
                    <a:pt x="52502" y="1299"/>
                  </a:cubicBezTo>
                  <a:cubicBezTo>
                    <a:pt x="52459" y="1299"/>
                    <a:pt x="52415" y="1311"/>
                    <a:pt x="52381" y="1334"/>
                  </a:cubicBezTo>
                  <a:cubicBezTo>
                    <a:pt x="52306" y="1409"/>
                    <a:pt x="52306" y="1509"/>
                    <a:pt x="52381" y="1584"/>
                  </a:cubicBezTo>
                  <a:lnTo>
                    <a:pt x="52682" y="1935"/>
                  </a:lnTo>
                  <a:cubicBezTo>
                    <a:pt x="52281" y="2437"/>
                    <a:pt x="51955" y="3038"/>
                    <a:pt x="51705" y="3589"/>
                  </a:cubicBezTo>
                  <a:cubicBezTo>
                    <a:pt x="51629" y="3564"/>
                    <a:pt x="51554" y="3539"/>
                    <a:pt x="51479" y="3514"/>
                  </a:cubicBezTo>
                  <a:cubicBezTo>
                    <a:pt x="51462" y="3510"/>
                    <a:pt x="51445" y="3508"/>
                    <a:pt x="51428" y="3508"/>
                  </a:cubicBezTo>
                  <a:cubicBezTo>
                    <a:pt x="51347" y="3508"/>
                    <a:pt x="51274" y="3557"/>
                    <a:pt x="51254" y="3640"/>
                  </a:cubicBezTo>
                  <a:cubicBezTo>
                    <a:pt x="51228" y="3715"/>
                    <a:pt x="51279" y="3815"/>
                    <a:pt x="51379" y="3840"/>
                  </a:cubicBezTo>
                  <a:cubicBezTo>
                    <a:pt x="51454" y="3865"/>
                    <a:pt x="51504" y="3890"/>
                    <a:pt x="51579" y="3940"/>
                  </a:cubicBezTo>
                  <a:cubicBezTo>
                    <a:pt x="51554" y="3990"/>
                    <a:pt x="51554" y="4041"/>
                    <a:pt x="51529" y="4116"/>
                  </a:cubicBezTo>
                  <a:lnTo>
                    <a:pt x="50878" y="4391"/>
                  </a:lnTo>
                  <a:cubicBezTo>
                    <a:pt x="50777" y="4442"/>
                    <a:pt x="50752" y="4542"/>
                    <a:pt x="50777" y="4617"/>
                  </a:cubicBezTo>
                  <a:cubicBezTo>
                    <a:pt x="50802" y="4692"/>
                    <a:pt x="50878" y="4742"/>
                    <a:pt x="50953" y="4742"/>
                  </a:cubicBezTo>
                  <a:cubicBezTo>
                    <a:pt x="50978" y="4742"/>
                    <a:pt x="51003" y="4717"/>
                    <a:pt x="51003" y="4717"/>
                  </a:cubicBezTo>
                  <a:lnTo>
                    <a:pt x="51404" y="4542"/>
                  </a:lnTo>
                  <a:lnTo>
                    <a:pt x="51404" y="4542"/>
                  </a:lnTo>
                  <a:cubicBezTo>
                    <a:pt x="51003" y="6096"/>
                    <a:pt x="50978" y="7700"/>
                    <a:pt x="51279" y="9254"/>
                  </a:cubicBezTo>
                  <a:lnTo>
                    <a:pt x="47544" y="17775"/>
                  </a:lnTo>
                  <a:lnTo>
                    <a:pt x="45314" y="17775"/>
                  </a:lnTo>
                  <a:cubicBezTo>
                    <a:pt x="44211" y="17349"/>
                    <a:pt x="43183" y="16722"/>
                    <a:pt x="42231" y="15945"/>
                  </a:cubicBezTo>
                  <a:cubicBezTo>
                    <a:pt x="43108" y="15219"/>
                    <a:pt x="43910" y="14341"/>
                    <a:pt x="44537" y="13339"/>
                  </a:cubicBezTo>
                  <a:cubicBezTo>
                    <a:pt x="44537" y="13339"/>
                    <a:pt x="44537" y="13364"/>
                    <a:pt x="44537" y="13364"/>
                  </a:cubicBezTo>
                  <a:cubicBezTo>
                    <a:pt x="44562" y="13464"/>
                    <a:pt x="44637" y="13539"/>
                    <a:pt x="44712" y="13539"/>
                  </a:cubicBezTo>
                  <a:lnTo>
                    <a:pt x="44737" y="13539"/>
                  </a:lnTo>
                  <a:cubicBezTo>
                    <a:pt x="44837" y="13539"/>
                    <a:pt x="44913" y="13439"/>
                    <a:pt x="44913" y="13364"/>
                  </a:cubicBezTo>
                  <a:cubicBezTo>
                    <a:pt x="44888" y="13163"/>
                    <a:pt x="44888" y="12963"/>
                    <a:pt x="44888" y="12762"/>
                  </a:cubicBezTo>
                  <a:cubicBezTo>
                    <a:pt x="44913" y="12737"/>
                    <a:pt x="44913" y="12712"/>
                    <a:pt x="44938" y="12687"/>
                  </a:cubicBezTo>
                  <a:lnTo>
                    <a:pt x="45665" y="12963"/>
                  </a:lnTo>
                  <a:cubicBezTo>
                    <a:pt x="45690" y="12988"/>
                    <a:pt x="45715" y="12988"/>
                    <a:pt x="45740" y="12988"/>
                  </a:cubicBezTo>
                  <a:cubicBezTo>
                    <a:pt x="45790" y="12988"/>
                    <a:pt x="45865" y="12938"/>
                    <a:pt x="45890" y="12863"/>
                  </a:cubicBezTo>
                  <a:cubicBezTo>
                    <a:pt x="45940" y="12788"/>
                    <a:pt x="45890" y="12687"/>
                    <a:pt x="45790" y="12637"/>
                  </a:cubicBezTo>
                  <a:lnTo>
                    <a:pt x="45113" y="12387"/>
                  </a:lnTo>
                  <a:cubicBezTo>
                    <a:pt x="45188" y="12211"/>
                    <a:pt x="45289" y="12036"/>
                    <a:pt x="45364" y="11860"/>
                  </a:cubicBezTo>
                  <a:cubicBezTo>
                    <a:pt x="46492" y="9429"/>
                    <a:pt x="46642" y="6898"/>
                    <a:pt x="45865" y="4692"/>
                  </a:cubicBezTo>
                  <a:lnTo>
                    <a:pt x="46266" y="4692"/>
                  </a:lnTo>
                  <a:cubicBezTo>
                    <a:pt x="46366" y="4692"/>
                    <a:pt x="46441" y="4617"/>
                    <a:pt x="46441" y="4517"/>
                  </a:cubicBezTo>
                  <a:cubicBezTo>
                    <a:pt x="46441" y="4417"/>
                    <a:pt x="46366" y="4341"/>
                    <a:pt x="46266" y="4341"/>
                  </a:cubicBezTo>
                  <a:lnTo>
                    <a:pt x="45740" y="4341"/>
                  </a:lnTo>
                  <a:cubicBezTo>
                    <a:pt x="45740" y="4316"/>
                    <a:pt x="45715" y="4316"/>
                    <a:pt x="45715" y="4291"/>
                  </a:cubicBezTo>
                  <a:lnTo>
                    <a:pt x="46040" y="3815"/>
                  </a:lnTo>
                  <a:cubicBezTo>
                    <a:pt x="46116" y="3740"/>
                    <a:pt x="46091" y="3640"/>
                    <a:pt x="46015" y="3564"/>
                  </a:cubicBezTo>
                  <a:cubicBezTo>
                    <a:pt x="45980" y="3547"/>
                    <a:pt x="45944" y="3538"/>
                    <a:pt x="45911" y="3538"/>
                  </a:cubicBezTo>
                  <a:cubicBezTo>
                    <a:pt x="45850" y="3538"/>
                    <a:pt x="45797" y="3566"/>
                    <a:pt x="45765" y="3615"/>
                  </a:cubicBezTo>
                  <a:lnTo>
                    <a:pt x="45539" y="3915"/>
                  </a:lnTo>
                  <a:cubicBezTo>
                    <a:pt x="45339" y="3489"/>
                    <a:pt x="45113" y="3063"/>
                    <a:pt x="44837" y="2662"/>
                  </a:cubicBezTo>
                  <a:cubicBezTo>
                    <a:pt x="44010" y="1484"/>
                    <a:pt x="42757" y="782"/>
                    <a:pt x="41454" y="757"/>
                  </a:cubicBezTo>
                  <a:lnTo>
                    <a:pt x="41429" y="757"/>
                  </a:lnTo>
                  <a:cubicBezTo>
                    <a:pt x="41078" y="757"/>
                    <a:pt x="40777" y="808"/>
                    <a:pt x="40502" y="908"/>
                  </a:cubicBezTo>
                  <a:cubicBezTo>
                    <a:pt x="40552" y="833"/>
                    <a:pt x="40602" y="757"/>
                    <a:pt x="40652" y="707"/>
                  </a:cubicBezTo>
                  <a:cubicBezTo>
                    <a:pt x="40702" y="607"/>
                    <a:pt x="40677" y="507"/>
                    <a:pt x="40602" y="457"/>
                  </a:cubicBezTo>
                  <a:cubicBezTo>
                    <a:pt x="40570" y="425"/>
                    <a:pt x="40534" y="411"/>
                    <a:pt x="40498" y="411"/>
                  </a:cubicBezTo>
                  <a:cubicBezTo>
                    <a:pt x="40447" y="411"/>
                    <a:pt x="40395" y="438"/>
                    <a:pt x="40351" y="482"/>
                  </a:cubicBezTo>
                  <a:cubicBezTo>
                    <a:pt x="40226" y="632"/>
                    <a:pt x="40126" y="808"/>
                    <a:pt x="40025" y="983"/>
                  </a:cubicBezTo>
                  <a:lnTo>
                    <a:pt x="39750" y="732"/>
                  </a:lnTo>
                  <a:cubicBezTo>
                    <a:pt x="39705" y="710"/>
                    <a:pt x="39660" y="697"/>
                    <a:pt x="39617" y="697"/>
                  </a:cubicBezTo>
                  <a:cubicBezTo>
                    <a:pt x="39564" y="697"/>
                    <a:pt x="39515" y="716"/>
                    <a:pt x="39474" y="757"/>
                  </a:cubicBezTo>
                  <a:cubicBezTo>
                    <a:pt x="39424" y="833"/>
                    <a:pt x="39424" y="958"/>
                    <a:pt x="39499" y="1008"/>
                  </a:cubicBezTo>
                  <a:lnTo>
                    <a:pt x="39775" y="1234"/>
                  </a:lnTo>
                  <a:cubicBezTo>
                    <a:pt x="38923" y="1785"/>
                    <a:pt x="38446" y="2737"/>
                    <a:pt x="38171" y="3514"/>
                  </a:cubicBezTo>
                  <a:cubicBezTo>
                    <a:pt x="37970" y="4041"/>
                    <a:pt x="37820" y="4617"/>
                    <a:pt x="37720" y="5168"/>
                  </a:cubicBezTo>
                  <a:cubicBezTo>
                    <a:pt x="37569" y="5043"/>
                    <a:pt x="37444" y="4893"/>
                    <a:pt x="37294" y="4742"/>
                  </a:cubicBezTo>
                  <a:cubicBezTo>
                    <a:pt x="37266" y="4701"/>
                    <a:pt x="37216" y="4682"/>
                    <a:pt x="37163" y="4682"/>
                  </a:cubicBezTo>
                  <a:cubicBezTo>
                    <a:pt x="37121" y="4682"/>
                    <a:pt x="37077" y="4695"/>
                    <a:pt x="37043" y="4717"/>
                  </a:cubicBezTo>
                  <a:cubicBezTo>
                    <a:pt x="36968" y="4792"/>
                    <a:pt x="36968" y="4918"/>
                    <a:pt x="37043" y="4993"/>
                  </a:cubicBezTo>
                  <a:cubicBezTo>
                    <a:pt x="37168" y="5143"/>
                    <a:pt x="37294" y="5269"/>
                    <a:pt x="37444" y="5419"/>
                  </a:cubicBezTo>
                  <a:cubicBezTo>
                    <a:pt x="37294" y="5519"/>
                    <a:pt x="37168" y="5620"/>
                    <a:pt x="37018" y="5695"/>
                  </a:cubicBezTo>
                  <a:cubicBezTo>
                    <a:pt x="36943" y="5745"/>
                    <a:pt x="36918" y="5870"/>
                    <a:pt x="36968" y="5945"/>
                  </a:cubicBezTo>
                  <a:cubicBezTo>
                    <a:pt x="36993" y="5996"/>
                    <a:pt x="37068" y="6021"/>
                    <a:pt x="37118" y="6021"/>
                  </a:cubicBezTo>
                  <a:cubicBezTo>
                    <a:pt x="37143" y="6021"/>
                    <a:pt x="37193" y="6021"/>
                    <a:pt x="37218" y="5996"/>
                  </a:cubicBezTo>
                  <a:cubicBezTo>
                    <a:pt x="37369" y="5920"/>
                    <a:pt x="37494" y="5820"/>
                    <a:pt x="37619" y="5720"/>
                  </a:cubicBezTo>
                  <a:lnTo>
                    <a:pt x="37619" y="5720"/>
                  </a:lnTo>
                  <a:cubicBezTo>
                    <a:pt x="37394" y="7625"/>
                    <a:pt x="37720" y="9655"/>
                    <a:pt x="38547" y="11559"/>
                  </a:cubicBezTo>
                  <a:lnTo>
                    <a:pt x="38045" y="12061"/>
                  </a:lnTo>
                  <a:cubicBezTo>
                    <a:pt x="37995" y="12111"/>
                    <a:pt x="37995" y="12236"/>
                    <a:pt x="38045" y="12311"/>
                  </a:cubicBezTo>
                  <a:cubicBezTo>
                    <a:pt x="38096" y="12336"/>
                    <a:pt x="38146" y="12361"/>
                    <a:pt x="38171" y="12361"/>
                  </a:cubicBezTo>
                  <a:cubicBezTo>
                    <a:pt x="38221" y="12361"/>
                    <a:pt x="38271" y="12336"/>
                    <a:pt x="38321" y="12311"/>
                  </a:cubicBezTo>
                  <a:lnTo>
                    <a:pt x="38697" y="11910"/>
                  </a:lnTo>
                  <a:cubicBezTo>
                    <a:pt x="38822" y="12161"/>
                    <a:pt x="38948" y="12387"/>
                    <a:pt x="39098" y="12637"/>
                  </a:cubicBezTo>
                  <a:cubicBezTo>
                    <a:pt x="38923" y="12838"/>
                    <a:pt x="38747" y="13013"/>
                    <a:pt x="38572" y="13189"/>
                  </a:cubicBezTo>
                  <a:cubicBezTo>
                    <a:pt x="38497" y="13239"/>
                    <a:pt x="38497" y="13364"/>
                    <a:pt x="38572" y="13439"/>
                  </a:cubicBezTo>
                  <a:cubicBezTo>
                    <a:pt x="38597" y="13464"/>
                    <a:pt x="38647" y="13489"/>
                    <a:pt x="38697" y="13489"/>
                  </a:cubicBezTo>
                  <a:cubicBezTo>
                    <a:pt x="38722" y="13489"/>
                    <a:pt x="38772" y="13464"/>
                    <a:pt x="38822" y="13439"/>
                  </a:cubicBezTo>
                  <a:cubicBezTo>
                    <a:pt x="38973" y="13289"/>
                    <a:pt x="39123" y="13138"/>
                    <a:pt x="39273" y="12963"/>
                  </a:cubicBezTo>
                  <a:cubicBezTo>
                    <a:pt x="39399" y="13189"/>
                    <a:pt x="39549" y="13414"/>
                    <a:pt x="39675" y="13615"/>
                  </a:cubicBezTo>
                  <a:cubicBezTo>
                    <a:pt x="40276" y="14492"/>
                    <a:pt x="40953" y="15269"/>
                    <a:pt x="41680" y="15920"/>
                  </a:cubicBezTo>
                  <a:cubicBezTo>
                    <a:pt x="40451" y="16873"/>
                    <a:pt x="39048" y="17524"/>
                    <a:pt x="37594" y="17775"/>
                  </a:cubicBezTo>
                  <a:lnTo>
                    <a:pt x="34461" y="17775"/>
                  </a:lnTo>
                  <a:cubicBezTo>
                    <a:pt x="33183" y="17575"/>
                    <a:pt x="31930" y="17123"/>
                    <a:pt x="30752" y="16422"/>
                  </a:cubicBezTo>
                  <a:lnTo>
                    <a:pt x="30777" y="16422"/>
                  </a:lnTo>
                  <a:cubicBezTo>
                    <a:pt x="30877" y="16422"/>
                    <a:pt x="30928" y="16321"/>
                    <a:pt x="30928" y="16221"/>
                  </a:cubicBezTo>
                  <a:cubicBezTo>
                    <a:pt x="30903" y="16121"/>
                    <a:pt x="30802" y="16071"/>
                    <a:pt x="30727" y="16071"/>
                  </a:cubicBezTo>
                  <a:cubicBezTo>
                    <a:pt x="30577" y="16096"/>
                    <a:pt x="30451" y="16121"/>
                    <a:pt x="30326" y="16171"/>
                  </a:cubicBezTo>
                  <a:cubicBezTo>
                    <a:pt x="29825" y="15845"/>
                    <a:pt x="29324" y="15469"/>
                    <a:pt x="28872" y="15068"/>
                  </a:cubicBezTo>
                  <a:cubicBezTo>
                    <a:pt x="28822" y="15043"/>
                    <a:pt x="28797" y="15018"/>
                    <a:pt x="28747" y="14968"/>
                  </a:cubicBezTo>
                  <a:cubicBezTo>
                    <a:pt x="29574" y="14266"/>
                    <a:pt x="30301" y="13414"/>
                    <a:pt x="30903" y="12487"/>
                  </a:cubicBezTo>
                  <a:cubicBezTo>
                    <a:pt x="32306" y="10306"/>
                    <a:pt x="32933" y="7875"/>
                    <a:pt x="32707" y="5569"/>
                  </a:cubicBezTo>
                  <a:lnTo>
                    <a:pt x="32707" y="5569"/>
                  </a:lnTo>
                  <a:lnTo>
                    <a:pt x="33133" y="5820"/>
                  </a:lnTo>
                  <a:cubicBezTo>
                    <a:pt x="33158" y="5820"/>
                    <a:pt x="33183" y="5845"/>
                    <a:pt x="33233" y="5845"/>
                  </a:cubicBezTo>
                  <a:cubicBezTo>
                    <a:pt x="33283" y="5845"/>
                    <a:pt x="33359" y="5795"/>
                    <a:pt x="33384" y="5745"/>
                  </a:cubicBezTo>
                  <a:cubicBezTo>
                    <a:pt x="33434" y="5670"/>
                    <a:pt x="33409" y="5544"/>
                    <a:pt x="33309" y="5494"/>
                  </a:cubicBezTo>
                  <a:lnTo>
                    <a:pt x="32682" y="5118"/>
                  </a:lnTo>
                  <a:lnTo>
                    <a:pt x="33133" y="4642"/>
                  </a:lnTo>
                  <a:cubicBezTo>
                    <a:pt x="33208" y="4592"/>
                    <a:pt x="33208" y="4467"/>
                    <a:pt x="33133" y="4391"/>
                  </a:cubicBezTo>
                  <a:cubicBezTo>
                    <a:pt x="33099" y="4369"/>
                    <a:pt x="33060" y="4357"/>
                    <a:pt x="33021" y="4357"/>
                  </a:cubicBezTo>
                  <a:cubicBezTo>
                    <a:pt x="32973" y="4357"/>
                    <a:pt x="32924" y="4375"/>
                    <a:pt x="32882" y="4417"/>
                  </a:cubicBezTo>
                  <a:lnTo>
                    <a:pt x="32582" y="4717"/>
                  </a:lnTo>
                  <a:cubicBezTo>
                    <a:pt x="32456" y="4091"/>
                    <a:pt x="32281" y="3464"/>
                    <a:pt x="32030" y="2888"/>
                  </a:cubicBezTo>
                  <a:cubicBezTo>
                    <a:pt x="31604" y="1860"/>
                    <a:pt x="30827" y="1058"/>
                    <a:pt x="29875" y="682"/>
                  </a:cubicBezTo>
                  <a:cubicBezTo>
                    <a:pt x="29508" y="555"/>
                    <a:pt x="29142" y="492"/>
                    <a:pt x="28780" y="492"/>
                  </a:cubicBezTo>
                  <a:cubicBezTo>
                    <a:pt x="28498" y="492"/>
                    <a:pt x="28219" y="530"/>
                    <a:pt x="27945" y="607"/>
                  </a:cubicBezTo>
                  <a:lnTo>
                    <a:pt x="27895" y="356"/>
                  </a:lnTo>
                  <a:cubicBezTo>
                    <a:pt x="27874" y="273"/>
                    <a:pt x="27802" y="225"/>
                    <a:pt x="27721" y="225"/>
                  </a:cubicBezTo>
                  <a:cubicBezTo>
                    <a:pt x="27704" y="225"/>
                    <a:pt x="27687" y="227"/>
                    <a:pt x="27669" y="231"/>
                  </a:cubicBezTo>
                  <a:cubicBezTo>
                    <a:pt x="27569" y="256"/>
                    <a:pt x="27519" y="331"/>
                    <a:pt x="27544" y="432"/>
                  </a:cubicBezTo>
                  <a:lnTo>
                    <a:pt x="27594" y="732"/>
                  </a:lnTo>
                  <a:cubicBezTo>
                    <a:pt x="27369" y="833"/>
                    <a:pt x="27118" y="958"/>
                    <a:pt x="26892" y="1133"/>
                  </a:cubicBezTo>
                  <a:cubicBezTo>
                    <a:pt x="26867" y="1158"/>
                    <a:pt x="26817" y="1183"/>
                    <a:pt x="26792" y="1209"/>
                  </a:cubicBezTo>
                  <a:lnTo>
                    <a:pt x="26617" y="1008"/>
                  </a:lnTo>
                  <a:cubicBezTo>
                    <a:pt x="26573" y="964"/>
                    <a:pt x="26521" y="938"/>
                    <a:pt x="26470" y="938"/>
                  </a:cubicBezTo>
                  <a:cubicBezTo>
                    <a:pt x="26434" y="938"/>
                    <a:pt x="26398" y="951"/>
                    <a:pt x="26366" y="983"/>
                  </a:cubicBezTo>
                  <a:cubicBezTo>
                    <a:pt x="26291" y="1033"/>
                    <a:pt x="26266" y="1158"/>
                    <a:pt x="26341" y="1234"/>
                  </a:cubicBezTo>
                  <a:lnTo>
                    <a:pt x="26517" y="1434"/>
                  </a:lnTo>
                  <a:cubicBezTo>
                    <a:pt x="25188" y="2637"/>
                    <a:pt x="24286" y="4767"/>
                    <a:pt x="24361" y="6697"/>
                  </a:cubicBezTo>
                  <a:cubicBezTo>
                    <a:pt x="24361" y="6772"/>
                    <a:pt x="24361" y="6823"/>
                    <a:pt x="24361" y="6898"/>
                  </a:cubicBezTo>
                  <a:cubicBezTo>
                    <a:pt x="24261" y="6798"/>
                    <a:pt x="24136" y="6722"/>
                    <a:pt x="24010" y="6647"/>
                  </a:cubicBezTo>
                  <a:cubicBezTo>
                    <a:pt x="23985" y="6630"/>
                    <a:pt x="23957" y="6622"/>
                    <a:pt x="23929" y="6622"/>
                  </a:cubicBezTo>
                  <a:cubicBezTo>
                    <a:pt x="23874" y="6622"/>
                    <a:pt x="23818" y="6655"/>
                    <a:pt x="23785" y="6722"/>
                  </a:cubicBezTo>
                  <a:cubicBezTo>
                    <a:pt x="23710" y="6798"/>
                    <a:pt x="23735" y="6898"/>
                    <a:pt x="23835" y="6948"/>
                  </a:cubicBezTo>
                  <a:cubicBezTo>
                    <a:pt x="23960" y="7048"/>
                    <a:pt x="24111" y="7148"/>
                    <a:pt x="24261" y="7224"/>
                  </a:cubicBezTo>
                  <a:lnTo>
                    <a:pt x="23710" y="7800"/>
                  </a:lnTo>
                  <a:cubicBezTo>
                    <a:pt x="23634" y="7875"/>
                    <a:pt x="23634" y="7975"/>
                    <a:pt x="23710" y="8051"/>
                  </a:cubicBezTo>
                  <a:cubicBezTo>
                    <a:pt x="23735" y="8101"/>
                    <a:pt x="23785" y="8101"/>
                    <a:pt x="23835" y="8101"/>
                  </a:cubicBezTo>
                  <a:cubicBezTo>
                    <a:pt x="23885" y="8101"/>
                    <a:pt x="23935" y="8076"/>
                    <a:pt x="23960" y="8051"/>
                  </a:cubicBezTo>
                  <a:lnTo>
                    <a:pt x="24411" y="7574"/>
                  </a:lnTo>
                  <a:cubicBezTo>
                    <a:pt x="24587" y="9078"/>
                    <a:pt x="25088" y="10582"/>
                    <a:pt x="25865" y="11935"/>
                  </a:cubicBezTo>
                  <a:lnTo>
                    <a:pt x="25364" y="11885"/>
                  </a:lnTo>
                  <a:cubicBezTo>
                    <a:pt x="25328" y="11868"/>
                    <a:pt x="25293" y="11850"/>
                    <a:pt x="25266" y="11850"/>
                  </a:cubicBezTo>
                  <a:cubicBezTo>
                    <a:pt x="25255" y="11850"/>
                    <a:pt x="25246" y="11853"/>
                    <a:pt x="25238" y="11860"/>
                  </a:cubicBezTo>
                  <a:lnTo>
                    <a:pt x="25188" y="11860"/>
                  </a:lnTo>
                  <a:cubicBezTo>
                    <a:pt x="25088" y="11885"/>
                    <a:pt x="25038" y="11960"/>
                    <a:pt x="25038" y="12036"/>
                  </a:cubicBezTo>
                  <a:cubicBezTo>
                    <a:pt x="25038" y="12136"/>
                    <a:pt x="25088" y="12211"/>
                    <a:pt x="25188" y="12211"/>
                  </a:cubicBezTo>
                  <a:lnTo>
                    <a:pt x="25865" y="12311"/>
                  </a:lnTo>
                  <a:lnTo>
                    <a:pt x="25614" y="12888"/>
                  </a:lnTo>
                  <a:cubicBezTo>
                    <a:pt x="25589" y="12988"/>
                    <a:pt x="25614" y="13088"/>
                    <a:pt x="25715" y="13113"/>
                  </a:cubicBezTo>
                  <a:cubicBezTo>
                    <a:pt x="25740" y="13138"/>
                    <a:pt x="25765" y="13138"/>
                    <a:pt x="25790" y="13138"/>
                  </a:cubicBezTo>
                  <a:cubicBezTo>
                    <a:pt x="25865" y="13138"/>
                    <a:pt x="25915" y="13088"/>
                    <a:pt x="25940" y="13013"/>
                  </a:cubicBezTo>
                  <a:lnTo>
                    <a:pt x="26166" y="12462"/>
                  </a:lnTo>
                  <a:cubicBezTo>
                    <a:pt x="26742" y="13364"/>
                    <a:pt x="27419" y="14216"/>
                    <a:pt x="28221" y="14968"/>
                  </a:cubicBezTo>
                  <a:cubicBezTo>
                    <a:pt x="26441" y="16422"/>
                    <a:pt x="24311" y="17274"/>
                    <a:pt x="22181" y="17324"/>
                  </a:cubicBezTo>
                  <a:cubicBezTo>
                    <a:pt x="22121" y="17325"/>
                    <a:pt x="22062" y="17326"/>
                    <a:pt x="22003" y="17326"/>
                  </a:cubicBezTo>
                  <a:cubicBezTo>
                    <a:pt x="20884" y="17326"/>
                    <a:pt x="19767" y="17102"/>
                    <a:pt x="18672" y="16697"/>
                  </a:cubicBezTo>
                  <a:lnTo>
                    <a:pt x="17369" y="13715"/>
                  </a:lnTo>
                  <a:cubicBezTo>
                    <a:pt x="17870" y="12888"/>
                    <a:pt x="18271" y="12011"/>
                    <a:pt x="18572" y="11083"/>
                  </a:cubicBezTo>
                  <a:cubicBezTo>
                    <a:pt x="18797" y="11184"/>
                    <a:pt x="19023" y="11309"/>
                    <a:pt x="19248" y="11434"/>
                  </a:cubicBezTo>
                  <a:cubicBezTo>
                    <a:pt x="19273" y="11459"/>
                    <a:pt x="19324" y="11459"/>
                    <a:pt x="19349" y="11459"/>
                  </a:cubicBezTo>
                  <a:cubicBezTo>
                    <a:pt x="19399" y="11459"/>
                    <a:pt x="19474" y="11434"/>
                    <a:pt x="19499" y="11384"/>
                  </a:cubicBezTo>
                  <a:cubicBezTo>
                    <a:pt x="19549" y="11284"/>
                    <a:pt x="19524" y="11184"/>
                    <a:pt x="19424" y="11133"/>
                  </a:cubicBezTo>
                  <a:cubicBezTo>
                    <a:pt x="19198" y="10983"/>
                    <a:pt x="18948" y="10858"/>
                    <a:pt x="18672" y="10732"/>
                  </a:cubicBezTo>
                  <a:cubicBezTo>
                    <a:pt x="18847" y="10131"/>
                    <a:pt x="18973" y="9529"/>
                    <a:pt x="19073" y="8878"/>
                  </a:cubicBezTo>
                  <a:cubicBezTo>
                    <a:pt x="19148" y="8402"/>
                    <a:pt x="19198" y="7775"/>
                    <a:pt x="19173" y="7098"/>
                  </a:cubicBezTo>
                  <a:lnTo>
                    <a:pt x="19173" y="7098"/>
                  </a:lnTo>
                  <a:lnTo>
                    <a:pt x="19850" y="7399"/>
                  </a:lnTo>
                  <a:cubicBezTo>
                    <a:pt x="19875" y="7424"/>
                    <a:pt x="19900" y="7424"/>
                    <a:pt x="19925" y="7424"/>
                  </a:cubicBezTo>
                  <a:cubicBezTo>
                    <a:pt x="19950" y="7424"/>
                    <a:pt x="20000" y="7399"/>
                    <a:pt x="20025" y="7374"/>
                  </a:cubicBezTo>
                  <a:lnTo>
                    <a:pt x="20151" y="7299"/>
                  </a:lnTo>
                  <a:cubicBezTo>
                    <a:pt x="20226" y="7224"/>
                    <a:pt x="20251" y="7123"/>
                    <a:pt x="20176" y="7048"/>
                  </a:cubicBezTo>
                  <a:cubicBezTo>
                    <a:pt x="20146" y="6989"/>
                    <a:pt x="20100" y="6965"/>
                    <a:pt x="20051" y="6965"/>
                  </a:cubicBezTo>
                  <a:cubicBezTo>
                    <a:pt x="20017" y="6965"/>
                    <a:pt x="19981" y="6977"/>
                    <a:pt x="19950" y="6998"/>
                  </a:cubicBezTo>
                  <a:lnTo>
                    <a:pt x="19900" y="7048"/>
                  </a:lnTo>
                  <a:lnTo>
                    <a:pt x="19273" y="6747"/>
                  </a:lnTo>
                  <a:lnTo>
                    <a:pt x="19649" y="6321"/>
                  </a:lnTo>
                  <a:cubicBezTo>
                    <a:pt x="19699" y="6246"/>
                    <a:pt x="19699" y="6146"/>
                    <a:pt x="19624" y="6071"/>
                  </a:cubicBezTo>
                  <a:cubicBezTo>
                    <a:pt x="19590" y="6048"/>
                    <a:pt x="19552" y="6036"/>
                    <a:pt x="19512" y="6036"/>
                  </a:cubicBezTo>
                  <a:cubicBezTo>
                    <a:pt x="19464" y="6036"/>
                    <a:pt x="19415" y="6054"/>
                    <a:pt x="19374" y="6096"/>
                  </a:cubicBezTo>
                  <a:lnTo>
                    <a:pt x="19123" y="6371"/>
                  </a:lnTo>
                  <a:cubicBezTo>
                    <a:pt x="18973" y="5068"/>
                    <a:pt x="18522" y="3665"/>
                    <a:pt x="17344" y="2612"/>
                  </a:cubicBezTo>
                  <a:cubicBezTo>
                    <a:pt x="16600" y="1947"/>
                    <a:pt x="15643" y="1602"/>
                    <a:pt x="14687" y="1602"/>
                  </a:cubicBezTo>
                  <a:cubicBezTo>
                    <a:pt x="14418" y="1602"/>
                    <a:pt x="14149" y="1630"/>
                    <a:pt x="13885" y="1685"/>
                  </a:cubicBezTo>
                  <a:cubicBezTo>
                    <a:pt x="13484" y="1785"/>
                    <a:pt x="13183" y="1910"/>
                    <a:pt x="12907" y="2061"/>
                  </a:cubicBezTo>
                  <a:cubicBezTo>
                    <a:pt x="12907" y="2011"/>
                    <a:pt x="12907" y="1960"/>
                    <a:pt x="12907" y="1910"/>
                  </a:cubicBezTo>
                  <a:cubicBezTo>
                    <a:pt x="12958" y="1910"/>
                    <a:pt x="12983" y="1885"/>
                    <a:pt x="13008" y="1860"/>
                  </a:cubicBezTo>
                  <a:cubicBezTo>
                    <a:pt x="13083" y="1785"/>
                    <a:pt x="13083" y="1685"/>
                    <a:pt x="13008" y="1610"/>
                  </a:cubicBezTo>
                  <a:cubicBezTo>
                    <a:pt x="13008" y="1584"/>
                    <a:pt x="12983" y="1559"/>
                    <a:pt x="13008" y="1534"/>
                  </a:cubicBezTo>
                  <a:cubicBezTo>
                    <a:pt x="13033" y="1434"/>
                    <a:pt x="12958" y="1334"/>
                    <a:pt x="12882" y="1309"/>
                  </a:cubicBezTo>
                  <a:cubicBezTo>
                    <a:pt x="12865" y="1304"/>
                    <a:pt x="12848" y="1302"/>
                    <a:pt x="12831" y="1302"/>
                  </a:cubicBezTo>
                  <a:cubicBezTo>
                    <a:pt x="12750" y="1302"/>
                    <a:pt x="12678" y="1351"/>
                    <a:pt x="12657" y="1434"/>
                  </a:cubicBezTo>
                  <a:cubicBezTo>
                    <a:pt x="12657" y="1434"/>
                    <a:pt x="12657" y="1434"/>
                    <a:pt x="12657" y="1459"/>
                  </a:cubicBezTo>
                  <a:cubicBezTo>
                    <a:pt x="12582" y="1660"/>
                    <a:pt x="12557" y="1885"/>
                    <a:pt x="12531" y="2111"/>
                  </a:cubicBezTo>
                  <a:lnTo>
                    <a:pt x="12080" y="1960"/>
                  </a:lnTo>
                  <a:cubicBezTo>
                    <a:pt x="12063" y="1956"/>
                    <a:pt x="12045" y="1954"/>
                    <a:pt x="12028" y="1954"/>
                  </a:cubicBezTo>
                  <a:cubicBezTo>
                    <a:pt x="11947" y="1954"/>
                    <a:pt x="11875" y="1999"/>
                    <a:pt x="11855" y="2061"/>
                  </a:cubicBezTo>
                  <a:cubicBezTo>
                    <a:pt x="11830" y="2161"/>
                    <a:pt x="11880" y="2261"/>
                    <a:pt x="11955" y="2311"/>
                  </a:cubicBezTo>
                  <a:lnTo>
                    <a:pt x="12381" y="2437"/>
                  </a:lnTo>
                  <a:cubicBezTo>
                    <a:pt x="11830" y="2988"/>
                    <a:pt x="11529" y="3690"/>
                    <a:pt x="11379" y="4366"/>
                  </a:cubicBezTo>
                  <a:cubicBezTo>
                    <a:pt x="11153" y="4291"/>
                    <a:pt x="10953" y="4241"/>
                    <a:pt x="10727" y="4216"/>
                  </a:cubicBezTo>
                  <a:cubicBezTo>
                    <a:pt x="10627" y="4216"/>
                    <a:pt x="10526" y="4291"/>
                    <a:pt x="10526" y="4391"/>
                  </a:cubicBezTo>
                  <a:cubicBezTo>
                    <a:pt x="10526" y="4492"/>
                    <a:pt x="10602" y="4567"/>
                    <a:pt x="10702" y="4567"/>
                  </a:cubicBezTo>
                  <a:cubicBezTo>
                    <a:pt x="10902" y="4592"/>
                    <a:pt x="11103" y="4642"/>
                    <a:pt x="11303" y="4717"/>
                  </a:cubicBezTo>
                  <a:cubicBezTo>
                    <a:pt x="11278" y="4742"/>
                    <a:pt x="11278" y="4742"/>
                    <a:pt x="11278" y="4767"/>
                  </a:cubicBezTo>
                  <a:cubicBezTo>
                    <a:pt x="10727" y="7625"/>
                    <a:pt x="11579" y="10783"/>
                    <a:pt x="13584" y="13339"/>
                  </a:cubicBezTo>
                  <a:lnTo>
                    <a:pt x="14511" y="16447"/>
                  </a:lnTo>
                  <a:cubicBezTo>
                    <a:pt x="14110" y="16747"/>
                    <a:pt x="13709" y="17023"/>
                    <a:pt x="13283" y="17274"/>
                  </a:cubicBezTo>
                  <a:cubicBezTo>
                    <a:pt x="13158" y="17324"/>
                    <a:pt x="13033" y="17399"/>
                    <a:pt x="12933" y="17449"/>
                  </a:cubicBezTo>
                  <a:cubicBezTo>
                    <a:pt x="12732" y="17349"/>
                    <a:pt x="12557" y="17274"/>
                    <a:pt x="12381" y="17199"/>
                  </a:cubicBezTo>
                  <a:cubicBezTo>
                    <a:pt x="12356" y="17023"/>
                    <a:pt x="12356" y="16823"/>
                    <a:pt x="12381" y="16647"/>
                  </a:cubicBezTo>
                  <a:cubicBezTo>
                    <a:pt x="12381" y="16547"/>
                    <a:pt x="12306" y="16472"/>
                    <a:pt x="12206" y="16472"/>
                  </a:cubicBezTo>
                  <a:cubicBezTo>
                    <a:pt x="12193" y="16468"/>
                    <a:pt x="12180" y="16467"/>
                    <a:pt x="12167" y="16467"/>
                  </a:cubicBezTo>
                  <a:cubicBezTo>
                    <a:pt x="12087" y="16467"/>
                    <a:pt x="12027" y="16535"/>
                    <a:pt x="12005" y="16622"/>
                  </a:cubicBezTo>
                  <a:cubicBezTo>
                    <a:pt x="12005" y="16773"/>
                    <a:pt x="12005" y="16948"/>
                    <a:pt x="12005" y="17098"/>
                  </a:cubicBezTo>
                  <a:cubicBezTo>
                    <a:pt x="11780" y="17023"/>
                    <a:pt x="11529" y="16973"/>
                    <a:pt x="11303" y="16948"/>
                  </a:cubicBezTo>
                  <a:cubicBezTo>
                    <a:pt x="11203" y="16948"/>
                    <a:pt x="11128" y="17023"/>
                    <a:pt x="11103" y="17098"/>
                  </a:cubicBezTo>
                  <a:cubicBezTo>
                    <a:pt x="11103" y="17199"/>
                    <a:pt x="11178" y="17299"/>
                    <a:pt x="11253" y="17299"/>
                  </a:cubicBezTo>
                  <a:cubicBezTo>
                    <a:pt x="11529" y="17324"/>
                    <a:pt x="11780" y="17399"/>
                    <a:pt x="12030" y="17474"/>
                  </a:cubicBezTo>
                  <a:cubicBezTo>
                    <a:pt x="12055" y="17575"/>
                    <a:pt x="12055" y="17675"/>
                    <a:pt x="12080" y="17775"/>
                  </a:cubicBezTo>
                  <a:lnTo>
                    <a:pt x="5614" y="17775"/>
                  </a:lnTo>
                  <a:cubicBezTo>
                    <a:pt x="4887" y="17474"/>
                    <a:pt x="4186" y="17073"/>
                    <a:pt x="3584" y="16547"/>
                  </a:cubicBezTo>
                  <a:cubicBezTo>
                    <a:pt x="927" y="14216"/>
                    <a:pt x="401" y="9905"/>
                    <a:pt x="2506" y="7299"/>
                  </a:cubicBezTo>
                  <a:cubicBezTo>
                    <a:pt x="2557" y="7224"/>
                    <a:pt x="2557" y="7098"/>
                    <a:pt x="2456" y="7048"/>
                  </a:cubicBezTo>
                  <a:cubicBezTo>
                    <a:pt x="2425" y="7017"/>
                    <a:pt x="2389" y="7003"/>
                    <a:pt x="2352" y="7003"/>
                  </a:cubicBezTo>
                  <a:cubicBezTo>
                    <a:pt x="2301" y="7003"/>
                    <a:pt x="2249" y="7030"/>
                    <a:pt x="2206" y="7073"/>
                  </a:cubicBezTo>
                  <a:cubicBezTo>
                    <a:pt x="0" y="9830"/>
                    <a:pt x="551" y="14366"/>
                    <a:pt x="3359" y="16823"/>
                  </a:cubicBezTo>
                  <a:cubicBezTo>
                    <a:pt x="3785" y="17199"/>
                    <a:pt x="4261" y="17499"/>
                    <a:pt x="4762" y="17775"/>
                  </a:cubicBezTo>
                  <a:lnTo>
                    <a:pt x="2256" y="17775"/>
                  </a:lnTo>
                  <a:lnTo>
                    <a:pt x="2256" y="20707"/>
                  </a:lnTo>
                  <a:lnTo>
                    <a:pt x="5038" y="20707"/>
                  </a:lnTo>
                  <a:lnTo>
                    <a:pt x="10326" y="25996"/>
                  </a:lnTo>
                  <a:lnTo>
                    <a:pt x="5489" y="30833"/>
                  </a:lnTo>
                  <a:lnTo>
                    <a:pt x="2256" y="27600"/>
                  </a:lnTo>
                  <a:lnTo>
                    <a:pt x="2256" y="28602"/>
                  </a:lnTo>
                  <a:lnTo>
                    <a:pt x="4988" y="31334"/>
                  </a:lnTo>
                  <a:lnTo>
                    <a:pt x="2256" y="34066"/>
                  </a:lnTo>
                  <a:lnTo>
                    <a:pt x="2256" y="35068"/>
                  </a:lnTo>
                  <a:lnTo>
                    <a:pt x="5489" y="31835"/>
                  </a:lnTo>
                  <a:lnTo>
                    <a:pt x="10326" y="36672"/>
                  </a:lnTo>
                  <a:lnTo>
                    <a:pt x="5489" y="41509"/>
                  </a:lnTo>
                  <a:lnTo>
                    <a:pt x="2256" y="38251"/>
                  </a:lnTo>
                  <a:lnTo>
                    <a:pt x="2256" y="39279"/>
                  </a:lnTo>
                  <a:lnTo>
                    <a:pt x="4988" y="42011"/>
                  </a:lnTo>
                  <a:lnTo>
                    <a:pt x="2256" y="44743"/>
                  </a:lnTo>
                  <a:lnTo>
                    <a:pt x="2256" y="45745"/>
                  </a:lnTo>
                  <a:lnTo>
                    <a:pt x="5489" y="42512"/>
                  </a:lnTo>
                  <a:lnTo>
                    <a:pt x="10326" y="47324"/>
                  </a:lnTo>
                  <a:lnTo>
                    <a:pt x="5489" y="52161"/>
                  </a:lnTo>
                  <a:lnTo>
                    <a:pt x="2256" y="48928"/>
                  </a:lnTo>
                  <a:lnTo>
                    <a:pt x="2256" y="49931"/>
                  </a:lnTo>
                  <a:lnTo>
                    <a:pt x="4988" y="52662"/>
                  </a:lnTo>
                  <a:lnTo>
                    <a:pt x="2256" y="55394"/>
                  </a:lnTo>
                  <a:lnTo>
                    <a:pt x="2256" y="56422"/>
                  </a:lnTo>
                  <a:lnTo>
                    <a:pt x="5489" y="53164"/>
                  </a:lnTo>
                  <a:lnTo>
                    <a:pt x="10326" y="58001"/>
                  </a:lnTo>
                  <a:lnTo>
                    <a:pt x="5489" y="62838"/>
                  </a:lnTo>
                  <a:lnTo>
                    <a:pt x="2256" y="59605"/>
                  </a:lnTo>
                  <a:lnTo>
                    <a:pt x="2256" y="60607"/>
                  </a:lnTo>
                  <a:lnTo>
                    <a:pt x="4988" y="63339"/>
                  </a:lnTo>
                  <a:lnTo>
                    <a:pt x="2256" y="66071"/>
                  </a:lnTo>
                  <a:lnTo>
                    <a:pt x="2256" y="67074"/>
                  </a:lnTo>
                  <a:lnTo>
                    <a:pt x="5489" y="63840"/>
                  </a:lnTo>
                  <a:lnTo>
                    <a:pt x="10326" y="68678"/>
                  </a:lnTo>
                  <a:lnTo>
                    <a:pt x="5489" y="73490"/>
                  </a:lnTo>
                  <a:lnTo>
                    <a:pt x="2256" y="70257"/>
                  </a:lnTo>
                  <a:lnTo>
                    <a:pt x="2256" y="71259"/>
                  </a:lnTo>
                  <a:lnTo>
                    <a:pt x="4988" y="74016"/>
                  </a:lnTo>
                  <a:lnTo>
                    <a:pt x="2256" y="76748"/>
                  </a:lnTo>
                  <a:lnTo>
                    <a:pt x="2256" y="77750"/>
                  </a:lnTo>
                  <a:lnTo>
                    <a:pt x="5489" y="74517"/>
                  </a:lnTo>
                  <a:lnTo>
                    <a:pt x="10326" y="79329"/>
                  </a:lnTo>
                  <a:lnTo>
                    <a:pt x="2256" y="87399"/>
                  </a:lnTo>
                  <a:lnTo>
                    <a:pt x="2256" y="88427"/>
                  </a:lnTo>
                  <a:lnTo>
                    <a:pt x="10827" y="79830"/>
                  </a:lnTo>
                  <a:lnTo>
                    <a:pt x="15664" y="84668"/>
                  </a:lnTo>
                  <a:lnTo>
                    <a:pt x="5815" y="94517"/>
                  </a:lnTo>
                  <a:lnTo>
                    <a:pt x="6817" y="94517"/>
                  </a:lnTo>
                  <a:lnTo>
                    <a:pt x="16166" y="85169"/>
                  </a:lnTo>
                  <a:lnTo>
                    <a:pt x="21003" y="90006"/>
                  </a:lnTo>
                  <a:lnTo>
                    <a:pt x="16466" y="94517"/>
                  </a:lnTo>
                  <a:lnTo>
                    <a:pt x="17469" y="94517"/>
                  </a:lnTo>
                  <a:lnTo>
                    <a:pt x="21504" y="90507"/>
                  </a:lnTo>
                  <a:lnTo>
                    <a:pt x="25514" y="94517"/>
                  </a:lnTo>
                  <a:lnTo>
                    <a:pt x="26517" y="94517"/>
                  </a:lnTo>
                  <a:lnTo>
                    <a:pt x="22005" y="90006"/>
                  </a:lnTo>
                  <a:lnTo>
                    <a:pt x="26842" y="85169"/>
                  </a:lnTo>
                  <a:lnTo>
                    <a:pt x="31654" y="90006"/>
                  </a:lnTo>
                  <a:lnTo>
                    <a:pt x="27143" y="94517"/>
                  </a:lnTo>
                  <a:lnTo>
                    <a:pt x="28146" y="94517"/>
                  </a:lnTo>
                  <a:lnTo>
                    <a:pt x="32156" y="90507"/>
                  </a:lnTo>
                  <a:lnTo>
                    <a:pt x="36191" y="94517"/>
                  </a:lnTo>
                  <a:lnTo>
                    <a:pt x="37193" y="94517"/>
                  </a:lnTo>
                  <a:lnTo>
                    <a:pt x="32657" y="90006"/>
                  </a:lnTo>
                  <a:lnTo>
                    <a:pt x="37494" y="85169"/>
                  </a:lnTo>
                  <a:lnTo>
                    <a:pt x="42331" y="90006"/>
                  </a:lnTo>
                  <a:lnTo>
                    <a:pt x="37795" y="94517"/>
                  </a:lnTo>
                  <a:lnTo>
                    <a:pt x="38822" y="94517"/>
                  </a:lnTo>
                  <a:lnTo>
                    <a:pt x="42832" y="90507"/>
                  </a:lnTo>
                  <a:lnTo>
                    <a:pt x="46842" y="94517"/>
                  </a:lnTo>
                  <a:lnTo>
                    <a:pt x="47870" y="94517"/>
                  </a:lnTo>
                  <a:lnTo>
                    <a:pt x="43334" y="90006"/>
                  </a:lnTo>
                  <a:lnTo>
                    <a:pt x="48171" y="85169"/>
                  </a:lnTo>
                  <a:lnTo>
                    <a:pt x="53008" y="90006"/>
                  </a:lnTo>
                  <a:lnTo>
                    <a:pt x="48472" y="94517"/>
                  </a:lnTo>
                  <a:lnTo>
                    <a:pt x="49474" y="94517"/>
                  </a:lnTo>
                  <a:lnTo>
                    <a:pt x="53509" y="90507"/>
                  </a:lnTo>
                  <a:lnTo>
                    <a:pt x="57519" y="94517"/>
                  </a:lnTo>
                  <a:lnTo>
                    <a:pt x="58522" y="94517"/>
                  </a:lnTo>
                  <a:lnTo>
                    <a:pt x="54010" y="90006"/>
                  </a:lnTo>
                  <a:lnTo>
                    <a:pt x="58822" y="85169"/>
                  </a:lnTo>
                  <a:lnTo>
                    <a:pt x="63660" y="90006"/>
                  </a:lnTo>
                  <a:lnTo>
                    <a:pt x="59148" y="94517"/>
                  </a:lnTo>
                  <a:lnTo>
                    <a:pt x="60151" y="94517"/>
                  </a:lnTo>
                  <a:lnTo>
                    <a:pt x="64161" y="90507"/>
                  </a:lnTo>
                  <a:lnTo>
                    <a:pt x="68196" y="94517"/>
                  </a:lnTo>
                  <a:lnTo>
                    <a:pt x="69198" y="94517"/>
                  </a:lnTo>
                  <a:lnTo>
                    <a:pt x="64662" y="90006"/>
                  </a:lnTo>
                  <a:lnTo>
                    <a:pt x="69499" y="85169"/>
                  </a:lnTo>
                  <a:lnTo>
                    <a:pt x="74336" y="90006"/>
                  </a:lnTo>
                  <a:lnTo>
                    <a:pt x="69800" y="94517"/>
                  </a:lnTo>
                  <a:lnTo>
                    <a:pt x="70828" y="94517"/>
                  </a:lnTo>
                  <a:lnTo>
                    <a:pt x="74838" y="90507"/>
                  </a:lnTo>
                  <a:lnTo>
                    <a:pt x="78848" y="94517"/>
                  </a:lnTo>
                  <a:lnTo>
                    <a:pt x="79850" y="94517"/>
                  </a:lnTo>
                  <a:lnTo>
                    <a:pt x="75339" y="90006"/>
                  </a:lnTo>
                  <a:lnTo>
                    <a:pt x="80176" y="85169"/>
                  </a:lnTo>
                  <a:lnTo>
                    <a:pt x="84988" y="90006"/>
                  </a:lnTo>
                  <a:lnTo>
                    <a:pt x="80477" y="94517"/>
                  </a:lnTo>
                  <a:lnTo>
                    <a:pt x="81479" y="94517"/>
                  </a:lnTo>
                  <a:lnTo>
                    <a:pt x="85514" y="90507"/>
                  </a:lnTo>
                  <a:lnTo>
                    <a:pt x="89524" y="94517"/>
                  </a:lnTo>
                  <a:lnTo>
                    <a:pt x="90527" y="94517"/>
                  </a:lnTo>
                  <a:lnTo>
                    <a:pt x="86016" y="90006"/>
                  </a:lnTo>
                  <a:lnTo>
                    <a:pt x="90828" y="85169"/>
                  </a:lnTo>
                  <a:lnTo>
                    <a:pt x="95665" y="90006"/>
                  </a:lnTo>
                  <a:lnTo>
                    <a:pt x="91153" y="94517"/>
                  </a:lnTo>
                  <a:lnTo>
                    <a:pt x="92156" y="94517"/>
                  </a:lnTo>
                  <a:lnTo>
                    <a:pt x="96166" y="90507"/>
                  </a:lnTo>
                  <a:lnTo>
                    <a:pt x="100201" y="94517"/>
                  </a:lnTo>
                  <a:lnTo>
                    <a:pt x="101204" y="94517"/>
                  </a:lnTo>
                  <a:lnTo>
                    <a:pt x="96667" y="90006"/>
                  </a:lnTo>
                  <a:lnTo>
                    <a:pt x="101504" y="85169"/>
                  </a:lnTo>
                  <a:lnTo>
                    <a:pt x="106342" y="90006"/>
                  </a:lnTo>
                  <a:lnTo>
                    <a:pt x="101805" y="94517"/>
                  </a:lnTo>
                  <a:lnTo>
                    <a:pt x="102833" y="94517"/>
                  </a:lnTo>
                  <a:lnTo>
                    <a:pt x="106843" y="90507"/>
                  </a:lnTo>
                  <a:lnTo>
                    <a:pt x="110853" y="94517"/>
                  </a:lnTo>
                  <a:lnTo>
                    <a:pt x="111855" y="94517"/>
                  </a:lnTo>
                  <a:lnTo>
                    <a:pt x="107344" y="90006"/>
                  </a:lnTo>
                  <a:lnTo>
                    <a:pt x="112181" y="85169"/>
                  </a:lnTo>
                  <a:lnTo>
                    <a:pt x="116993" y="90006"/>
                  </a:lnTo>
                  <a:lnTo>
                    <a:pt x="112482" y="94517"/>
                  </a:lnTo>
                  <a:lnTo>
                    <a:pt x="113484" y="94517"/>
                  </a:lnTo>
                  <a:lnTo>
                    <a:pt x="117520" y="90507"/>
                  </a:lnTo>
                  <a:lnTo>
                    <a:pt x="121530" y="94517"/>
                  </a:lnTo>
                  <a:lnTo>
                    <a:pt x="122532" y="94517"/>
                  </a:lnTo>
                  <a:lnTo>
                    <a:pt x="118021" y="90006"/>
                  </a:lnTo>
                  <a:lnTo>
                    <a:pt x="122833" y="85169"/>
                  </a:lnTo>
                  <a:lnTo>
                    <a:pt x="127670" y="90006"/>
                  </a:lnTo>
                  <a:lnTo>
                    <a:pt x="123159" y="94517"/>
                  </a:lnTo>
                  <a:lnTo>
                    <a:pt x="124161" y="94517"/>
                  </a:lnTo>
                  <a:lnTo>
                    <a:pt x="128171" y="90507"/>
                  </a:lnTo>
                  <a:lnTo>
                    <a:pt x="132181" y="94517"/>
                  </a:lnTo>
                  <a:lnTo>
                    <a:pt x="133209" y="94517"/>
                  </a:lnTo>
                  <a:lnTo>
                    <a:pt x="128672" y="90006"/>
                  </a:lnTo>
                  <a:lnTo>
                    <a:pt x="133510" y="85169"/>
                  </a:lnTo>
                  <a:lnTo>
                    <a:pt x="138347" y="90006"/>
                  </a:lnTo>
                  <a:lnTo>
                    <a:pt x="133810" y="94517"/>
                  </a:lnTo>
                  <a:lnTo>
                    <a:pt x="134813" y="94517"/>
                  </a:lnTo>
                  <a:lnTo>
                    <a:pt x="138848" y="90507"/>
                  </a:lnTo>
                  <a:lnTo>
                    <a:pt x="142858" y="94517"/>
                  </a:lnTo>
                  <a:lnTo>
                    <a:pt x="143861" y="94517"/>
                  </a:lnTo>
                  <a:lnTo>
                    <a:pt x="139349" y="90006"/>
                  </a:lnTo>
                  <a:lnTo>
                    <a:pt x="144186" y="85169"/>
                  </a:lnTo>
                  <a:lnTo>
                    <a:pt x="148998" y="90006"/>
                  </a:lnTo>
                  <a:lnTo>
                    <a:pt x="144487" y="94517"/>
                  </a:lnTo>
                  <a:lnTo>
                    <a:pt x="145490" y="94517"/>
                  </a:lnTo>
                  <a:lnTo>
                    <a:pt x="149500" y="90507"/>
                  </a:lnTo>
                  <a:lnTo>
                    <a:pt x="153535" y="94517"/>
                  </a:lnTo>
                  <a:lnTo>
                    <a:pt x="154537" y="94517"/>
                  </a:lnTo>
                  <a:lnTo>
                    <a:pt x="150026" y="90006"/>
                  </a:lnTo>
                  <a:lnTo>
                    <a:pt x="154838" y="85169"/>
                  </a:lnTo>
                  <a:lnTo>
                    <a:pt x="159675" y="90006"/>
                  </a:lnTo>
                  <a:lnTo>
                    <a:pt x="155164" y="94517"/>
                  </a:lnTo>
                  <a:lnTo>
                    <a:pt x="156166" y="94517"/>
                  </a:lnTo>
                  <a:lnTo>
                    <a:pt x="160176" y="90507"/>
                  </a:lnTo>
                  <a:lnTo>
                    <a:pt x="164186" y="94517"/>
                  </a:lnTo>
                  <a:lnTo>
                    <a:pt x="165214" y="94517"/>
                  </a:lnTo>
                  <a:lnTo>
                    <a:pt x="160678" y="90006"/>
                  </a:lnTo>
                  <a:lnTo>
                    <a:pt x="165515" y="85169"/>
                  </a:lnTo>
                  <a:lnTo>
                    <a:pt x="174863" y="94517"/>
                  </a:lnTo>
                  <a:lnTo>
                    <a:pt x="175866" y="94517"/>
                  </a:lnTo>
                  <a:lnTo>
                    <a:pt x="166016" y="84668"/>
                  </a:lnTo>
                  <a:lnTo>
                    <a:pt x="170853" y="79830"/>
                  </a:lnTo>
                  <a:lnTo>
                    <a:pt x="185540" y="94517"/>
                  </a:lnTo>
                  <a:lnTo>
                    <a:pt x="186542" y="94517"/>
                  </a:lnTo>
                  <a:lnTo>
                    <a:pt x="171354" y="79329"/>
                  </a:lnTo>
                  <a:lnTo>
                    <a:pt x="176192" y="74517"/>
                  </a:lnTo>
                  <a:lnTo>
                    <a:pt x="190502" y="88828"/>
                  </a:lnTo>
                  <a:lnTo>
                    <a:pt x="190502" y="87826"/>
                  </a:lnTo>
                  <a:lnTo>
                    <a:pt x="176693" y="74016"/>
                  </a:lnTo>
                  <a:lnTo>
                    <a:pt x="181505" y="69179"/>
                  </a:lnTo>
                  <a:lnTo>
                    <a:pt x="190502" y="78151"/>
                  </a:lnTo>
                  <a:lnTo>
                    <a:pt x="190502" y="77149"/>
                  </a:lnTo>
                  <a:lnTo>
                    <a:pt x="182006" y="68678"/>
                  </a:lnTo>
                  <a:lnTo>
                    <a:pt x="186843" y="63840"/>
                  </a:lnTo>
                  <a:lnTo>
                    <a:pt x="190502" y="67500"/>
                  </a:lnTo>
                  <a:lnTo>
                    <a:pt x="190502" y="66497"/>
                  </a:lnTo>
                  <a:lnTo>
                    <a:pt x="187344" y="63339"/>
                  </a:lnTo>
                  <a:lnTo>
                    <a:pt x="190502" y="60181"/>
                  </a:lnTo>
                  <a:lnTo>
                    <a:pt x="190502" y="59179"/>
                  </a:lnTo>
                  <a:lnTo>
                    <a:pt x="186843" y="62838"/>
                  </a:lnTo>
                  <a:lnTo>
                    <a:pt x="182006" y="58001"/>
                  </a:lnTo>
                  <a:lnTo>
                    <a:pt x="186843" y="53164"/>
                  </a:lnTo>
                  <a:lnTo>
                    <a:pt x="190502" y="56823"/>
                  </a:lnTo>
                  <a:lnTo>
                    <a:pt x="190502" y="55820"/>
                  </a:lnTo>
                  <a:lnTo>
                    <a:pt x="187344" y="52662"/>
                  </a:lnTo>
                  <a:lnTo>
                    <a:pt x="190502" y="49530"/>
                  </a:lnTo>
                  <a:lnTo>
                    <a:pt x="190502" y="48502"/>
                  </a:lnTo>
                  <a:lnTo>
                    <a:pt x="186843" y="52161"/>
                  </a:lnTo>
                  <a:lnTo>
                    <a:pt x="182006" y="47324"/>
                  </a:lnTo>
                  <a:lnTo>
                    <a:pt x="186843" y="42512"/>
                  </a:lnTo>
                  <a:lnTo>
                    <a:pt x="190502" y="46146"/>
                  </a:lnTo>
                  <a:lnTo>
                    <a:pt x="190502" y="45144"/>
                  </a:lnTo>
                  <a:lnTo>
                    <a:pt x="187344" y="42011"/>
                  </a:lnTo>
                  <a:lnTo>
                    <a:pt x="190502" y="38853"/>
                  </a:lnTo>
                  <a:lnTo>
                    <a:pt x="190502" y="37850"/>
                  </a:lnTo>
                  <a:lnTo>
                    <a:pt x="186843" y="41509"/>
                  </a:lnTo>
                  <a:lnTo>
                    <a:pt x="182006" y="36672"/>
                  </a:lnTo>
                  <a:lnTo>
                    <a:pt x="186843" y="31835"/>
                  </a:lnTo>
                  <a:lnTo>
                    <a:pt x="190502" y="35494"/>
                  </a:lnTo>
                  <a:lnTo>
                    <a:pt x="190502" y="34492"/>
                  </a:lnTo>
                  <a:lnTo>
                    <a:pt x="187344" y="31334"/>
                  </a:lnTo>
                  <a:lnTo>
                    <a:pt x="190502" y="28176"/>
                  </a:lnTo>
                  <a:lnTo>
                    <a:pt x="190502" y="27174"/>
                  </a:lnTo>
                  <a:lnTo>
                    <a:pt x="186843" y="30833"/>
                  </a:lnTo>
                  <a:lnTo>
                    <a:pt x="182006" y="25996"/>
                  </a:lnTo>
                  <a:lnTo>
                    <a:pt x="187294" y="20707"/>
                  </a:lnTo>
                  <a:lnTo>
                    <a:pt x="190502" y="20707"/>
                  </a:lnTo>
                  <a:lnTo>
                    <a:pt x="190502" y="17775"/>
                  </a:lnTo>
                  <a:lnTo>
                    <a:pt x="177194" y="17775"/>
                  </a:lnTo>
                  <a:lnTo>
                    <a:pt x="177269" y="17524"/>
                  </a:lnTo>
                  <a:cubicBezTo>
                    <a:pt x="177946" y="17299"/>
                    <a:pt x="178598" y="16998"/>
                    <a:pt x="179199" y="16622"/>
                  </a:cubicBezTo>
                  <a:cubicBezTo>
                    <a:pt x="179826" y="16221"/>
                    <a:pt x="180377" y="15745"/>
                    <a:pt x="180878" y="15194"/>
                  </a:cubicBezTo>
                  <a:cubicBezTo>
                    <a:pt x="180928" y="15219"/>
                    <a:pt x="180979" y="15244"/>
                    <a:pt x="181029" y="15294"/>
                  </a:cubicBezTo>
                  <a:cubicBezTo>
                    <a:pt x="182158" y="16031"/>
                    <a:pt x="183551" y="16415"/>
                    <a:pt x="184971" y="16415"/>
                  </a:cubicBezTo>
                  <a:cubicBezTo>
                    <a:pt x="185820" y="16415"/>
                    <a:pt x="186678" y="16277"/>
                    <a:pt x="187495" y="15996"/>
                  </a:cubicBezTo>
                  <a:cubicBezTo>
                    <a:pt x="189349" y="15369"/>
                    <a:pt x="190678" y="14116"/>
                    <a:pt x="191254" y="12487"/>
                  </a:cubicBezTo>
                  <a:cubicBezTo>
                    <a:pt x="191279" y="12387"/>
                    <a:pt x="191229" y="12286"/>
                    <a:pt x="191129" y="12236"/>
                  </a:cubicBezTo>
                  <a:cubicBezTo>
                    <a:pt x="191116" y="12232"/>
                    <a:pt x="191102" y="12230"/>
                    <a:pt x="191088" y="12230"/>
                  </a:cubicBezTo>
                  <a:cubicBezTo>
                    <a:pt x="191021" y="12230"/>
                    <a:pt x="190945" y="12278"/>
                    <a:pt x="190903" y="12361"/>
                  </a:cubicBezTo>
                  <a:cubicBezTo>
                    <a:pt x="190377" y="13890"/>
                    <a:pt x="189124" y="15068"/>
                    <a:pt x="187370" y="15670"/>
                  </a:cubicBezTo>
                  <a:cubicBezTo>
                    <a:pt x="186592" y="15932"/>
                    <a:pt x="185775" y="16061"/>
                    <a:pt x="184969" y="16061"/>
                  </a:cubicBezTo>
                  <a:cubicBezTo>
                    <a:pt x="183619" y="16061"/>
                    <a:pt x="182296" y="15699"/>
                    <a:pt x="181229" y="14993"/>
                  </a:cubicBezTo>
                  <a:cubicBezTo>
                    <a:pt x="181179" y="14968"/>
                    <a:pt x="181154" y="14943"/>
                    <a:pt x="181129" y="14918"/>
                  </a:cubicBezTo>
                  <a:cubicBezTo>
                    <a:pt x="181781" y="14141"/>
                    <a:pt x="182307" y="13264"/>
                    <a:pt x="182683" y="12286"/>
                  </a:cubicBezTo>
                  <a:lnTo>
                    <a:pt x="183084" y="12612"/>
                  </a:lnTo>
                  <a:cubicBezTo>
                    <a:pt x="183109" y="12637"/>
                    <a:pt x="183159" y="12662"/>
                    <a:pt x="183209" y="12662"/>
                  </a:cubicBezTo>
                  <a:cubicBezTo>
                    <a:pt x="183259" y="12662"/>
                    <a:pt x="183309" y="12637"/>
                    <a:pt x="183334" y="12612"/>
                  </a:cubicBezTo>
                  <a:cubicBezTo>
                    <a:pt x="183410" y="12537"/>
                    <a:pt x="183385" y="12412"/>
                    <a:pt x="183309" y="12361"/>
                  </a:cubicBezTo>
                  <a:lnTo>
                    <a:pt x="182833" y="11935"/>
                  </a:lnTo>
                  <a:cubicBezTo>
                    <a:pt x="183084" y="11209"/>
                    <a:pt x="183284" y="10457"/>
                    <a:pt x="183385" y="9655"/>
                  </a:cubicBezTo>
                  <a:cubicBezTo>
                    <a:pt x="183660" y="7524"/>
                    <a:pt x="183284" y="5444"/>
                    <a:pt x="182332" y="3715"/>
                  </a:cubicBezTo>
                  <a:lnTo>
                    <a:pt x="182332" y="3715"/>
                  </a:lnTo>
                  <a:cubicBezTo>
                    <a:pt x="182507" y="3765"/>
                    <a:pt x="182683" y="3815"/>
                    <a:pt x="182858" y="3865"/>
                  </a:cubicBezTo>
                  <a:cubicBezTo>
                    <a:pt x="182883" y="3890"/>
                    <a:pt x="182883" y="3890"/>
                    <a:pt x="182908" y="3890"/>
                  </a:cubicBezTo>
                  <a:cubicBezTo>
                    <a:pt x="182984" y="3890"/>
                    <a:pt x="183059" y="3840"/>
                    <a:pt x="183084" y="3765"/>
                  </a:cubicBezTo>
                  <a:cubicBezTo>
                    <a:pt x="183109" y="3665"/>
                    <a:pt x="183059" y="3564"/>
                    <a:pt x="182958" y="3539"/>
                  </a:cubicBezTo>
                  <a:cubicBezTo>
                    <a:pt x="182733" y="3464"/>
                    <a:pt x="182482" y="3389"/>
                    <a:pt x="182257" y="3314"/>
                  </a:cubicBezTo>
                  <a:cubicBezTo>
                    <a:pt x="182332" y="3214"/>
                    <a:pt x="182432" y="3113"/>
                    <a:pt x="182507" y="3013"/>
                  </a:cubicBezTo>
                  <a:cubicBezTo>
                    <a:pt x="182583" y="2963"/>
                    <a:pt x="182583" y="2863"/>
                    <a:pt x="182532" y="2787"/>
                  </a:cubicBezTo>
                  <a:cubicBezTo>
                    <a:pt x="182489" y="2744"/>
                    <a:pt x="182437" y="2717"/>
                    <a:pt x="182386" y="2717"/>
                  </a:cubicBezTo>
                  <a:cubicBezTo>
                    <a:pt x="182349" y="2717"/>
                    <a:pt x="182313" y="2731"/>
                    <a:pt x="182282" y="2762"/>
                  </a:cubicBezTo>
                  <a:lnTo>
                    <a:pt x="182156" y="2838"/>
                  </a:lnTo>
                  <a:cubicBezTo>
                    <a:pt x="182106" y="2863"/>
                    <a:pt x="182081" y="2913"/>
                    <a:pt x="182081" y="2963"/>
                  </a:cubicBezTo>
                  <a:cubicBezTo>
                    <a:pt x="182031" y="3013"/>
                    <a:pt x="182006" y="3063"/>
                    <a:pt x="181981" y="3088"/>
                  </a:cubicBezTo>
                  <a:cubicBezTo>
                    <a:pt x="181730" y="2712"/>
                    <a:pt x="181430" y="2336"/>
                    <a:pt x="181129" y="2011"/>
                  </a:cubicBezTo>
                  <a:cubicBezTo>
                    <a:pt x="180803" y="1685"/>
                    <a:pt x="180502" y="1459"/>
                    <a:pt x="180151" y="1334"/>
                  </a:cubicBezTo>
                  <a:cubicBezTo>
                    <a:pt x="179922" y="1240"/>
                    <a:pt x="179692" y="1194"/>
                    <a:pt x="179463" y="1194"/>
                  </a:cubicBezTo>
                  <a:cubicBezTo>
                    <a:pt x="179145" y="1194"/>
                    <a:pt x="178829" y="1284"/>
                    <a:pt x="178522" y="1459"/>
                  </a:cubicBezTo>
                  <a:cubicBezTo>
                    <a:pt x="177645" y="2011"/>
                    <a:pt x="177094" y="3239"/>
                    <a:pt x="176893" y="4316"/>
                  </a:cubicBezTo>
                  <a:cubicBezTo>
                    <a:pt x="176768" y="4266"/>
                    <a:pt x="176668" y="4241"/>
                    <a:pt x="176567" y="4216"/>
                  </a:cubicBezTo>
                  <a:cubicBezTo>
                    <a:pt x="176550" y="4212"/>
                    <a:pt x="176533" y="4210"/>
                    <a:pt x="176516" y="4210"/>
                  </a:cubicBezTo>
                  <a:cubicBezTo>
                    <a:pt x="176435" y="4210"/>
                    <a:pt x="176363" y="4258"/>
                    <a:pt x="176342" y="4341"/>
                  </a:cubicBezTo>
                  <a:cubicBezTo>
                    <a:pt x="176317" y="4417"/>
                    <a:pt x="176367" y="4517"/>
                    <a:pt x="176467" y="4542"/>
                  </a:cubicBezTo>
                  <a:cubicBezTo>
                    <a:pt x="176593" y="4592"/>
                    <a:pt x="176718" y="4617"/>
                    <a:pt x="176843" y="4667"/>
                  </a:cubicBezTo>
                  <a:cubicBezTo>
                    <a:pt x="176818" y="4767"/>
                    <a:pt x="176818" y="4893"/>
                    <a:pt x="176793" y="4993"/>
                  </a:cubicBezTo>
                  <a:lnTo>
                    <a:pt x="176367" y="4843"/>
                  </a:lnTo>
                  <a:cubicBezTo>
                    <a:pt x="176349" y="4838"/>
                    <a:pt x="176331" y="4836"/>
                    <a:pt x="176314" y="4836"/>
                  </a:cubicBezTo>
                  <a:cubicBezTo>
                    <a:pt x="176234" y="4836"/>
                    <a:pt x="176162" y="4881"/>
                    <a:pt x="176141" y="4943"/>
                  </a:cubicBezTo>
                  <a:cubicBezTo>
                    <a:pt x="176091" y="5043"/>
                    <a:pt x="176141" y="5143"/>
                    <a:pt x="176242" y="5168"/>
                  </a:cubicBezTo>
                  <a:lnTo>
                    <a:pt x="176768" y="5369"/>
                  </a:lnTo>
                  <a:cubicBezTo>
                    <a:pt x="176693" y="6497"/>
                    <a:pt x="176743" y="7625"/>
                    <a:pt x="176943" y="8677"/>
                  </a:cubicBezTo>
                  <a:lnTo>
                    <a:pt x="173059" y="17549"/>
                  </a:lnTo>
                  <a:cubicBezTo>
                    <a:pt x="172532" y="17499"/>
                    <a:pt x="172006" y="17399"/>
                    <a:pt x="171505" y="17249"/>
                  </a:cubicBezTo>
                  <a:cubicBezTo>
                    <a:pt x="170628" y="16998"/>
                    <a:pt x="169801" y="16622"/>
                    <a:pt x="169049" y="16171"/>
                  </a:cubicBezTo>
                  <a:lnTo>
                    <a:pt x="169525" y="15770"/>
                  </a:lnTo>
                  <a:cubicBezTo>
                    <a:pt x="169600" y="15720"/>
                    <a:pt x="169625" y="15595"/>
                    <a:pt x="169550" y="15519"/>
                  </a:cubicBezTo>
                  <a:cubicBezTo>
                    <a:pt x="169522" y="15478"/>
                    <a:pt x="169472" y="15459"/>
                    <a:pt x="169420" y="15459"/>
                  </a:cubicBezTo>
                  <a:cubicBezTo>
                    <a:pt x="169377" y="15459"/>
                    <a:pt x="169333" y="15472"/>
                    <a:pt x="169299" y="15494"/>
                  </a:cubicBezTo>
                  <a:lnTo>
                    <a:pt x="168723" y="15970"/>
                  </a:lnTo>
                  <a:cubicBezTo>
                    <a:pt x="168046" y="15544"/>
                    <a:pt x="167445" y="15018"/>
                    <a:pt x="166918" y="14442"/>
                  </a:cubicBezTo>
                  <a:cubicBezTo>
                    <a:pt x="168096" y="13590"/>
                    <a:pt x="169099" y="12437"/>
                    <a:pt x="169826" y="11083"/>
                  </a:cubicBezTo>
                  <a:cubicBezTo>
                    <a:pt x="171279" y="8402"/>
                    <a:pt x="171354" y="5469"/>
                    <a:pt x="170051" y="3088"/>
                  </a:cubicBezTo>
                  <a:lnTo>
                    <a:pt x="170051" y="3088"/>
                  </a:lnTo>
                  <a:cubicBezTo>
                    <a:pt x="170252" y="3138"/>
                    <a:pt x="170452" y="3163"/>
                    <a:pt x="170653" y="3239"/>
                  </a:cubicBezTo>
                  <a:lnTo>
                    <a:pt x="170678" y="3239"/>
                  </a:lnTo>
                  <a:cubicBezTo>
                    <a:pt x="170778" y="3239"/>
                    <a:pt x="170828" y="3188"/>
                    <a:pt x="170853" y="3113"/>
                  </a:cubicBezTo>
                  <a:cubicBezTo>
                    <a:pt x="170878" y="3013"/>
                    <a:pt x="170828" y="2913"/>
                    <a:pt x="170728" y="2888"/>
                  </a:cubicBezTo>
                  <a:cubicBezTo>
                    <a:pt x="170427" y="2813"/>
                    <a:pt x="170126" y="2712"/>
                    <a:pt x="169801" y="2637"/>
                  </a:cubicBezTo>
                  <a:cubicBezTo>
                    <a:pt x="169750" y="2562"/>
                    <a:pt x="169700" y="2487"/>
                    <a:pt x="169650" y="2412"/>
                  </a:cubicBezTo>
                  <a:cubicBezTo>
                    <a:pt x="169625" y="2386"/>
                    <a:pt x="169625" y="2361"/>
                    <a:pt x="169600" y="2336"/>
                  </a:cubicBezTo>
                  <a:cubicBezTo>
                    <a:pt x="169700" y="2161"/>
                    <a:pt x="169801" y="2011"/>
                    <a:pt x="169926" y="1835"/>
                  </a:cubicBezTo>
                  <a:cubicBezTo>
                    <a:pt x="169976" y="1760"/>
                    <a:pt x="169951" y="1660"/>
                    <a:pt x="169876" y="1584"/>
                  </a:cubicBezTo>
                  <a:cubicBezTo>
                    <a:pt x="169849" y="1567"/>
                    <a:pt x="169816" y="1558"/>
                    <a:pt x="169783" y="1558"/>
                  </a:cubicBezTo>
                  <a:cubicBezTo>
                    <a:pt x="169721" y="1558"/>
                    <a:pt x="169657" y="1586"/>
                    <a:pt x="169625" y="1635"/>
                  </a:cubicBezTo>
                  <a:cubicBezTo>
                    <a:pt x="169525" y="1760"/>
                    <a:pt x="169450" y="1910"/>
                    <a:pt x="169349" y="2036"/>
                  </a:cubicBezTo>
                  <a:cubicBezTo>
                    <a:pt x="168755" y="1385"/>
                    <a:pt x="167953" y="1024"/>
                    <a:pt x="167139" y="1024"/>
                  </a:cubicBezTo>
                  <a:cubicBezTo>
                    <a:pt x="166855" y="1024"/>
                    <a:pt x="166570" y="1068"/>
                    <a:pt x="166292" y="1158"/>
                  </a:cubicBezTo>
                  <a:cubicBezTo>
                    <a:pt x="164963" y="1584"/>
                    <a:pt x="164663" y="2838"/>
                    <a:pt x="164512" y="3940"/>
                  </a:cubicBezTo>
                  <a:cubicBezTo>
                    <a:pt x="164061" y="6798"/>
                    <a:pt x="164161" y="9178"/>
                    <a:pt x="164738" y="11158"/>
                  </a:cubicBezTo>
                  <a:cubicBezTo>
                    <a:pt x="164562" y="11108"/>
                    <a:pt x="164362" y="11058"/>
                    <a:pt x="164186" y="10983"/>
                  </a:cubicBezTo>
                  <a:cubicBezTo>
                    <a:pt x="164174" y="10979"/>
                    <a:pt x="164159" y="10977"/>
                    <a:pt x="164144" y="10977"/>
                  </a:cubicBezTo>
                  <a:cubicBezTo>
                    <a:pt x="164071" y="10977"/>
                    <a:pt x="163982" y="11025"/>
                    <a:pt x="163961" y="11108"/>
                  </a:cubicBezTo>
                  <a:cubicBezTo>
                    <a:pt x="163936" y="11184"/>
                    <a:pt x="163986" y="11309"/>
                    <a:pt x="164086" y="11334"/>
                  </a:cubicBezTo>
                  <a:cubicBezTo>
                    <a:pt x="164287" y="11409"/>
                    <a:pt x="164487" y="11459"/>
                    <a:pt x="164713" y="11534"/>
                  </a:cubicBezTo>
                  <a:cubicBezTo>
                    <a:pt x="164562" y="11735"/>
                    <a:pt x="164412" y="11960"/>
                    <a:pt x="164287" y="12211"/>
                  </a:cubicBezTo>
                  <a:cubicBezTo>
                    <a:pt x="164237" y="12286"/>
                    <a:pt x="164287" y="12387"/>
                    <a:pt x="164362" y="12437"/>
                  </a:cubicBezTo>
                  <a:cubicBezTo>
                    <a:pt x="164387" y="12462"/>
                    <a:pt x="164412" y="12462"/>
                    <a:pt x="164462" y="12462"/>
                  </a:cubicBezTo>
                  <a:cubicBezTo>
                    <a:pt x="164512" y="12462"/>
                    <a:pt x="164587" y="12437"/>
                    <a:pt x="164613" y="12361"/>
                  </a:cubicBezTo>
                  <a:cubicBezTo>
                    <a:pt x="164713" y="12186"/>
                    <a:pt x="164838" y="11986"/>
                    <a:pt x="164938" y="11810"/>
                  </a:cubicBezTo>
                  <a:cubicBezTo>
                    <a:pt x="165064" y="12086"/>
                    <a:pt x="165164" y="12387"/>
                    <a:pt x="165289" y="12637"/>
                  </a:cubicBezTo>
                  <a:cubicBezTo>
                    <a:pt x="165590" y="13264"/>
                    <a:pt x="165966" y="13840"/>
                    <a:pt x="166392" y="14366"/>
                  </a:cubicBezTo>
                  <a:cubicBezTo>
                    <a:pt x="165071" y="15247"/>
                    <a:pt x="163559" y="15746"/>
                    <a:pt x="162089" y="15746"/>
                  </a:cubicBezTo>
                  <a:cubicBezTo>
                    <a:pt x="162053" y="15746"/>
                    <a:pt x="162017" y="15746"/>
                    <a:pt x="161981" y="15745"/>
                  </a:cubicBezTo>
                  <a:cubicBezTo>
                    <a:pt x="161755" y="15745"/>
                    <a:pt x="161530" y="15720"/>
                    <a:pt x="161304" y="15695"/>
                  </a:cubicBezTo>
                  <a:cubicBezTo>
                    <a:pt x="161279" y="15569"/>
                    <a:pt x="161279" y="15419"/>
                    <a:pt x="161254" y="15294"/>
                  </a:cubicBezTo>
                  <a:cubicBezTo>
                    <a:pt x="161232" y="15207"/>
                    <a:pt x="161173" y="15139"/>
                    <a:pt x="161092" y="15139"/>
                  </a:cubicBezTo>
                  <a:cubicBezTo>
                    <a:pt x="161080" y="15139"/>
                    <a:pt x="161067" y="15140"/>
                    <a:pt x="161054" y="15143"/>
                  </a:cubicBezTo>
                  <a:cubicBezTo>
                    <a:pt x="160953" y="15143"/>
                    <a:pt x="160878" y="15244"/>
                    <a:pt x="160903" y="15319"/>
                  </a:cubicBezTo>
                  <a:cubicBezTo>
                    <a:pt x="160903" y="15444"/>
                    <a:pt x="160928" y="15544"/>
                    <a:pt x="160953" y="15645"/>
                  </a:cubicBezTo>
                  <a:cubicBezTo>
                    <a:pt x="160803" y="15620"/>
                    <a:pt x="160678" y="15595"/>
                    <a:pt x="160527" y="15569"/>
                  </a:cubicBezTo>
                  <a:lnTo>
                    <a:pt x="160628" y="15419"/>
                  </a:lnTo>
                  <a:cubicBezTo>
                    <a:pt x="160678" y="15319"/>
                    <a:pt x="160653" y="15219"/>
                    <a:pt x="160577" y="15168"/>
                  </a:cubicBezTo>
                  <a:cubicBezTo>
                    <a:pt x="160551" y="15151"/>
                    <a:pt x="160518" y="15142"/>
                    <a:pt x="160484" y="15142"/>
                  </a:cubicBezTo>
                  <a:cubicBezTo>
                    <a:pt x="160423" y="15142"/>
                    <a:pt x="160359" y="15170"/>
                    <a:pt x="160327" y="15219"/>
                  </a:cubicBezTo>
                  <a:lnTo>
                    <a:pt x="160176" y="15469"/>
                  </a:lnTo>
                  <a:cubicBezTo>
                    <a:pt x="159149" y="15194"/>
                    <a:pt x="158171" y="14692"/>
                    <a:pt x="157294" y="14016"/>
                  </a:cubicBezTo>
                  <a:cubicBezTo>
                    <a:pt x="157921" y="13314"/>
                    <a:pt x="158497" y="12512"/>
                    <a:pt x="158998" y="11635"/>
                  </a:cubicBezTo>
                  <a:cubicBezTo>
                    <a:pt x="160302" y="9254"/>
                    <a:pt x="160728" y="6547"/>
                    <a:pt x="160176" y="4141"/>
                  </a:cubicBezTo>
                  <a:lnTo>
                    <a:pt x="160176" y="4141"/>
                  </a:lnTo>
                  <a:lnTo>
                    <a:pt x="160678" y="4417"/>
                  </a:lnTo>
                  <a:cubicBezTo>
                    <a:pt x="160703" y="4442"/>
                    <a:pt x="160728" y="4442"/>
                    <a:pt x="160753" y="4442"/>
                  </a:cubicBezTo>
                  <a:cubicBezTo>
                    <a:pt x="160828" y="4442"/>
                    <a:pt x="160878" y="4417"/>
                    <a:pt x="160903" y="4341"/>
                  </a:cubicBezTo>
                  <a:cubicBezTo>
                    <a:pt x="160953" y="4266"/>
                    <a:pt x="160928" y="4166"/>
                    <a:pt x="160853" y="4116"/>
                  </a:cubicBezTo>
                  <a:lnTo>
                    <a:pt x="160227" y="3765"/>
                  </a:lnTo>
                  <a:lnTo>
                    <a:pt x="160753" y="3389"/>
                  </a:lnTo>
                  <a:cubicBezTo>
                    <a:pt x="160828" y="3339"/>
                    <a:pt x="160853" y="3239"/>
                    <a:pt x="160803" y="3138"/>
                  </a:cubicBezTo>
                  <a:cubicBezTo>
                    <a:pt x="160759" y="3095"/>
                    <a:pt x="160707" y="3068"/>
                    <a:pt x="160656" y="3068"/>
                  </a:cubicBezTo>
                  <a:cubicBezTo>
                    <a:pt x="160620" y="3068"/>
                    <a:pt x="160584" y="3082"/>
                    <a:pt x="160552" y="3113"/>
                  </a:cubicBezTo>
                  <a:lnTo>
                    <a:pt x="160001" y="3489"/>
                  </a:lnTo>
                  <a:cubicBezTo>
                    <a:pt x="159901" y="3138"/>
                    <a:pt x="159775" y="2813"/>
                    <a:pt x="159625" y="2487"/>
                  </a:cubicBezTo>
                  <a:cubicBezTo>
                    <a:pt x="159500" y="2186"/>
                    <a:pt x="159324" y="1935"/>
                    <a:pt x="159149" y="1710"/>
                  </a:cubicBezTo>
                  <a:cubicBezTo>
                    <a:pt x="158689" y="1166"/>
                    <a:pt x="158089" y="902"/>
                    <a:pt x="157438" y="902"/>
                  </a:cubicBezTo>
                  <a:cubicBezTo>
                    <a:pt x="157308" y="902"/>
                    <a:pt x="157176" y="912"/>
                    <a:pt x="157044" y="933"/>
                  </a:cubicBezTo>
                  <a:cubicBezTo>
                    <a:pt x="156367" y="1033"/>
                    <a:pt x="155690" y="1409"/>
                    <a:pt x="155114" y="1935"/>
                  </a:cubicBezTo>
                  <a:lnTo>
                    <a:pt x="155039" y="1359"/>
                  </a:lnTo>
                  <a:cubicBezTo>
                    <a:pt x="155013" y="1259"/>
                    <a:pt x="154938" y="1209"/>
                    <a:pt x="154838" y="1209"/>
                  </a:cubicBezTo>
                  <a:cubicBezTo>
                    <a:pt x="154738" y="1234"/>
                    <a:pt x="154663" y="1309"/>
                    <a:pt x="154688" y="1409"/>
                  </a:cubicBezTo>
                  <a:lnTo>
                    <a:pt x="154763" y="1985"/>
                  </a:lnTo>
                  <a:cubicBezTo>
                    <a:pt x="154612" y="1935"/>
                    <a:pt x="154462" y="1885"/>
                    <a:pt x="154312" y="1835"/>
                  </a:cubicBezTo>
                  <a:cubicBezTo>
                    <a:pt x="154285" y="1822"/>
                    <a:pt x="154258" y="1815"/>
                    <a:pt x="154233" y="1815"/>
                  </a:cubicBezTo>
                  <a:cubicBezTo>
                    <a:pt x="154163" y="1815"/>
                    <a:pt x="154104" y="1862"/>
                    <a:pt x="154086" y="1935"/>
                  </a:cubicBezTo>
                  <a:cubicBezTo>
                    <a:pt x="154036" y="2011"/>
                    <a:pt x="154086" y="2111"/>
                    <a:pt x="154186" y="2161"/>
                  </a:cubicBezTo>
                  <a:cubicBezTo>
                    <a:pt x="154362" y="2236"/>
                    <a:pt x="154537" y="2286"/>
                    <a:pt x="154713" y="2361"/>
                  </a:cubicBezTo>
                  <a:cubicBezTo>
                    <a:pt x="154337" y="2787"/>
                    <a:pt x="154036" y="3264"/>
                    <a:pt x="153810" y="3790"/>
                  </a:cubicBezTo>
                  <a:cubicBezTo>
                    <a:pt x="152933" y="5970"/>
                    <a:pt x="153109" y="8527"/>
                    <a:pt x="154287" y="10858"/>
                  </a:cubicBezTo>
                  <a:cubicBezTo>
                    <a:pt x="154111" y="10808"/>
                    <a:pt x="153936" y="10757"/>
                    <a:pt x="153785" y="10682"/>
                  </a:cubicBezTo>
                  <a:cubicBezTo>
                    <a:pt x="153768" y="10678"/>
                    <a:pt x="153750" y="10676"/>
                    <a:pt x="153733" y="10676"/>
                  </a:cubicBezTo>
                  <a:cubicBezTo>
                    <a:pt x="153652" y="10676"/>
                    <a:pt x="153580" y="10721"/>
                    <a:pt x="153560" y="10783"/>
                  </a:cubicBezTo>
                  <a:cubicBezTo>
                    <a:pt x="153510" y="10883"/>
                    <a:pt x="153560" y="10983"/>
                    <a:pt x="153660" y="11008"/>
                  </a:cubicBezTo>
                  <a:cubicBezTo>
                    <a:pt x="153861" y="11108"/>
                    <a:pt x="154086" y="11158"/>
                    <a:pt x="154312" y="11234"/>
                  </a:cubicBezTo>
                  <a:lnTo>
                    <a:pt x="153986" y="11559"/>
                  </a:lnTo>
                  <a:cubicBezTo>
                    <a:pt x="153911" y="11635"/>
                    <a:pt x="153911" y="11735"/>
                    <a:pt x="153961" y="11810"/>
                  </a:cubicBezTo>
                  <a:cubicBezTo>
                    <a:pt x="154011" y="11835"/>
                    <a:pt x="154061" y="11860"/>
                    <a:pt x="154086" y="11860"/>
                  </a:cubicBezTo>
                  <a:cubicBezTo>
                    <a:pt x="154136" y="11860"/>
                    <a:pt x="154186" y="11835"/>
                    <a:pt x="154211" y="11810"/>
                  </a:cubicBezTo>
                  <a:lnTo>
                    <a:pt x="154612" y="11459"/>
                  </a:lnTo>
                  <a:cubicBezTo>
                    <a:pt x="154688" y="11610"/>
                    <a:pt x="154788" y="11760"/>
                    <a:pt x="154913" y="11935"/>
                  </a:cubicBezTo>
                  <a:cubicBezTo>
                    <a:pt x="155440" y="12737"/>
                    <a:pt x="156066" y="13439"/>
                    <a:pt x="156768" y="14041"/>
                  </a:cubicBezTo>
                  <a:cubicBezTo>
                    <a:pt x="155239" y="15544"/>
                    <a:pt x="153359" y="16547"/>
                    <a:pt x="151379" y="16848"/>
                  </a:cubicBezTo>
                  <a:cubicBezTo>
                    <a:pt x="150988" y="16901"/>
                    <a:pt x="150591" y="16928"/>
                    <a:pt x="150192" y="16928"/>
                  </a:cubicBezTo>
                  <a:cubicBezTo>
                    <a:pt x="148168" y="16928"/>
                    <a:pt x="146087" y="16245"/>
                    <a:pt x="144287" y="14968"/>
                  </a:cubicBezTo>
                  <a:cubicBezTo>
                    <a:pt x="145490" y="13615"/>
                    <a:pt x="146367" y="11910"/>
                    <a:pt x="146818" y="10106"/>
                  </a:cubicBezTo>
                  <a:cubicBezTo>
                    <a:pt x="146868" y="10231"/>
                    <a:pt x="146918" y="10356"/>
                    <a:pt x="146968" y="10482"/>
                  </a:cubicBezTo>
                  <a:cubicBezTo>
                    <a:pt x="146993" y="10557"/>
                    <a:pt x="147069" y="10607"/>
                    <a:pt x="147144" y="10607"/>
                  </a:cubicBezTo>
                  <a:lnTo>
                    <a:pt x="147194" y="10607"/>
                  </a:lnTo>
                  <a:cubicBezTo>
                    <a:pt x="147294" y="10557"/>
                    <a:pt x="147344" y="10457"/>
                    <a:pt x="147294" y="10381"/>
                  </a:cubicBezTo>
                  <a:cubicBezTo>
                    <a:pt x="147219" y="10106"/>
                    <a:pt x="147094" y="9855"/>
                    <a:pt x="146968" y="9630"/>
                  </a:cubicBezTo>
                  <a:cubicBezTo>
                    <a:pt x="147269" y="9504"/>
                    <a:pt x="147595" y="9404"/>
                    <a:pt x="147896" y="9279"/>
                  </a:cubicBezTo>
                  <a:cubicBezTo>
                    <a:pt x="147996" y="9254"/>
                    <a:pt x="148046" y="9153"/>
                    <a:pt x="147996" y="9053"/>
                  </a:cubicBezTo>
                  <a:cubicBezTo>
                    <a:pt x="147978" y="8980"/>
                    <a:pt x="147919" y="8933"/>
                    <a:pt x="147849" y="8933"/>
                  </a:cubicBezTo>
                  <a:cubicBezTo>
                    <a:pt x="147824" y="8933"/>
                    <a:pt x="147797" y="8939"/>
                    <a:pt x="147770" y="8953"/>
                  </a:cubicBezTo>
                  <a:cubicBezTo>
                    <a:pt x="147520" y="9053"/>
                    <a:pt x="147244" y="9128"/>
                    <a:pt x="146993" y="9229"/>
                  </a:cubicBezTo>
                  <a:cubicBezTo>
                    <a:pt x="147344" y="7173"/>
                    <a:pt x="147144" y="5043"/>
                    <a:pt x="146317" y="3113"/>
                  </a:cubicBezTo>
                  <a:lnTo>
                    <a:pt x="147044" y="2687"/>
                  </a:lnTo>
                  <a:cubicBezTo>
                    <a:pt x="147119" y="2637"/>
                    <a:pt x="147144" y="2512"/>
                    <a:pt x="147094" y="2437"/>
                  </a:cubicBezTo>
                  <a:cubicBezTo>
                    <a:pt x="147061" y="2388"/>
                    <a:pt x="147008" y="2360"/>
                    <a:pt x="146954" y="2360"/>
                  </a:cubicBezTo>
                  <a:cubicBezTo>
                    <a:pt x="146924" y="2360"/>
                    <a:pt x="146895" y="2369"/>
                    <a:pt x="146868" y="2386"/>
                  </a:cubicBezTo>
                  <a:lnTo>
                    <a:pt x="146166" y="2787"/>
                  </a:lnTo>
                  <a:cubicBezTo>
                    <a:pt x="145991" y="2437"/>
                    <a:pt x="145765" y="2136"/>
                    <a:pt x="145490" y="1860"/>
                  </a:cubicBezTo>
                  <a:lnTo>
                    <a:pt x="145640" y="1534"/>
                  </a:lnTo>
                  <a:cubicBezTo>
                    <a:pt x="145690" y="1459"/>
                    <a:pt x="145640" y="1334"/>
                    <a:pt x="145565" y="1309"/>
                  </a:cubicBezTo>
                  <a:cubicBezTo>
                    <a:pt x="145537" y="1295"/>
                    <a:pt x="145509" y="1289"/>
                    <a:pt x="145482" y="1289"/>
                  </a:cubicBezTo>
                  <a:cubicBezTo>
                    <a:pt x="145412" y="1289"/>
                    <a:pt x="145350" y="1330"/>
                    <a:pt x="145314" y="1384"/>
                  </a:cubicBezTo>
                  <a:lnTo>
                    <a:pt x="145214" y="1635"/>
                  </a:lnTo>
                  <a:cubicBezTo>
                    <a:pt x="145164" y="1584"/>
                    <a:pt x="145114" y="1534"/>
                    <a:pt x="145064" y="1509"/>
                  </a:cubicBezTo>
                  <a:cubicBezTo>
                    <a:pt x="144565" y="1153"/>
                    <a:pt x="144034" y="975"/>
                    <a:pt x="143490" y="975"/>
                  </a:cubicBezTo>
                  <a:cubicBezTo>
                    <a:pt x="143076" y="975"/>
                    <a:pt x="142654" y="1078"/>
                    <a:pt x="142231" y="1284"/>
                  </a:cubicBezTo>
                  <a:cubicBezTo>
                    <a:pt x="141429" y="1685"/>
                    <a:pt x="140678" y="2437"/>
                    <a:pt x="140151" y="3364"/>
                  </a:cubicBezTo>
                  <a:cubicBezTo>
                    <a:pt x="140026" y="3239"/>
                    <a:pt x="139926" y="3113"/>
                    <a:pt x="139775" y="2988"/>
                  </a:cubicBezTo>
                  <a:cubicBezTo>
                    <a:pt x="139741" y="2965"/>
                    <a:pt x="139703" y="2953"/>
                    <a:pt x="139663" y="2953"/>
                  </a:cubicBezTo>
                  <a:cubicBezTo>
                    <a:pt x="139615" y="2953"/>
                    <a:pt x="139566" y="2972"/>
                    <a:pt x="139525" y="3013"/>
                  </a:cubicBezTo>
                  <a:cubicBezTo>
                    <a:pt x="139475" y="3088"/>
                    <a:pt x="139475" y="3188"/>
                    <a:pt x="139550" y="3264"/>
                  </a:cubicBezTo>
                  <a:cubicBezTo>
                    <a:pt x="139700" y="3389"/>
                    <a:pt x="139850" y="3539"/>
                    <a:pt x="139976" y="3690"/>
                  </a:cubicBezTo>
                  <a:lnTo>
                    <a:pt x="139224" y="3915"/>
                  </a:lnTo>
                  <a:cubicBezTo>
                    <a:pt x="139124" y="3965"/>
                    <a:pt x="139074" y="4066"/>
                    <a:pt x="139099" y="4141"/>
                  </a:cubicBezTo>
                  <a:cubicBezTo>
                    <a:pt x="139124" y="4216"/>
                    <a:pt x="139199" y="4266"/>
                    <a:pt x="139274" y="4266"/>
                  </a:cubicBezTo>
                  <a:lnTo>
                    <a:pt x="139324" y="4266"/>
                  </a:lnTo>
                  <a:lnTo>
                    <a:pt x="139775" y="4116"/>
                  </a:lnTo>
                  <a:lnTo>
                    <a:pt x="139775" y="4116"/>
                  </a:lnTo>
                  <a:cubicBezTo>
                    <a:pt x="139525" y="4742"/>
                    <a:pt x="139349" y="5394"/>
                    <a:pt x="139324" y="6021"/>
                  </a:cubicBezTo>
                  <a:cubicBezTo>
                    <a:pt x="139299" y="6221"/>
                    <a:pt x="139299" y="6422"/>
                    <a:pt x="139299" y="6622"/>
                  </a:cubicBezTo>
                  <a:lnTo>
                    <a:pt x="136993" y="6622"/>
                  </a:lnTo>
                  <a:lnTo>
                    <a:pt x="140176" y="17324"/>
                  </a:lnTo>
                  <a:cubicBezTo>
                    <a:pt x="139600" y="17524"/>
                    <a:pt x="138998" y="17675"/>
                    <a:pt x="138372" y="17775"/>
                  </a:cubicBezTo>
                  <a:lnTo>
                    <a:pt x="135289" y="17775"/>
                  </a:lnTo>
                  <a:cubicBezTo>
                    <a:pt x="133535" y="17524"/>
                    <a:pt x="131881" y="16823"/>
                    <a:pt x="130502" y="15745"/>
                  </a:cubicBezTo>
                  <a:cubicBezTo>
                    <a:pt x="131705" y="15143"/>
                    <a:pt x="132758" y="14291"/>
                    <a:pt x="133560" y="13189"/>
                  </a:cubicBezTo>
                  <a:cubicBezTo>
                    <a:pt x="135865" y="9980"/>
                    <a:pt x="135389" y="5118"/>
                    <a:pt x="132532" y="2286"/>
                  </a:cubicBezTo>
                  <a:cubicBezTo>
                    <a:pt x="132127" y="1882"/>
                    <a:pt x="131565" y="1658"/>
                    <a:pt x="130972" y="1658"/>
                  </a:cubicBezTo>
                  <a:cubicBezTo>
                    <a:pt x="130941" y="1658"/>
                    <a:pt x="130909" y="1658"/>
                    <a:pt x="130878" y="1660"/>
                  </a:cubicBezTo>
                  <a:cubicBezTo>
                    <a:pt x="130251" y="1660"/>
                    <a:pt x="129675" y="1935"/>
                    <a:pt x="129249" y="2412"/>
                  </a:cubicBezTo>
                  <a:cubicBezTo>
                    <a:pt x="127444" y="4492"/>
                    <a:pt x="126667" y="7374"/>
                    <a:pt x="127018" y="10081"/>
                  </a:cubicBezTo>
                  <a:lnTo>
                    <a:pt x="126642" y="9880"/>
                  </a:lnTo>
                  <a:cubicBezTo>
                    <a:pt x="126642" y="9855"/>
                    <a:pt x="126642" y="9830"/>
                    <a:pt x="126617" y="9805"/>
                  </a:cubicBezTo>
                  <a:cubicBezTo>
                    <a:pt x="126576" y="9743"/>
                    <a:pt x="126501" y="9698"/>
                    <a:pt x="126420" y="9698"/>
                  </a:cubicBezTo>
                  <a:cubicBezTo>
                    <a:pt x="126402" y="9698"/>
                    <a:pt x="126384" y="9700"/>
                    <a:pt x="126367" y="9705"/>
                  </a:cubicBezTo>
                  <a:cubicBezTo>
                    <a:pt x="126266" y="9755"/>
                    <a:pt x="126191" y="9855"/>
                    <a:pt x="126216" y="9955"/>
                  </a:cubicBezTo>
                  <a:cubicBezTo>
                    <a:pt x="126241" y="10081"/>
                    <a:pt x="126342" y="10156"/>
                    <a:pt x="126392" y="10156"/>
                  </a:cubicBezTo>
                  <a:lnTo>
                    <a:pt x="127043" y="10507"/>
                  </a:lnTo>
                  <a:cubicBezTo>
                    <a:pt x="126893" y="10657"/>
                    <a:pt x="126743" y="10808"/>
                    <a:pt x="126567" y="10958"/>
                  </a:cubicBezTo>
                  <a:cubicBezTo>
                    <a:pt x="126492" y="11008"/>
                    <a:pt x="126492" y="11133"/>
                    <a:pt x="126542" y="11209"/>
                  </a:cubicBezTo>
                  <a:cubicBezTo>
                    <a:pt x="126592" y="11234"/>
                    <a:pt x="126642" y="11259"/>
                    <a:pt x="126693" y="11259"/>
                  </a:cubicBezTo>
                  <a:cubicBezTo>
                    <a:pt x="126718" y="11259"/>
                    <a:pt x="126768" y="11259"/>
                    <a:pt x="126818" y="11209"/>
                  </a:cubicBezTo>
                  <a:cubicBezTo>
                    <a:pt x="126918" y="11108"/>
                    <a:pt x="127043" y="11008"/>
                    <a:pt x="127169" y="10908"/>
                  </a:cubicBezTo>
                  <a:cubicBezTo>
                    <a:pt x="127419" y="12136"/>
                    <a:pt x="127921" y="13314"/>
                    <a:pt x="128672" y="14316"/>
                  </a:cubicBezTo>
                  <a:cubicBezTo>
                    <a:pt x="129023" y="14793"/>
                    <a:pt x="129424" y="15244"/>
                    <a:pt x="129850" y="15645"/>
                  </a:cubicBezTo>
                  <a:cubicBezTo>
                    <a:pt x="128705" y="16133"/>
                    <a:pt x="127446" y="16387"/>
                    <a:pt x="126184" y="16387"/>
                  </a:cubicBezTo>
                  <a:cubicBezTo>
                    <a:pt x="124465" y="16387"/>
                    <a:pt x="122739" y="15915"/>
                    <a:pt x="121279" y="14918"/>
                  </a:cubicBezTo>
                  <a:cubicBezTo>
                    <a:pt x="121003" y="14742"/>
                    <a:pt x="120728" y="14542"/>
                    <a:pt x="120477" y="14316"/>
                  </a:cubicBezTo>
                  <a:cubicBezTo>
                    <a:pt x="121229" y="13289"/>
                    <a:pt x="121755" y="12086"/>
                    <a:pt x="122056" y="10858"/>
                  </a:cubicBezTo>
                  <a:cubicBezTo>
                    <a:pt x="122106" y="10958"/>
                    <a:pt x="122181" y="11033"/>
                    <a:pt x="122231" y="11133"/>
                  </a:cubicBezTo>
                  <a:cubicBezTo>
                    <a:pt x="122281" y="11184"/>
                    <a:pt x="122332" y="11209"/>
                    <a:pt x="122382" y="11209"/>
                  </a:cubicBezTo>
                  <a:cubicBezTo>
                    <a:pt x="122432" y="11209"/>
                    <a:pt x="122457" y="11209"/>
                    <a:pt x="122482" y="11184"/>
                  </a:cubicBezTo>
                  <a:cubicBezTo>
                    <a:pt x="122557" y="11133"/>
                    <a:pt x="122582" y="11033"/>
                    <a:pt x="122532" y="10933"/>
                  </a:cubicBezTo>
                  <a:cubicBezTo>
                    <a:pt x="122432" y="10783"/>
                    <a:pt x="122332" y="10632"/>
                    <a:pt x="122206" y="10507"/>
                  </a:cubicBezTo>
                  <a:cubicBezTo>
                    <a:pt x="122482" y="10356"/>
                    <a:pt x="122733" y="10206"/>
                    <a:pt x="122983" y="10031"/>
                  </a:cubicBezTo>
                  <a:cubicBezTo>
                    <a:pt x="123058" y="9980"/>
                    <a:pt x="123083" y="9880"/>
                    <a:pt x="123033" y="9780"/>
                  </a:cubicBezTo>
                  <a:cubicBezTo>
                    <a:pt x="123001" y="9731"/>
                    <a:pt x="122937" y="9704"/>
                    <a:pt x="122876" y="9704"/>
                  </a:cubicBezTo>
                  <a:cubicBezTo>
                    <a:pt x="122842" y="9704"/>
                    <a:pt x="122809" y="9712"/>
                    <a:pt x="122783" y="9730"/>
                  </a:cubicBezTo>
                  <a:cubicBezTo>
                    <a:pt x="122582" y="9855"/>
                    <a:pt x="122407" y="9980"/>
                    <a:pt x="122206" y="10081"/>
                  </a:cubicBezTo>
                  <a:cubicBezTo>
                    <a:pt x="122657" y="7274"/>
                    <a:pt x="121981" y="4291"/>
                    <a:pt x="120151" y="2086"/>
                  </a:cubicBezTo>
                  <a:cubicBezTo>
                    <a:pt x="119926" y="1835"/>
                    <a:pt x="119675" y="1660"/>
                    <a:pt x="119374" y="1559"/>
                  </a:cubicBezTo>
                  <a:cubicBezTo>
                    <a:pt x="119271" y="1534"/>
                    <a:pt x="119159" y="1516"/>
                    <a:pt x="119041" y="1516"/>
                  </a:cubicBezTo>
                  <a:cubicBezTo>
                    <a:pt x="118582" y="1516"/>
                    <a:pt x="118033" y="1776"/>
                    <a:pt x="117595" y="2813"/>
                  </a:cubicBezTo>
                  <a:cubicBezTo>
                    <a:pt x="117394" y="3314"/>
                    <a:pt x="117219" y="3840"/>
                    <a:pt x="117093" y="4366"/>
                  </a:cubicBezTo>
                  <a:lnTo>
                    <a:pt x="116542" y="4141"/>
                  </a:lnTo>
                  <a:cubicBezTo>
                    <a:pt x="116521" y="4127"/>
                    <a:pt x="116496" y="4121"/>
                    <a:pt x="116471" y="4121"/>
                  </a:cubicBezTo>
                  <a:cubicBezTo>
                    <a:pt x="116405" y="4121"/>
                    <a:pt x="116335" y="4162"/>
                    <a:pt x="116317" y="4216"/>
                  </a:cubicBezTo>
                  <a:cubicBezTo>
                    <a:pt x="116266" y="4316"/>
                    <a:pt x="116317" y="4417"/>
                    <a:pt x="116417" y="4467"/>
                  </a:cubicBezTo>
                  <a:lnTo>
                    <a:pt x="116893" y="4667"/>
                  </a:lnTo>
                  <a:cubicBezTo>
                    <a:pt x="116718" y="4818"/>
                    <a:pt x="116542" y="4968"/>
                    <a:pt x="116392" y="5143"/>
                  </a:cubicBezTo>
                  <a:cubicBezTo>
                    <a:pt x="116317" y="5219"/>
                    <a:pt x="116317" y="5319"/>
                    <a:pt x="116392" y="5394"/>
                  </a:cubicBezTo>
                  <a:cubicBezTo>
                    <a:pt x="116417" y="5419"/>
                    <a:pt x="116467" y="5444"/>
                    <a:pt x="116517" y="5444"/>
                  </a:cubicBezTo>
                  <a:cubicBezTo>
                    <a:pt x="116567" y="5444"/>
                    <a:pt x="116617" y="5419"/>
                    <a:pt x="116642" y="5394"/>
                  </a:cubicBezTo>
                  <a:cubicBezTo>
                    <a:pt x="116743" y="5294"/>
                    <a:pt x="116843" y="5193"/>
                    <a:pt x="116943" y="5093"/>
                  </a:cubicBezTo>
                  <a:lnTo>
                    <a:pt x="116943" y="5093"/>
                  </a:lnTo>
                  <a:cubicBezTo>
                    <a:pt x="116868" y="5620"/>
                    <a:pt x="116818" y="6121"/>
                    <a:pt x="116818" y="6622"/>
                  </a:cubicBezTo>
                  <a:lnTo>
                    <a:pt x="115139" y="6622"/>
                  </a:lnTo>
                  <a:lnTo>
                    <a:pt x="110276" y="17700"/>
                  </a:lnTo>
                  <a:cubicBezTo>
                    <a:pt x="109224" y="17474"/>
                    <a:pt x="108196" y="17073"/>
                    <a:pt x="107294" y="16497"/>
                  </a:cubicBezTo>
                  <a:cubicBezTo>
                    <a:pt x="106993" y="16321"/>
                    <a:pt x="106717" y="16096"/>
                    <a:pt x="106442" y="15895"/>
                  </a:cubicBezTo>
                  <a:cubicBezTo>
                    <a:pt x="108271" y="14442"/>
                    <a:pt x="109750" y="12462"/>
                    <a:pt x="110527" y="10306"/>
                  </a:cubicBezTo>
                  <a:cubicBezTo>
                    <a:pt x="110828" y="9479"/>
                    <a:pt x="111078" y="8527"/>
                    <a:pt x="111179" y="7524"/>
                  </a:cubicBezTo>
                  <a:lnTo>
                    <a:pt x="111680" y="8001"/>
                  </a:lnTo>
                  <a:cubicBezTo>
                    <a:pt x="111705" y="8026"/>
                    <a:pt x="111755" y="8051"/>
                    <a:pt x="111805" y="8051"/>
                  </a:cubicBezTo>
                  <a:cubicBezTo>
                    <a:pt x="111855" y="8051"/>
                    <a:pt x="111880" y="8026"/>
                    <a:pt x="111931" y="8001"/>
                  </a:cubicBezTo>
                  <a:cubicBezTo>
                    <a:pt x="111981" y="7925"/>
                    <a:pt x="111981" y="7800"/>
                    <a:pt x="111931" y="7725"/>
                  </a:cubicBezTo>
                  <a:lnTo>
                    <a:pt x="111379" y="7224"/>
                  </a:lnTo>
                  <a:lnTo>
                    <a:pt x="111880" y="6923"/>
                  </a:lnTo>
                  <a:cubicBezTo>
                    <a:pt x="111981" y="6873"/>
                    <a:pt x="112006" y="6772"/>
                    <a:pt x="111956" y="6672"/>
                  </a:cubicBezTo>
                  <a:cubicBezTo>
                    <a:pt x="111923" y="6624"/>
                    <a:pt x="111860" y="6596"/>
                    <a:pt x="111798" y="6596"/>
                  </a:cubicBezTo>
                  <a:cubicBezTo>
                    <a:pt x="111765" y="6596"/>
                    <a:pt x="111732" y="6604"/>
                    <a:pt x="111705" y="6622"/>
                  </a:cubicBezTo>
                  <a:lnTo>
                    <a:pt x="111204" y="6923"/>
                  </a:lnTo>
                  <a:cubicBezTo>
                    <a:pt x="111229" y="5745"/>
                    <a:pt x="110978" y="4567"/>
                    <a:pt x="110276" y="3489"/>
                  </a:cubicBezTo>
                  <a:cubicBezTo>
                    <a:pt x="109575" y="2462"/>
                    <a:pt x="108497" y="1810"/>
                    <a:pt x="107344" y="1685"/>
                  </a:cubicBezTo>
                  <a:lnTo>
                    <a:pt x="107645" y="1309"/>
                  </a:lnTo>
                  <a:cubicBezTo>
                    <a:pt x="107695" y="1234"/>
                    <a:pt x="107695" y="1108"/>
                    <a:pt x="107620" y="1058"/>
                  </a:cubicBezTo>
                  <a:cubicBezTo>
                    <a:pt x="107588" y="1027"/>
                    <a:pt x="107548" y="1013"/>
                    <a:pt x="107508" y="1013"/>
                  </a:cubicBezTo>
                  <a:cubicBezTo>
                    <a:pt x="107453" y="1013"/>
                    <a:pt x="107398" y="1040"/>
                    <a:pt x="107369" y="1083"/>
                  </a:cubicBezTo>
                  <a:lnTo>
                    <a:pt x="106993" y="1559"/>
                  </a:lnTo>
                  <a:lnTo>
                    <a:pt x="106617" y="1108"/>
                  </a:lnTo>
                  <a:cubicBezTo>
                    <a:pt x="106574" y="1065"/>
                    <a:pt x="106521" y="1038"/>
                    <a:pt x="106471" y="1038"/>
                  </a:cubicBezTo>
                  <a:cubicBezTo>
                    <a:pt x="106434" y="1038"/>
                    <a:pt x="106398" y="1052"/>
                    <a:pt x="106367" y="1083"/>
                  </a:cubicBezTo>
                  <a:cubicBezTo>
                    <a:pt x="106291" y="1133"/>
                    <a:pt x="106266" y="1259"/>
                    <a:pt x="106342" y="1334"/>
                  </a:cubicBezTo>
                  <a:lnTo>
                    <a:pt x="106617" y="1660"/>
                  </a:lnTo>
                  <a:cubicBezTo>
                    <a:pt x="105164" y="1785"/>
                    <a:pt x="104036" y="2787"/>
                    <a:pt x="103284" y="4617"/>
                  </a:cubicBezTo>
                  <a:cubicBezTo>
                    <a:pt x="102357" y="6798"/>
                    <a:pt x="102407" y="9329"/>
                    <a:pt x="103159" y="11610"/>
                  </a:cubicBezTo>
                  <a:cubicBezTo>
                    <a:pt x="102958" y="11509"/>
                    <a:pt x="102758" y="11434"/>
                    <a:pt x="102582" y="11334"/>
                  </a:cubicBezTo>
                  <a:cubicBezTo>
                    <a:pt x="102549" y="11317"/>
                    <a:pt x="102515" y="11309"/>
                    <a:pt x="102484" y="11309"/>
                  </a:cubicBezTo>
                  <a:cubicBezTo>
                    <a:pt x="102421" y="11309"/>
                    <a:pt x="102365" y="11342"/>
                    <a:pt x="102331" y="11409"/>
                  </a:cubicBezTo>
                  <a:cubicBezTo>
                    <a:pt x="102281" y="11484"/>
                    <a:pt x="102331" y="11610"/>
                    <a:pt x="102407" y="11635"/>
                  </a:cubicBezTo>
                  <a:cubicBezTo>
                    <a:pt x="102607" y="11760"/>
                    <a:pt x="102833" y="11860"/>
                    <a:pt x="103058" y="11935"/>
                  </a:cubicBezTo>
                  <a:lnTo>
                    <a:pt x="102707" y="12612"/>
                  </a:lnTo>
                  <a:cubicBezTo>
                    <a:pt x="102682" y="12687"/>
                    <a:pt x="102707" y="12813"/>
                    <a:pt x="102808" y="12838"/>
                  </a:cubicBezTo>
                  <a:cubicBezTo>
                    <a:pt x="102833" y="12863"/>
                    <a:pt x="102858" y="12863"/>
                    <a:pt x="102883" y="12863"/>
                  </a:cubicBezTo>
                  <a:cubicBezTo>
                    <a:pt x="102933" y="12863"/>
                    <a:pt x="103008" y="12838"/>
                    <a:pt x="103033" y="12762"/>
                  </a:cubicBezTo>
                  <a:lnTo>
                    <a:pt x="103359" y="12136"/>
                  </a:lnTo>
                  <a:cubicBezTo>
                    <a:pt x="103910" y="13564"/>
                    <a:pt x="104788" y="14843"/>
                    <a:pt x="105890" y="15870"/>
                  </a:cubicBezTo>
                  <a:cubicBezTo>
                    <a:pt x="105540" y="16121"/>
                    <a:pt x="105189" y="16346"/>
                    <a:pt x="104813" y="16572"/>
                  </a:cubicBezTo>
                  <a:cubicBezTo>
                    <a:pt x="104612" y="16422"/>
                    <a:pt x="104387" y="16271"/>
                    <a:pt x="104186" y="16121"/>
                  </a:cubicBezTo>
                  <a:cubicBezTo>
                    <a:pt x="104155" y="16089"/>
                    <a:pt x="104119" y="16075"/>
                    <a:pt x="104082" y="16075"/>
                  </a:cubicBezTo>
                  <a:cubicBezTo>
                    <a:pt x="104031" y="16075"/>
                    <a:pt x="103979" y="16102"/>
                    <a:pt x="103936" y="16146"/>
                  </a:cubicBezTo>
                  <a:cubicBezTo>
                    <a:pt x="103885" y="16221"/>
                    <a:pt x="103885" y="16321"/>
                    <a:pt x="103961" y="16397"/>
                  </a:cubicBezTo>
                  <a:cubicBezTo>
                    <a:pt x="104136" y="16522"/>
                    <a:pt x="104286" y="16647"/>
                    <a:pt x="104462" y="16747"/>
                  </a:cubicBezTo>
                  <a:cubicBezTo>
                    <a:pt x="104111" y="16948"/>
                    <a:pt x="103760" y="17123"/>
                    <a:pt x="103409" y="17249"/>
                  </a:cubicBezTo>
                  <a:cubicBezTo>
                    <a:pt x="102732" y="17524"/>
                    <a:pt x="102081" y="17700"/>
                    <a:pt x="101429" y="17775"/>
                  </a:cubicBezTo>
                  <a:lnTo>
                    <a:pt x="99499" y="17775"/>
                  </a:lnTo>
                  <a:cubicBezTo>
                    <a:pt x="98748" y="17675"/>
                    <a:pt x="98021" y="17449"/>
                    <a:pt x="97344" y="17098"/>
                  </a:cubicBezTo>
                  <a:cubicBezTo>
                    <a:pt x="96216" y="16497"/>
                    <a:pt x="95314" y="15670"/>
                    <a:pt x="94587" y="14667"/>
                  </a:cubicBezTo>
                  <a:cubicBezTo>
                    <a:pt x="96592" y="12762"/>
                    <a:pt x="97745" y="10256"/>
                    <a:pt x="97770" y="7725"/>
                  </a:cubicBezTo>
                  <a:cubicBezTo>
                    <a:pt x="97795" y="7023"/>
                    <a:pt x="97695" y="5720"/>
                    <a:pt x="97118" y="4542"/>
                  </a:cubicBezTo>
                  <a:lnTo>
                    <a:pt x="97118" y="4542"/>
                  </a:lnTo>
                  <a:cubicBezTo>
                    <a:pt x="97219" y="4567"/>
                    <a:pt x="97319" y="4592"/>
                    <a:pt x="97419" y="4642"/>
                  </a:cubicBezTo>
                  <a:lnTo>
                    <a:pt x="97469" y="4642"/>
                  </a:lnTo>
                  <a:cubicBezTo>
                    <a:pt x="97544" y="4642"/>
                    <a:pt x="97620" y="4592"/>
                    <a:pt x="97645" y="4517"/>
                  </a:cubicBezTo>
                  <a:cubicBezTo>
                    <a:pt x="97670" y="4417"/>
                    <a:pt x="97620" y="4316"/>
                    <a:pt x="97544" y="4291"/>
                  </a:cubicBezTo>
                  <a:cubicBezTo>
                    <a:pt x="97319" y="4216"/>
                    <a:pt x="97093" y="4141"/>
                    <a:pt x="96868" y="4091"/>
                  </a:cubicBezTo>
                  <a:cubicBezTo>
                    <a:pt x="96818" y="4041"/>
                    <a:pt x="96793" y="3990"/>
                    <a:pt x="96742" y="3940"/>
                  </a:cubicBezTo>
                  <a:lnTo>
                    <a:pt x="96918" y="3464"/>
                  </a:lnTo>
                  <a:cubicBezTo>
                    <a:pt x="96943" y="3364"/>
                    <a:pt x="96893" y="3264"/>
                    <a:pt x="96793" y="3239"/>
                  </a:cubicBezTo>
                  <a:cubicBezTo>
                    <a:pt x="96775" y="3233"/>
                    <a:pt x="96754" y="3230"/>
                    <a:pt x="96733" y="3230"/>
                  </a:cubicBezTo>
                  <a:cubicBezTo>
                    <a:pt x="96664" y="3230"/>
                    <a:pt x="96586" y="3262"/>
                    <a:pt x="96567" y="3339"/>
                  </a:cubicBezTo>
                  <a:lnTo>
                    <a:pt x="96492" y="3589"/>
                  </a:lnTo>
                  <a:cubicBezTo>
                    <a:pt x="96141" y="3214"/>
                    <a:pt x="95740" y="2888"/>
                    <a:pt x="95214" y="2612"/>
                  </a:cubicBezTo>
                  <a:cubicBezTo>
                    <a:pt x="94737" y="2386"/>
                    <a:pt x="94236" y="2261"/>
                    <a:pt x="93735" y="2261"/>
                  </a:cubicBezTo>
                  <a:cubicBezTo>
                    <a:pt x="93810" y="2136"/>
                    <a:pt x="93885" y="2011"/>
                    <a:pt x="93961" y="1910"/>
                  </a:cubicBezTo>
                  <a:cubicBezTo>
                    <a:pt x="94011" y="1810"/>
                    <a:pt x="93986" y="1710"/>
                    <a:pt x="93910" y="1660"/>
                  </a:cubicBezTo>
                  <a:cubicBezTo>
                    <a:pt x="93875" y="1642"/>
                    <a:pt x="93839" y="1634"/>
                    <a:pt x="93806" y="1634"/>
                  </a:cubicBezTo>
                  <a:cubicBezTo>
                    <a:pt x="93745" y="1634"/>
                    <a:pt x="93692" y="1661"/>
                    <a:pt x="93660" y="1710"/>
                  </a:cubicBezTo>
                  <a:cubicBezTo>
                    <a:pt x="93560" y="1860"/>
                    <a:pt x="93459" y="2036"/>
                    <a:pt x="93359" y="2211"/>
                  </a:cubicBezTo>
                  <a:cubicBezTo>
                    <a:pt x="93234" y="2036"/>
                    <a:pt x="93108" y="1885"/>
                    <a:pt x="92983" y="1710"/>
                  </a:cubicBezTo>
                  <a:cubicBezTo>
                    <a:pt x="92951" y="1661"/>
                    <a:pt x="92897" y="1634"/>
                    <a:pt x="92837" y="1634"/>
                  </a:cubicBezTo>
                  <a:cubicBezTo>
                    <a:pt x="92803" y="1634"/>
                    <a:pt x="92768" y="1642"/>
                    <a:pt x="92732" y="1660"/>
                  </a:cubicBezTo>
                  <a:cubicBezTo>
                    <a:pt x="92657" y="1710"/>
                    <a:pt x="92632" y="1835"/>
                    <a:pt x="92682" y="1910"/>
                  </a:cubicBezTo>
                  <a:cubicBezTo>
                    <a:pt x="92808" y="2061"/>
                    <a:pt x="92908" y="2211"/>
                    <a:pt x="93033" y="2361"/>
                  </a:cubicBezTo>
                  <a:cubicBezTo>
                    <a:pt x="92482" y="2487"/>
                    <a:pt x="92006" y="2737"/>
                    <a:pt x="91605" y="3163"/>
                  </a:cubicBezTo>
                  <a:cubicBezTo>
                    <a:pt x="90502" y="4366"/>
                    <a:pt x="90853" y="6071"/>
                    <a:pt x="91254" y="7549"/>
                  </a:cubicBezTo>
                  <a:cubicBezTo>
                    <a:pt x="91279" y="7625"/>
                    <a:pt x="91304" y="7700"/>
                    <a:pt x="91329" y="7775"/>
                  </a:cubicBezTo>
                  <a:lnTo>
                    <a:pt x="90652" y="7850"/>
                  </a:lnTo>
                  <a:cubicBezTo>
                    <a:pt x="90552" y="7850"/>
                    <a:pt x="90477" y="7950"/>
                    <a:pt x="90502" y="8051"/>
                  </a:cubicBezTo>
                  <a:cubicBezTo>
                    <a:pt x="90502" y="8126"/>
                    <a:pt x="90577" y="8201"/>
                    <a:pt x="90677" y="8201"/>
                  </a:cubicBezTo>
                  <a:lnTo>
                    <a:pt x="91429" y="8126"/>
                  </a:lnTo>
                  <a:cubicBezTo>
                    <a:pt x="91454" y="8276"/>
                    <a:pt x="91504" y="8427"/>
                    <a:pt x="91554" y="8577"/>
                  </a:cubicBezTo>
                  <a:cubicBezTo>
                    <a:pt x="91379" y="8627"/>
                    <a:pt x="91179" y="8652"/>
                    <a:pt x="91003" y="8677"/>
                  </a:cubicBezTo>
                  <a:cubicBezTo>
                    <a:pt x="90903" y="8702"/>
                    <a:pt x="90853" y="8777"/>
                    <a:pt x="90853" y="8878"/>
                  </a:cubicBezTo>
                  <a:cubicBezTo>
                    <a:pt x="90853" y="8978"/>
                    <a:pt x="90953" y="9028"/>
                    <a:pt x="91028" y="9028"/>
                  </a:cubicBezTo>
                  <a:lnTo>
                    <a:pt x="91053" y="9028"/>
                  </a:lnTo>
                  <a:cubicBezTo>
                    <a:pt x="91254" y="9003"/>
                    <a:pt x="91454" y="8978"/>
                    <a:pt x="91655" y="8928"/>
                  </a:cubicBezTo>
                  <a:cubicBezTo>
                    <a:pt x="92256" y="10983"/>
                    <a:pt x="92983" y="12988"/>
                    <a:pt x="94111" y="14617"/>
                  </a:cubicBezTo>
                  <a:cubicBezTo>
                    <a:pt x="94036" y="14692"/>
                    <a:pt x="93961" y="14742"/>
                    <a:pt x="93885" y="14818"/>
                  </a:cubicBezTo>
                  <a:cubicBezTo>
                    <a:pt x="93610" y="15043"/>
                    <a:pt x="93334" y="15269"/>
                    <a:pt x="93033" y="15469"/>
                  </a:cubicBezTo>
                  <a:cubicBezTo>
                    <a:pt x="93033" y="15344"/>
                    <a:pt x="93033" y="15219"/>
                    <a:pt x="93033" y="15093"/>
                  </a:cubicBezTo>
                  <a:cubicBezTo>
                    <a:pt x="93033" y="14993"/>
                    <a:pt x="92933" y="14918"/>
                    <a:pt x="92833" y="14918"/>
                  </a:cubicBezTo>
                  <a:cubicBezTo>
                    <a:pt x="92757" y="14943"/>
                    <a:pt x="92682" y="15018"/>
                    <a:pt x="92682" y="15118"/>
                  </a:cubicBezTo>
                  <a:cubicBezTo>
                    <a:pt x="92682" y="15319"/>
                    <a:pt x="92682" y="15519"/>
                    <a:pt x="92682" y="15695"/>
                  </a:cubicBezTo>
                  <a:lnTo>
                    <a:pt x="92331" y="15519"/>
                  </a:lnTo>
                  <a:cubicBezTo>
                    <a:pt x="92331" y="15494"/>
                    <a:pt x="92331" y="15444"/>
                    <a:pt x="92306" y="15419"/>
                  </a:cubicBezTo>
                  <a:cubicBezTo>
                    <a:pt x="92269" y="15363"/>
                    <a:pt x="92203" y="15335"/>
                    <a:pt x="92141" y="15335"/>
                  </a:cubicBezTo>
                  <a:cubicBezTo>
                    <a:pt x="92120" y="15335"/>
                    <a:pt x="92100" y="15338"/>
                    <a:pt x="92081" y="15344"/>
                  </a:cubicBezTo>
                  <a:cubicBezTo>
                    <a:pt x="92006" y="15369"/>
                    <a:pt x="91930" y="15469"/>
                    <a:pt x="91930" y="15519"/>
                  </a:cubicBezTo>
                  <a:cubicBezTo>
                    <a:pt x="91905" y="15595"/>
                    <a:pt x="91930" y="15720"/>
                    <a:pt x="92081" y="15795"/>
                  </a:cubicBezTo>
                  <a:lnTo>
                    <a:pt x="92331" y="15920"/>
                  </a:lnTo>
                  <a:cubicBezTo>
                    <a:pt x="90812" y="16812"/>
                    <a:pt x="89145" y="17278"/>
                    <a:pt x="87502" y="17278"/>
                  </a:cubicBezTo>
                  <a:cubicBezTo>
                    <a:pt x="87113" y="17278"/>
                    <a:pt x="86725" y="17251"/>
                    <a:pt x="86341" y="17199"/>
                  </a:cubicBezTo>
                  <a:cubicBezTo>
                    <a:pt x="84587" y="16923"/>
                    <a:pt x="82908" y="16121"/>
                    <a:pt x="81529" y="14843"/>
                  </a:cubicBezTo>
                  <a:cubicBezTo>
                    <a:pt x="82582" y="13915"/>
                    <a:pt x="83384" y="12838"/>
                    <a:pt x="83960" y="11710"/>
                  </a:cubicBezTo>
                  <a:cubicBezTo>
                    <a:pt x="84011" y="11810"/>
                    <a:pt x="84061" y="11910"/>
                    <a:pt x="84111" y="12011"/>
                  </a:cubicBezTo>
                  <a:cubicBezTo>
                    <a:pt x="84136" y="12086"/>
                    <a:pt x="84186" y="12136"/>
                    <a:pt x="84261" y="12136"/>
                  </a:cubicBezTo>
                  <a:cubicBezTo>
                    <a:pt x="84286" y="12136"/>
                    <a:pt x="84311" y="12111"/>
                    <a:pt x="84336" y="12111"/>
                  </a:cubicBezTo>
                  <a:cubicBezTo>
                    <a:pt x="84437" y="12061"/>
                    <a:pt x="84462" y="11960"/>
                    <a:pt x="84437" y="11885"/>
                  </a:cubicBezTo>
                  <a:cubicBezTo>
                    <a:pt x="84361" y="11710"/>
                    <a:pt x="84286" y="11534"/>
                    <a:pt x="84186" y="11384"/>
                  </a:cubicBezTo>
                  <a:lnTo>
                    <a:pt x="84963" y="11033"/>
                  </a:lnTo>
                  <a:cubicBezTo>
                    <a:pt x="85063" y="10983"/>
                    <a:pt x="85088" y="10883"/>
                    <a:pt x="85063" y="10808"/>
                  </a:cubicBezTo>
                  <a:cubicBezTo>
                    <a:pt x="85027" y="10734"/>
                    <a:pt x="84963" y="10688"/>
                    <a:pt x="84892" y="10688"/>
                  </a:cubicBezTo>
                  <a:cubicBezTo>
                    <a:pt x="84866" y="10688"/>
                    <a:pt x="84839" y="10694"/>
                    <a:pt x="84813" y="10707"/>
                  </a:cubicBezTo>
                  <a:lnTo>
                    <a:pt x="84286" y="10958"/>
                  </a:lnTo>
                  <a:cubicBezTo>
                    <a:pt x="84762" y="9730"/>
                    <a:pt x="84988" y="8452"/>
                    <a:pt x="84888" y="7173"/>
                  </a:cubicBezTo>
                  <a:cubicBezTo>
                    <a:pt x="84888" y="7073"/>
                    <a:pt x="84863" y="6998"/>
                    <a:pt x="84863" y="6898"/>
                  </a:cubicBezTo>
                  <a:lnTo>
                    <a:pt x="84863" y="6898"/>
                  </a:lnTo>
                  <a:lnTo>
                    <a:pt x="85339" y="7324"/>
                  </a:lnTo>
                  <a:cubicBezTo>
                    <a:pt x="85389" y="7349"/>
                    <a:pt x="85414" y="7374"/>
                    <a:pt x="85464" y="7374"/>
                  </a:cubicBezTo>
                  <a:cubicBezTo>
                    <a:pt x="85514" y="7374"/>
                    <a:pt x="85564" y="7349"/>
                    <a:pt x="85590" y="7299"/>
                  </a:cubicBezTo>
                  <a:cubicBezTo>
                    <a:pt x="85665" y="7224"/>
                    <a:pt x="85665" y="7123"/>
                    <a:pt x="85590" y="7048"/>
                  </a:cubicBezTo>
                  <a:lnTo>
                    <a:pt x="84863" y="6422"/>
                  </a:lnTo>
                  <a:lnTo>
                    <a:pt x="85564" y="6196"/>
                  </a:lnTo>
                  <a:cubicBezTo>
                    <a:pt x="85665" y="6146"/>
                    <a:pt x="85715" y="6046"/>
                    <a:pt x="85665" y="5945"/>
                  </a:cubicBezTo>
                  <a:cubicBezTo>
                    <a:pt x="85644" y="5884"/>
                    <a:pt x="85573" y="5839"/>
                    <a:pt x="85492" y="5839"/>
                  </a:cubicBezTo>
                  <a:cubicBezTo>
                    <a:pt x="85475" y="5839"/>
                    <a:pt x="85457" y="5841"/>
                    <a:pt x="85439" y="5845"/>
                  </a:cubicBezTo>
                  <a:lnTo>
                    <a:pt x="84737" y="6096"/>
                  </a:lnTo>
                  <a:cubicBezTo>
                    <a:pt x="84462" y="4843"/>
                    <a:pt x="83910" y="3815"/>
                    <a:pt x="83083" y="3163"/>
                  </a:cubicBezTo>
                  <a:cubicBezTo>
                    <a:pt x="82482" y="2662"/>
                    <a:pt x="81730" y="2386"/>
                    <a:pt x="80953" y="2386"/>
                  </a:cubicBezTo>
                  <a:lnTo>
                    <a:pt x="80878" y="1960"/>
                  </a:lnTo>
                  <a:cubicBezTo>
                    <a:pt x="80853" y="1860"/>
                    <a:pt x="80777" y="1810"/>
                    <a:pt x="80677" y="1810"/>
                  </a:cubicBezTo>
                  <a:cubicBezTo>
                    <a:pt x="80577" y="1835"/>
                    <a:pt x="80502" y="1935"/>
                    <a:pt x="80527" y="2011"/>
                  </a:cubicBezTo>
                  <a:lnTo>
                    <a:pt x="80602" y="2412"/>
                  </a:lnTo>
                  <a:cubicBezTo>
                    <a:pt x="80527" y="2412"/>
                    <a:pt x="80477" y="2437"/>
                    <a:pt x="80402" y="2437"/>
                  </a:cubicBezTo>
                  <a:cubicBezTo>
                    <a:pt x="79324" y="2612"/>
                    <a:pt x="78747" y="3214"/>
                    <a:pt x="78397" y="3940"/>
                  </a:cubicBezTo>
                  <a:lnTo>
                    <a:pt x="77920" y="3539"/>
                  </a:lnTo>
                  <a:cubicBezTo>
                    <a:pt x="77887" y="3517"/>
                    <a:pt x="77843" y="3504"/>
                    <a:pt x="77800" y="3504"/>
                  </a:cubicBezTo>
                  <a:cubicBezTo>
                    <a:pt x="77748" y="3504"/>
                    <a:pt x="77697" y="3523"/>
                    <a:pt x="77670" y="3564"/>
                  </a:cubicBezTo>
                  <a:cubicBezTo>
                    <a:pt x="77595" y="3640"/>
                    <a:pt x="77620" y="3765"/>
                    <a:pt x="77695" y="3815"/>
                  </a:cubicBezTo>
                  <a:lnTo>
                    <a:pt x="78196" y="4241"/>
                  </a:lnTo>
                  <a:lnTo>
                    <a:pt x="77544" y="4517"/>
                  </a:lnTo>
                  <a:cubicBezTo>
                    <a:pt x="77469" y="4567"/>
                    <a:pt x="77419" y="4667"/>
                    <a:pt x="77469" y="4767"/>
                  </a:cubicBezTo>
                  <a:cubicBezTo>
                    <a:pt x="77494" y="4818"/>
                    <a:pt x="77544" y="4868"/>
                    <a:pt x="77620" y="4868"/>
                  </a:cubicBezTo>
                  <a:cubicBezTo>
                    <a:pt x="77645" y="4868"/>
                    <a:pt x="77670" y="4868"/>
                    <a:pt x="77695" y="4843"/>
                  </a:cubicBezTo>
                  <a:lnTo>
                    <a:pt x="78121" y="4667"/>
                  </a:lnTo>
                  <a:lnTo>
                    <a:pt x="78121" y="4667"/>
                  </a:lnTo>
                  <a:cubicBezTo>
                    <a:pt x="78096" y="4717"/>
                    <a:pt x="78096" y="4792"/>
                    <a:pt x="78071" y="4843"/>
                  </a:cubicBezTo>
                  <a:cubicBezTo>
                    <a:pt x="77720" y="6046"/>
                    <a:pt x="77645" y="7299"/>
                    <a:pt x="77820" y="8552"/>
                  </a:cubicBezTo>
                  <a:lnTo>
                    <a:pt x="76968" y="6622"/>
                  </a:lnTo>
                  <a:lnTo>
                    <a:pt x="74311" y="6622"/>
                  </a:lnTo>
                  <a:lnTo>
                    <a:pt x="77344" y="16898"/>
                  </a:lnTo>
                  <a:cubicBezTo>
                    <a:pt x="76371" y="17207"/>
                    <a:pt x="75360" y="17373"/>
                    <a:pt x="74364" y="17373"/>
                  </a:cubicBezTo>
                  <a:cubicBezTo>
                    <a:pt x="73743" y="17373"/>
                    <a:pt x="73128" y="17308"/>
                    <a:pt x="72532" y="17174"/>
                  </a:cubicBezTo>
                  <a:cubicBezTo>
                    <a:pt x="70953" y="16823"/>
                    <a:pt x="69474" y="16046"/>
                    <a:pt x="68221" y="14918"/>
                  </a:cubicBezTo>
                  <a:cubicBezTo>
                    <a:pt x="68321" y="14793"/>
                    <a:pt x="68447" y="14667"/>
                    <a:pt x="68547" y="14542"/>
                  </a:cubicBezTo>
                  <a:cubicBezTo>
                    <a:pt x="69023" y="14016"/>
                    <a:pt x="69399" y="13439"/>
                    <a:pt x="69725" y="12813"/>
                  </a:cubicBezTo>
                  <a:lnTo>
                    <a:pt x="69750" y="12938"/>
                  </a:lnTo>
                  <a:cubicBezTo>
                    <a:pt x="69775" y="13013"/>
                    <a:pt x="69850" y="13063"/>
                    <a:pt x="69925" y="13063"/>
                  </a:cubicBezTo>
                  <a:lnTo>
                    <a:pt x="69975" y="13063"/>
                  </a:lnTo>
                  <a:cubicBezTo>
                    <a:pt x="70076" y="13038"/>
                    <a:pt x="70126" y="12963"/>
                    <a:pt x="70101" y="12863"/>
                  </a:cubicBezTo>
                  <a:lnTo>
                    <a:pt x="69975" y="12286"/>
                  </a:lnTo>
                  <a:cubicBezTo>
                    <a:pt x="70000" y="12236"/>
                    <a:pt x="70026" y="12186"/>
                    <a:pt x="70051" y="12136"/>
                  </a:cubicBezTo>
                  <a:lnTo>
                    <a:pt x="70602" y="12311"/>
                  </a:lnTo>
                  <a:cubicBezTo>
                    <a:pt x="70627" y="12336"/>
                    <a:pt x="70652" y="12336"/>
                    <a:pt x="70652" y="12336"/>
                  </a:cubicBezTo>
                  <a:cubicBezTo>
                    <a:pt x="70727" y="12336"/>
                    <a:pt x="70802" y="12286"/>
                    <a:pt x="70828" y="12211"/>
                  </a:cubicBezTo>
                  <a:cubicBezTo>
                    <a:pt x="70853" y="12111"/>
                    <a:pt x="70802" y="12011"/>
                    <a:pt x="70727" y="11986"/>
                  </a:cubicBezTo>
                  <a:lnTo>
                    <a:pt x="70176" y="11785"/>
                  </a:lnTo>
                  <a:cubicBezTo>
                    <a:pt x="70652" y="10532"/>
                    <a:pt x="70853" y="9128"/>
                    <a:pt x="70752" y="7725"/>
                  </a:cubicBezTo>
                  <a:cubicBezTo>
                    <a:pt x="70702" y="6948"/>
                    <a:pt x="70552" y="6196"/>
                    <a:pt x="70326" y="5469"/>
                  </a:cubicBezTo>
                  <a:cubicBezTo>
                    <a:pt x="70552" y="5394"/>
                    <a:pt x="70777" y="5319"/>
                    <a:pt x="71003" y="5219"/>
                  </a:cubicBezTo>
                  <a:cubicBezTo>
                    <a:pt x="71078" y="5193"/>
                    <a:pt x="71128" y="5093"/>
                    <a:pt x="71078" y="4993"/>
                  </a:cubicBezTo>
                  <a:cubicBezTo>
                    <a:pt x="71059" y="4916"/>
                    <a:pt x="70996" y="4884"/>
                    <a:pt x="70923" y="4884"/>
                  </a:cubicBezTo>
                  <a:cubicBezTo>
                    <a:pt x="70900" y="4884"/>
                    <a:pt x="70876" y="4887"/>
                    <a:pt x="70853" y="4893"/>
                  </a:cubicBezTo>
                  <a:cubicBezTo>
                    <a:pt x="70652" y="4993"/>
                    <a:pt x="70427" y="5068"/>
                    <a:pt x="70226" y="5143"/>
                  </a:cubicBezTo>
                  <a:cubicBezTo>
                    <a:pt x="70226" y="5143"/>
                    <a:pt x="70226" y="5118"/>
                    <a:pt x="70226" y="5118"/>
                  </a:cubicBezTo>
                  <a:cubicBezTo>
                    <a:pt x="70326" y="4943"/>
                    <a:pt x="70427" y="4742"/>
                    <a:pt x="70552" y="4567"/>
                  </a:cubicBezTo>
                  <a:cubicBezTo>
                    <a:pt x="70602" y="4492"/>
                    <a:pt x="70577" y="4391"/>
                    <a:pt x="70502" y="4341"/>
                  </a:cubicBezTo>
                  <a:cubicBezTo>
                    <a:pt x="70470" y="4310"/>
                    <a:pt x="70430" y="4296"/>
                    <a:pt x="70390" y="4296"/>
                  </a:cubicBezTo>
                  <a:cubicBezTo>
                    <a:pt x="70335" y="4296"/>
                    <a:pt x="70280" y="4323"/>
                    <a:pt x="70251" y="4366"/>
                  </a:cubicBezTo>
                  <a:cubicBezTo>
                    <a:pt x="70176" y="4492"/>
                    <a:pt x="70101" y="4592"/>
                    <a:pt x="70051" y="4717"/>
                  </a:cubicBezTo>
                  <a:cubicBezTo>
                    <a:pt x="69549" y="3514"/>
                    <a:pt x="68823" y="2462"/>
                    <a:pt x="67845" y="1635"/>
                  </a:cubicBezTo>
                  <a:cubicBezTo>
                    <a:pt x="67469" y="1309"/>
                    <a:pt x="67018" y="1083"/>
                    <a:pt x="66592" y="1058"/>
                  </a:cubicBezTo>
                  <a:cubicBezTo>
                    <a:pt x="66518" y="1051"/>
                    <a:pt x="66447" y="1047"/>
                    <a:pt x="66378" y="1047"/>
                  </a:cubicBezTo>
                  <a:cubicBezTo>
                    <a:pt x="65981" y="1047"/>
                    <a:pt x="65670" y="1167"/>
                    <a:pt x="65414" y="1359"/>
                  </a:cubicBezTo>
                  <a:cubicBezTo>
                    <a:pt x="65439" y="1234"/>
                    <a:pt x="65464" y="1108"/>
                    <a:pt x="65489" y="958"/>
                  </a:cubicBezTo>
                  <a:cubicBezTo>
                    <a:pt x="65514" y="858"/>
                    <a:pt x="65439" y="782"/>
                    <a:pt x="65339" y="757"/>
                  </a:cubicBezTo>
                  <a:cubicBezTo>
                    <a:pt x="65322" y="753"/>
                    <a:pt x="65305" y="751"/>
                    <a:pt x="65290" y="751"/>
                  </a:cubicBezTo>
                  <a:cubicBezTo>
                    <a:pt x="65214" y="751"/>
                    <a:pt x="65159" y="800"/>
                    <a:pt x="65138" y="883"/>
                  </a:cubicBezTo>
                  <a:cubicBezTo>
                    <a:pt x="65088" y="1083"/>
                    <a:pt x="65063" y="1284"/>
                    <a:pt x="65013" y="1484"/>
                  </a:cubicBezTo>
                  <a:cubicBezTo>
                    <a:pt x="64938" y="1459"/>
                    <a:pt x="64863" y="1409"/>
                    <a:pt x="64787" y="1359"/>
                  </a:cubicBezTo>
                  <a:cubicBezTo>
                    <a:pt x="64752" y="1341"/>
                    <a:pt x="64716" y="1333"/>
                    <a:pt x="64683" y="1333"/>
                  </a:cubicBezTo>
                  <a:cubicBezTo>
                    <a:pt x="64622" y="1333"/>
                    <a:pt x="64569" y="1360"/>
                    <a:pt x="64537" y="1409"/>
                  </a:cubicBezTo>
                  <a:cubicBezTo>
                    <a:pt x="64487" y="1484"/>
                    <a:pt x="64512" y="1610"/>
                    <a:pt x="64587" y="1660"/>
                  </a:cubicBezTo>
                  <a:cubicBezTo>
                    <a:pt x="64712" y="1735"/>
                    <a:pt x="64812" y="1785"/>
                    <a:pt x="64938" y="1860"/>
                  </a:cubicBezTo>
                  <a:cubicBezTo>
                    <a:pt x="64662" y="2261"/>
                    <a:pt x="64537" y="2687"/>
                    <a:pt x="64462" y="2913"/>
                  </a:cubicBezTo>
                  <a:cubicBezTo>
                    <a:pt x="63760" y="5068"/>
                    <a:pt x="63785" y="7474"/>
                    <a:pt x="64512" y="9730"/>
                  </a:cubicBezTo>
                  <a:cubicBezTo>
                    <a:pt x="64336" y="9780"/>
                    <a:pt x="64161" y="9830"/>
                    <a:pt x="63985" y="9855"/>
                  </a:cubicBezTo>
                  <a:cubicBezTo>
                    <a:pt x="63885" y="9880"/>
                    <a:pt x="63835" y="9980"/>
                    <a:pt x="63835" y="10056"/>
                  </a:cubicBezTo>
                  <a:cubicBezTo>
                    <a:pt x="63860" y="10156"/>
                    <a:pt x="63935" y="10206"/>
                    <a:pt x="64010" y="10206"/>
                  </a:cubicBezTo>
                  <a:lnTo>
                    <a:pt x="64061" y="10206"/>
                  </a:lnTo>
                  <a:cubicBezTo>
                    <a:pt x="64236" y="10181"/>
                    <a:pt x="64437" y="10131"/>
                    <a:pt x="64612" y="10081"/>
                  </a:cubicBezTo>
                  <a:cubicBezTo>
                    <a:pt x="64687" y="10256"/>
                    <a:pt x="64737" y="10407"/>
                    <a:pt x="64812" y="10582"/>
                  </a:cubicBezTo>
                  <a:lnTo>
                    <a:pt x="64211" y="10958"/>
                  </a:lnTo>
                  <a:cubicBezTo>
                    <a:pt x="64111" y="11008"/>
                    <a:pt x="64086" y="11108"/>
                    <a:pt x="64136" y="11184"/>
                  </a:cubicBezTo>
                  <a:cubicBezTo>
                    <a:pt x="64186" y="11259"/>
                    <a:pt x="64236" y="11284"/>
                    <a:pt x="64286" y="11284"/>
                  </a:cubicBezTo>
                  <a:cubicBezTo>
                    <a:pt x="64336" y="11284"/>
                    <a:pt x="64361" y="11259"/>
                    <a:pt x="64386" y="11259"/>
                  </a:cubicBezTo>
                  <a:lnTo>
                    <a:pt x="64938" y="10908"/>
                  </a:lnTo>
                  <a:cubicBezTo>
                    <a:pt x="65138" y="11334"/>
                    <a:pt x="65339" y="11760"/>
                    <a:pt x="65564" y="12186"/>
                  </a:cubicBezTo>
                  <a:cubicBezTo>
                    <a:pt x="66166" y="13214"/>
                    <a:pt x="66893" y="14141"/>
                    <a:pt x="67695" y="14918"/>
                  </a:cubicBezTo>
                  <a:cubicBezTo>
                    <a:pt x="67168" y="15394"/>
                    <a:pt x="66592" y="15795"/>
                    <a:pt x="65965" y="16146"/>
                  </a:cubicBezTo>
                  <a:lnTo>
                    <a:pt x="65665" y="15945"/>
                  </a:lnTo>
                  <a:cubicBezTo>
                    <a:pt x="65665" y="15895"/>
                    <a:pt x="65640" y="15870"/>
                    <a:pt x="65614" y="15845"/>
                  </a:cubicBezTo>
                  <a:cubicBezTo>
                    <a:pt x="65577" y="15789"/>
                    <a:pt x="65525" y="15761"/>
                    <a:pt x="65459" y="15761"/>
                  </a:cubicBezTo>
                  <a:cubicBezTo>
                    <a:pt x="65437" y="15761"/>
                    <a:pt x="65414" y="15764"/>
                    <a:pt x="65389" y="15770"/>
                  </a:cubicBezTo>
                  <a:cubicBezTo>
                    <a:pt x="65339" y="15795"/>
                    <a:pt x="65264" y="15870"/>
                    <a:pt x="65264" y="15945"/>
                  </a:cubicBezTo>
                  <a:cubicBezTo>
                    <a:pt x="65239" y="15996"/>
                    <a:pt x="65264" y="16121"/>
                    <a:pt x="65389" y="16196"/>
                  </a:cubicBezTo>
                  <a:lnTo>
                    <a:pt x="65614" y="16321"/>
                  </a:lnTo>
                  <a:cubicBezTo>
                    <a:pt x="64230" y="17002"/>
                    <a:pt x="62670" y="17358"/>
                    <a:pt x="61112" y="17358"/>
                  </a:cubicBezTo>
                  <a:cubicBezTo>
                    <a:pt x="59398" y="17358"/>
                    <a:pt x="57686" y="16927"/>
                    <a:pt x="56216" y="16021"/>
                  </a:cubicBezTo>
                  <a:cubicBezTo>
                    <a:pt x="56091" y="15970"/>
                    <a:pt x="55990" y="15895"/>
                    <a:pt x="55890" y="15820"/>
                  </a:cubicBezTo>
                  <a:cubicBezTo>
                    <a:pt x="56742" y="15018"/>
                    <a:pt x="57494" y="14091"/>
                    <a:pt x="58146" y="13063"/>
                  </a:cubicBezTo>
                  <a:cubicBezTo>
                    <a:pt x="58447" y="12587"/>
                    <a:pt x="58697" y="12086"/>
                    <a:pt x="58923" y="11610"/>
                  </a:cubicBezTo>
                  <a:lnTo>
                    <a:pt x="58998" y="11760"/>
                  </a:lnTo>
                  <a:cubicBezTo>
                    <a:pt x="59023" y="11835"/>
                    <a:pt x="59098" y="11860"/>
                    <a:pt x="59173" y="11860"/>
                  </a:cubicBezTo>
                  <a:lnTo>
                    <a:pt x="59249" y="11860"/>
                  </a:lnTo>
                  <a:cubicBezTo>
                    <a:pt x="59324" y="11810"/>
                    <a:pt x="59374" y="11710"/>
                    <a:pt x="59324" y="11610"/>
                  </a:cubicBezTo>
                  <a:lnTo>
                    <a:pt x="59123" y="11209"/>
                  </a:lnTo>
                  <a:lnTo>
                    <a:pt x="60000" y="11083"/>
                  </a:lnTo>
                  <a:cubicBezTo>
                    <a:pt x="60101" y="11083"/>
                    <a:pt x="60151" y="10983"/>
                    <a:pt x="60151" y="10883"/>
                  </a:cubicBezTo>
                  <a:cubicBezTo>
                    <a:pt x="60129" y="10796"/>
                    <a:pt x="60051" y="10728"/>
                    <a:pt x="59981" y="10728"/>
                  </a:cubicBezTo>
                  <a:cubicBezTo>
                    <a:pt x="59971" y="10728"/>
                    <a:pt x="59960" y="10729"/>
                    <a:pt x="59950" y="10732"/>
                  </a:cubicBezTo>
                  <a:lnTo>
                    <a:pt x="59223" y="10833"/>
                  </a:lnTo>
                  <a:cubicBezTo>
                    <a:pt x="60076" y="8552"/>
                    <a:pt x="60151" y="6171"/>
                    <a:pt x="59474" y="3990"/>
                  </a:cubicBezTo>
                  <a:lnTo>
                    <a:pt x="59474" y="3990"/>
                  </a:lnTo>
                  <a:lnTo>
                    <a:pt x="60151" y="4341"/>
                  </a:lnTo>
                  <a:cubicBezTo>
                    <a:pt x="60176" y="4366"/>
                    <a:pt x="60201" y="4366"/>
                    <a:pt x="60226" y="4366"/>
                  </a:cubicBezTo>
                  <a:cubicBezTo>
                    <a:pt x="60301" y="4366"/>
                    <a:pt x="60351" y="4341"/>
                    <a:pt x="60401" y="4266"/>
                  </a:cubicBezTo>
                  <a:cubicBezTo>
                    <a:pt x="60426" y="4191"/>
                    <a:pt x="60401" y="4091"/>
                    <a:pt x="60326" y="4041"/>
                  </a:cubicBezTo>
                  <a:lnTo>
                    <a:pt x="59524" y="3640"/>
                  </a:lnTo>
                  <a:lnTo>
                    <a:pt x="59975" y="3138"/>
                  </a:lnTo>
                  <a:cubicBezTo>
                    <a:pt x="60051" y="3063"/>
                    <a:pt x="60051" y="2938"/>
                    <a:pt x="59975" y="2888"/>
                  </a:cubicBezTo>
                  <a:cubicBezTo>
                    <a:pt x="59938" y="2850"/>
                    <a:pt x="59888" y="2831"/>
                    <a:pt x="59841" y="2831"/>
                  </a:cubicBezTo>
                  <a:cubicBezTo>
                    <a:pt x="59794" y="2831"/>
                    <a:pt x="59750" y="2850"/>
                    <a:pt x="59725" y="2888"/>
                  </a:cubicBezTo>
                  <a:lnTo>
                    <a:pt x="59249" y="3414"/>
                  </a:lnTo>
                  <a:cubicBezTo>
                    <a:pt x="59123" y="3088"/>
                    <a:pt x="58973" y="2762"/>
                    <a:pt x="58822" y="2462"/>
                  </a:cubicBezTo>
                  <a:cubicBezTo>
                    <a:pt x="58472" y="1810"/>
                    <a:pt x="57970" y="1259"/>
                    <a:pt x="57394" y="908"/>
                  </a:cubicBezTo>
                  <a:cubicBezTo>
                    <a:pt x="57569" y="858"/>
                    <a:pt x="57745" y="833"/>
                    <a:pt x="57895" y="833"/>
                  </a:cubicBezTo>
                  <a:cubicBezTo>
                    <a:pt x="57995" y="808"/>
                    <a:pt x="58071" y="732"/>
                    <a:pt x="58071" y="632"/>
                  </a:cubicBezTo>
                  <a:cubicBezTo>
                    <a:pt x="58071" y="532"/>
                    <a:pt x="57970" y="457"/>
                    <a:pt x="57870" y="457"/>
                  </a:cubicBezTo>
                  <a:cubicBezTo>
                    <a:pt x="57569" y="482"/>
                    <a:pt x="57269" y="557"/>
                    <a:pt x="56968" y="632"/>
                  </a:cubicBezTo>
                  <a:cubicBezTo>
                    <a:pt x="56968" y="482"/>
                    <a:pt x="56943" y="356"/>
                    <a:pt x="56918" y="206"/>
                  </a:cubicBezTo>
                  <a:cubicBezTo>
                    <a:pt x="56868" y="31"/>
                    <a:pt x="56742" y="5"/>
                    <a:pt x="56692" y="5"/>
                  </a:cubicBezTo>
                  <a:cubicBezTo>
                    <a:pt x="56682" y="2"/>
                    <a:pt x="56672" y="1"/>
                    <a:pt x="56662" y="1"/>
                  </a:cubicBezTo>
                  <a:close/>
                </a:path>
              </a:pathLst>
            </a:custGeom>
            <a:solidFill>
              <a:srgbClr val="CF8000">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9"/>
            <p:cNvSpPr/>
            <p:nvPr/>
          </p:nvSpPr>
          <p:spPr>
            <a:xfrm>
              <a:off x="5540250" y="2511925"/>
              <a:ext cx="623475" cy="622850"/>
            </a:xfrm>
            <a:custGeom>
              <a:avLst/>
              <a:gdLst/>
              <a:ahLst/>
              <a:cxnLst/>
              <a:rect l="l" t="t" r="r" b="b"/>
              <a:pathLst>
                <a:path w="24939" h="24914" extrusionOk="0">
                  <a:moveTo>
                    <a:pt x="24938" y="1"/>
                  </a:moveTo>
                  <a:lnTo>
                    <a:pt x="1" y="24913"/>
                  </a:lnTo>
                  <a:lnTo>
                    <a:pt x="1054" y="24913"/>
                  </a:lnTo>
                  <a:lnTo>
                    <a:pt x="24938" y="1028"/>
                  </a:lnTo>
                  <a:lnTo>
                    <a:pt x="24938" y="1"/>
                  </a:lnTo>
                  <a:close/>
                </a:path>
              </a:pathLst>
            </a:custGeom>
            <a:solidFill>
              <a:srgbClr val="CF8000">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9"/>
            <p:cNvSpPr/>
            <p:nvPr/>
          </p:nvSpPr>
          <p:spPr>
            <a:xfrm>
              <a:off x="1457525" y="2788875"/>
              <a:ext cx="345900" cy="345900"/>
            </a:xfrm>
            <a:custGeom>
              <a:avLst/>
              <a:gdLst/>
              <a:ahLst/>
              <a:cxnLst/>
              <a:rect l="l" t="t" r="r" b="b"/>
              <a:pathLst>
                <a:path w="13836" h="13836" extrusionOk="0">
                  <a:moveTo>
                    <a:pt x="1" y="1"/>
                  </a:moveTo>
                  <a:lnTo>
                    <a:pt x="1" y="1028"/>
                  </a:lnTo>
                  <a:lnTo>
                    <a:pt x="12808" y="13835"/>
                  </a:lnTo>
                  <a:lnTo>
                    <a:pt x="13835" y="13835"/>
                  </a:lnTo>
                  <a:lnTo>
                    <a:pt x="1" y="1"/>
                  </a:lnTo>
                  <a:close/>
                </a:path>
              </a:pathLst>
            </a:custGeom>
            <a:solidFill>
              <a:srgbClr val="CF8000">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3" name="Google Shape;1273;p19"/>
          <p:cNvGrpSpPr/>
          <p:nvPr/>
        </p:nvGrpSpPr>
        <p:grpSpPr>
          <a:xfrm flipH="1">
            <a:off x="-1303474" y="157581"/>
            <a:ext cx="11214713" cy="3389986"/>
            <a:chOff x="1261428" y="3076008"/>
            <a:chExt cx="3384654" cy="1023114"/>
          </a:xfrm>
        </p:grpSpPr>
        <p:sp>
          <p:nvSpPr>
            <p:cNvPr id="1274" name="Google Shape;1274;p19"/>
            <p:cNvSpPr/>
            <p:nvPr/>
          </p:nvSpPr>
          <p:spPr>
            <a:xfrm flipH="1">
              <a:off x="1261428" y="3446615"/>
              <a:ext cx="462975" cy="140700"/>
            </a:xfrm>
            <a:custGeom>
              <a:avLst/>
              <a:gdLst/>
              <a:ahLst/>
              <a:cxnLst/>
              <a:rect l="l" t="t" r="r" b="b"/>
              <a:pathLst>
                <a:path w="18519" h="5628" extrusionOk="0">
                  <a:moveTo>
                    <a:pt x="8099" y="1"/>
                  </a:moveTo>
                  <a:cubicBezTo>
                    <a:pt x="6852" y="1"/>
                    <a:pt x="5648" y="618"/>
                    <a:pt x="5486" y="1567"/>
                  </a:cubicBezTo>
                  <a:cubicBezTo>
                    <a:pt x="5027" y="1246"/>
                    <a:pt x="4547" y="1105"/>
                    <a:pt x="4089" y="1105"/>
                  </a:cubicBezTo>
                  <a:cubicBezTo>
                    <a:pt x="2797" y="1105"/>
                    <a:pt x="1676" y="2228"/>
                    <a:pt x="1676" y="3597"/>
                  </a:cubicBezTo>
                  <a:cubicBezTo>
                    <a:pt x="1603" y="3578"/>
                    <a:pt x="1530" y="3570"/>
                    <a:pt x="1460" y="3570"/>
                  </a:cubicBezTo>
                  <a:cubicBezTo>
                    <a:pt x="596" y="3570"/>
                    <a:pt x="1" y="4909"/>
                    <a:pt x="348" y="5627"/>
                  </a:cubicBezTo>
                  <a:lnTo>
                    <a:pt x="18519" y="5627"/>
                  </a:lnTo>
                  <a:cubicBezTo>
                    <a:pt x="18038" y="4849"/>
                    <a:pt x="15592" y="4155"/>
                    <a:pt x="14389" y="4155"/>
                  </a:cubicBezTo>
                  <a:cubicBezTo>
                    <a:pt x="14275" y="4155"/>
                    <a:pt x="14172" y="4161"/>
                    <a:pt x="14083" y="4174"/>
                  </a:cubicBezTo>
                  <a:cubicBezTo>
                    <a:pt x="14083" y="3213"/>
                    <a:pt x="13096" y="2605"/>
                    <a:pt x="12159" y="2605"/>
                  </a:cubicBezTo>
                  <a:cubicBezTo>
                    <a:pt x="11752" y="2605"/>
                    <a:pt x="11354" y="2720"/>
                    <a:pt x="11050" y="2971"/>
                  </a:cubicBezTo>
                  <a:cubicBezTo>
                    <a:pt x="11063" y="840"/>
                    <a:pt x="9552" y="1"/>
                    <a:pt x="80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9"/>
            <p:cNvSpPr/>
            <p:nvPr/>
          </p:nvSpPr>
          <p:spPr>
            <a:xfrm flipH="1">
              <a:off x="4003982" y="3960422"/>
              <a:ext cx="642100" cy="138700"/>
            </a:xfrm>
            <a:custGeom>
              <a:avLst/>
              <a:gdLst/>
              <a:ahLst/>
              <a:cxnLst/>
              <a:rect l="l" t="t" r="r" b="b"/>
              <a:pathLst>
                <a:path w="25684" h="5548" extrusionOk="0">
                  <a:moveTo>
                    <a:pt x="17517" y="0"/>
                  </a:moveTo>
                  <a:cubicBezTo>
                    <a:pt x="15433" y="0"/>
                    <a:pt x="13172" y="978"/>
                    <a:pt x="12382" y="2615"/>
                  </a:cubicBezTo>
                  <a:cubicBezTo>
                    <a:pt x="11623" y="2197"/>
                    <a:pt x="10820" y="2008"/>
                    <a:pt x="10053" y="2008"/>
                  </a:cubicBezTo>
                  <a:cubicBezTo>
                    <a:pt x="8337" y="2008"/>
                    <a:pt x="6794" y="2949"/>
                    <a:pt x="6292" y="4369"/>
                  </a:cubicBezTo>
                  <a:cubicBezTo>
                    <a:pt x="5754" y="4282"/>
                    <a:pt x="5234" y="4244"/>
                    <a:pt x="4738" y="4244"/>
                  </a:cubicBezTo>
                  <a:cubicBezTo>
                    <a:pt x="2390" y="4244"/>
                    <a:pt x="580" y="5092"/>
                    <a:pt x="1" y="5547"/>
                  </a:cubicBezTo>
                  <a:lnTo>
                    <a:pt x="25189" y="5547"/>
                  </a:lnTo>
                  <a:cubicBezTo>
                    <a:pt x="25684" y="3528"/>
                    <a:pt x="24332" y="1628"/>
                    <a:pt x="22513" y="1628"/>
                  </a:cubicBezTo>
                  <a:cubicBezTo>
                    <a:pt x="22119" y="1628"/>
                    <a:pt x="21703" y="1717"/>
                    <a:pt x="21279" y="1913"/>
                  </a:cubicBezTo>
                  <a:cubicBezTo>
                    <a:pt x="20644" y="588"/>
                    <a:pt x="19134" y="0"/>
                    <a:pt x="175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9"/>
            <p:cNvSpPr/>
            <p:nvPr/>
          </p:nvSpPr>
          <p:spPr>
            <a:xfrm>
              <a:off x="1670546" y="3076008"/>
              <a:ext cx="336475" cy="86750"/>
            </a:xfrm>
            <a:custGeom>
              <a:avLst/>
              <a:gdLst/>
              <a:ahLst/>
              <a:cxnLst/>
              <a:rect l="l" t="t" r="r" b="b"/>
              <a:pathLst>
                <a:path w="13459" h="3470" extrusionOk="0">
                  <a:moveTo>
                    <a:pt x="5467" y="1"/>
                  </a:moveTo>
                  <a:cubicBezTo>
                    <a:pt x="4412" y="1"/>
                    <a:pt x="3393" y="528"/>
                    <a:pt x="3158" y="1615"/>
                  </a:cubicBezTo>
                  <a:cubicBezTo>
                    <a:pt x="2980" y="1560"/>
                    <a:pt x="2790" y="1534"/>
                    <a:pt x="2595" y="1534"/>
                  </a:cubicBezTo>
                  <a:cubicBezTo>
                    <a:pt x="1448" y="1534"/>
                    <a:pt x="129" y="2419"/>
                    <a:pt x="0" y="3469"/>
                  </a:cubicBezTo>
                  <a:lnTo>
                    <a:pt x="13459" y="3469"/>
                  </a:lnTo>
                  <a:cubicBezTo>
                    <a:pt x="13210" y="3179"/>
                    <a:pt x="12415" y="2667"/>
                    <a:pt x="11383" y="2667"/>
                  </a:cubicBezTo>
                  <a:cubicBezTo>
                    <a:pt x="11165" y="2667"/>
                    <a:pt x="10937" y="2690"/>
                    <a:pt x="10702" y="2742"/>
                  </a:cubicBezTo>
                  <a:cubicBezTo>
                    <a:pt x="10683" y="2206"/>
                    <a:pt x="9757" y="1364"/>
                    <a:pt x="8841" y="1364"/>
                  </a:cubicBezTo>
                  <a:cubicBezTo>
                    <a:pt x="8557" y="1364"/>
                    <a:pt x="8275" y="1444"/>
                    <a:pt x="8020" y="1640"/>
                  </a:cubicBezTo>
                  <a:cubicBezTo>
                    <a:pt x="7677" y="559"/>
                    <a:pt x="6553" y="1"/>
                    <a:pt x="5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7" name="Google Shape;1277;p19"/>
          <p:cNvSpPr/>
          <p:nvPr/>
        </p:nvSpPr>
        <p:spPr>
          <a:xfrm flipH="1">
            <a:off x="-201607" y="367306"/>
            <a:ext cx="1114876" cy="287437"/>
          </a:xfrm>
          <a:custGeom>
            <a:avLst/>
            <a:gdLst/>
            <a:ahLst/>
            <a:cxnLst/>
            <a:rect l="l" t="t" r="r" b="b"/>
            <a:pathLst>
              <a:path w="13459" h="3470" extrusionOk="0">
                <a:moveTo>
                  <a:pt x="5467" y="1"/>
                </a:moveTo>
                <a:cubicBezTo>
                  <a:pt x="4412" y="1"/>
                  <a:pt x="3393" y="528"/>
                  <a:pt x="3158" y="1615"/>
                </a:cubicBezTo>
                <a:cubicBezTo>
                  <a:pt x="2980" y="1560"/>
                  <a:pt x="2790" y="1534"/>
                  <a:pt x="2595" y="1534"/>
                </a:cubicBezTo>
                <a:cubicBezTo>
                  <a:pt x="1448" y="1534"/>
                  <a:pt x="129" y="2419"/>
                  <a:pt x="0" y="3469"/>
                </a:cubicBezTo>
                <a:lnTo>
                  <a:pt x="13459" y="3469"/>
                </a:lnTo>
                <a:cubicBezTo>
                  <a:pt x="13210" y="3179"/>
                  <a:pt x="12415" y="2667"/>
                  <a:pt x="11383" y="2667"/>
                </a:cubicBezTo>
                <a:cubicBezTo>
                  <a:pt x="11165" y="2667"/>
                  <a:pt x="10937" y="2690"/>
                  <a:pt x="10702" y="2742"/>
                </a:cubicBezTo>
                <a:cubicBezTo>
                  <a:pt x="10683" y="2206"/>
                  <a:pt x="9757" y="1364"/>
                  <a:pt x="8841" y="1364"/>
                </a:cubicBezTo>
                <a:cubicBezTo>
                  <a:pt x="8557" y="1364"/>
                  <a:pt x="8275" y="1444"/>
                  <a:pt x="8020" y="1640"/>
                </a:cubicBezTo>
                <a:cubicBezTo>
                  <a:pt x="7677" y="559"/>
                  <a:pt x="6553" y="1"/>
                  <a:pt x="5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9"/>
          <p:cNvSpPr/>
          <p:nvPr/>
        </p:nvSpPr>
        <p:spPr>
          <a:xfrm>
            <a:off x="-1" y="4223450"/>
            <a:ext cx="9143936" cy="2240841"/>
          </a:xfrm>
          <a:custGeom>
            <a:avLst/>
            <a:gdLst/>
            <a:ahLst/>
            <a:cxnLst/>
            <a:rect l="l" t="t" r="r" b="b"/>
            <a:pathLst>
              <a:path w="186897" h="64480" extrusionOk="0">
                <a:moveTo>
                  <a:pt x="2538" y="5706"/>
                </a:moveTo>
                <a:lnTo>
                  <a:pt x="2942" y="3443"/>
                </a:lnTo>
                <a:cubicBezTo>
                  <a:pt x="2942" y="3443"/>
                  <a:pt x="6581" y="3048"/>
                  <a:pt x="8044" y="3393"/>
                </a:cubicBezTo>
                <a:cubicBezTo>
                  <a:pt x="9508" y="3735"/>
                  <a:pt x="15359" y="488"/>
                  <a:pt x="17066" y="245"/>
                </a:cubicBezTo>
                <a:cubicBezTo>
                  <a:pt x="18774" y="1"/>
                  <a:pt x="20602" y="612"/>
                  <a:pt x="21577" y="1268"/>
                </a:cubicBezTo>
                <a:cubicBezTo>
                  <a:pt x="22553" y="1927"/>
                  <a:pt x="27552" y="3393"/>
                  <a:pt x="27552" y="3393"/>
                </a:cubicBezTo>
                <a:lnTo>
                  <a:pt x="34869" y="1268"/>
                </a:lnTo>
                <a:cubicBezTo>
                  <a:pt x="34869" y="1268"/>
                  <a:pt x="36800" y="3569"/>
                  <a:pt x="38678" y="5706"/>
                </a:cubicBezTo>
                <a:lnTo>
                  <a:pt x="54856" y="5706"/>
                </a:lnTo>
                <a:cubicBezTo>
                  <a:pt x="56689" y="4839"/>
                  <a:pt x="60348" y="3066"/>
                  <a:pt x="61517" y="3443"/>
                </a:cubicBezTo>
                <a:cubicBezTo>
                  <a:pt x="62883" y="3888"/>
                  <a:pt x="68832" y="4562"/>
                  <a:pt x="70393" y="4756"/>
                </a:cubicBezTo>
                <a:cubicBezTo>
                  <a:pt x="71952" y="4952"/>
                  <a:pt x="78002" y="4268"/>
                  <a:pt x="78880" y="4464"/>
                </a:cubicBezTo>
                <a:cubicBezTo>
                  <a:pt x="79202" y="4534"/>
                  <a:pt x="80378" y="5055"/>
                  <a:pt x="81786" y="5706"/>
                </a:cubicBezTo>
                <a:lnTo>
                  <a:pt x="98603" y="5706"/>
                </a:lnTo>
                <a:cubicBezTo>
                  <a:pt x="99378" y="4881"/>
                  <a:pt x="100253" y="4079"/>
                  <a:pt x="100839" y="3946"/>
                </a:cubicBezTo>
                <a:cubicBezTo>
                  <a:pt x="102109" y="3652"/>
                  <a:pt x="107278" y="4336"/>
                  <a:pt x="108696" y="4733"/>
                </a:cubicBezTo>
                <a:cubicBezTo>
                  <a:pt x="110117" y="5130"/>
                  <a:pt x="116154" y="5603"/>
                  <a:pt x="117032" y="5706"/>
                </a:cubicBezTo>
                <a:lnTo>
                  <a:pt x="117173" y="5706"/>
                </a:lnTo>
                <a:cubicBezTo>
                  <a:pt x="118166" y="5610"/>
                  <a:pt x="120610" y="3735"/>
                  <a:pt x="121908" y="3458"/>
                </a:cubicBezTo>
                <a:cubicBezTo>
                  <a:pt x="122599" y="3310"/>
                  <a:pt x="125385" y="4459"/>
                  <a:pt x="128098" y="5706"/>
                </a:cubicBezTo>
                <a:lnTo>
                  <a:pt x="150344" y="5706"/>
                </a:lnTo>
                <a:cubicBezTo>
                  <a:pt x="154375" y="4388"/>
                  <a:pt x="159200" y="2819"/>
                  <a:pt x="160500" y="2440"/>
                </a:cubicBezTo>
                <a:cubicBezTo>
                  <a:pt x="162841" y="1756"/>
                  <a:pt x="164498" y="1464"/>
                  <a:pt x="165378" y="1658"/>
                </a:cubicBezTo>
                <a:cubicBezTo>
                  <a:pt x="166255" y="1854"/>
                  <a:pt x="172496" y="3415"/>
                  <a:pt x="172496" y="3415"/>
                </a:cubicBezTo>
                <a:lnTo>
                  <a:pt x="179228" y="1268"/>
                </a:lnTo>
                <a:lnTo>
                  <a:pt x="186897" y="5706"/>
                </a:lnTo>
                <a:lnTo>
                  <a:pt x="186897" y="64480"/>
                </a:lnTo>
                <a:lnTo>
                  <a:pt x="0" y="64480"/>
                </a:lnTo>
                <a:lnTo>
                  <a:pt x="0" y="570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80" name="Google Shape;1280;p19"/>
          <p:cNvSpPr txBox="1">
            <a:spLocks noGrp="1"/>
          </p:cNvSpPr>
          <p:nvPr>
            <p:ph type="title" idx="2"/>
          </p:nvPr>
        </p:nvSpPr>
        <p:spPr>
          <a:xfrm>
            <a:off x="1101175" y="1533075"/>
            <a:ext cx="1986000" cy="35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81" name="Google Shape;1281;p19"/>
          <p:cNvSpPr txBox="1">
            <a:spLocks noGrp="1"/>
          </p:cNvSpPr>
          <p:nvPr>
            <p:ph type="subTitle" idx="1"/>
          </p:nvPr>
        </p:nvSpPr>
        <p:spPr>
          <a:xfrm>
            <a:off x="1101175" y="1891875"/>
            <a:ext cx="19860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82" name="Google Shape;1282;p19"/>
          <p:cNvSpPr txBox="1">
            <a:spLocks noGrp="1"/>
          </p:cNvSpPr>
          <p:nvPr>
            <p:ph type="title" idx="3"/>
          </p:nvPr>
        </p:nvSpPr>
        <p:spPr>
          <a:xfrm>
            <a:off x="3578947" y="1533075"/>
            <a:ext cx="1986000" cy="35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83" name="Google Shape;1283;p19"/>
          <p:cNvSpPr txBox="1">
            <a:spLocks noGrp="1"/>
          </p:cNvSpPr>
          <p:nvPr>
            <p:ph type="subTitle" idx="4"/>
          </p:nvPr>
        </p:nvSpPr>
        <p:spPr>
          <a:xfrm>
            <a:off x="3579000" y="1891875"/>
            <a:ext cx="19860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84" name="Google Shape;1284;p19"/>
          <p:cNvSpPr txBox="1">
            <a:spLocks noGrp="1"/>
          </p:cNvSpPr>
          <p:nvPr>
            <p:ph type="title" idx="5"/>
          </p:nvPr>
        </p:nvSpPr>
        <p:spPr>
          <a:xfrm>
            <a:off x="1101175" y="2966475"/>
            <a:ext cx="1986000" cy="35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85" name="Google Shape;1285;p19"/>
          <p:cNvSpPr txBox="1">
            <a:spLocks noGrp="1"/>
          </p:cNvSpPr>
          <p:nvPr>
            <p:ph type="subTitle" idx="6"/>
          </p:nvPr>
        </p:nvSpPr>
        <p:spPr>
          <a:xfrm>
            <a:off x="1101175" y="3325275"/>
            <a:ext cx="19860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86" name="Google Shape;1286;p19"/>
          <p:cNvSpPr txBox="1">
            <a:spLocks noGrp="1"/>
          </p:cNvSpPr>
          <p:nvPr>
            <p:ph type="title" idx="7"/>
          </p:nvPr>
        </p:nvSpPr>
        <p:spPr>
          <a:xfrm>
            <a:off x="3578947" y="2966475"/>
            <a:ext cx="1986000" cy="35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87" name="Google Shape;1287;p19"/>
          <p:cNvSpPr txBox="1">
            <a:spLocks noGrp="1"/>
          </p:cNvSpPr>
          <p:nvPr>
            <p:ph type="subTitle" idx="8"/>
          </p:nvPr>
        </p:nvSpPr>
        <p:spPr>
          <a:xfrm>
            <a:off x="3578947" y="3325275"/>
            <a:ext cx="19860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88" name="Google Shape;1288;p19"/>
          <p:cNvSpPr txBox="1">
            <a:spLocks noGrp="1"/>
          </p:cNvSpPr>
          <p:nvPr>
            <p:ph type="title" idx="9"/>
          </p:nvPr>
        </p:nvSpPr>
        <p:spPr>
          <a:xfrm>
            <a:off x="6056725" y="1533075"/>
            <a:ext cx="1986000" cy="35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89" name="Google Shape;1289;p19"/>
          <p:cNvSpPr txBox="1">
            <a:spLocks noGrp="1"/>
          </p:cNvSpPr>
          <p:nvPr>
            <p:ph type="subTitle" idx="13"/>
          </p:nvPr>
        </p:nvSpPr>
        <p:spPr>
          <a:xfrm>
            <a:off x="6056725" y="1891875"/>
            <a:ext cx="19860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90" name="Google Shape;1290;p19"/>
          <p:cNvSpPr txBox="1">
            <a:spLocks noGrp="1"/>
          </p:cNvSpPr>
          <p:nvPr>
            <p:ph type="title" idx="14"/>
          </p:nvPr>
        </p:nvSpPr>
        <p:spPr>
          <a:xfrm>
            <a:off x="6056725" y="2966475"/>
            <a:ext cx="1986000" cy="35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91" name="Google Shape;1291;p19"/>
          <p:cNvSpPr txBox="1">
            <a:spLocks noGrp="1"/>
          </p:cNvSpPr>
          <p:nvPr>
            <p:ph type="subTitle" idx="15"/>
          </p:nvPr>
        </p:nvSpPr>
        <p:spPr>
          <a:xfrm>
            <a:off x="6056725" y="3325275"/>
            <a:ext cx="19860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1330"/>
        <p:cNvGrpSpPr/>
        <p:nvPr/>
      </p:nvGrpSpPr>
      <p:grpSpPr>
        <a:xfrm>
          <a:off x="0" y="0"/>
          <a:ext cx="0" cy="0"/>
          <a:chOff x="0" y="0"/>
          <a:chExt cx="0" cy="0"/>
        </a:xfrm>
      </p:grpSpPr>
      <p:grpSp>
        <p:nvGrpSpPr>
          <p:cNvPr id="1331" name="Google Shape;1331;p21"/>
          <p:cNvGrpSpPr/>
          <p:nvPr/>
        </p:nvGrpSpPr>
        <p:grpSpPr>
          <a:xfrm>
            <a:off x="-234379" y="208798"/>
            <a:ext cx="10069936" cy="4975900"/>
            <a:chOff x="1401150" y="771825"/>
            <a:chExt cx="4782000" cy="2362950"/>
          </a:xfrm>
        </p:grpSpPr>
        <p:sp>
          <p:nvSpPr>
            <p:cNvPr id="1332" name="Google Shape;1332;p21"/>
            <p:cNvSpPr/>
            <p:nvPr/>
          </p:nvSpPr>
          <p:spPr>
            <a:xfrm>
              <a:off x="1401150" y="771825"/>
              <a:ext cx="4782000" cy="2362950"/>
            </a:xfrm>
            <a:custGeom>
              <a:avLst/>
              <a:gdLst/>
              <a:ahLst/>
              <a:cxnLst/>
              <a:rect l="l" t="t" r="r" b="b"/>
              <a:pathLst>
                <a:path w="191280" h="94518" extrusionOk="0">
                  <a:moveTo>
                    <a:pt x="14712" y="1960"/>
                  </a:moveTo>
                  <a:cubicBezTo>
                    <a:pt x="15589" y="1960"/>
                    <a:pt x="16441" y="2286"/>
                    <a:pt x="17093" y="2888"/>
                  </a:cubicBezTo>
                  <a:cubicBezTo>
                    <a:pt x="18221" y="3890"/>
                    <a:pt x="18672" y="5269"/>
                    <a:pt x="18772" y="6522"/>
                  </a:cubicBezTo>
                  <a:lnTo>
                    <a:pt x="18321" y="6321"/>
                  </a:lnTo>
                  <a:cubicBezTo>
                    <a:pt x="18293" y="6307"/>
                    <a:pt x="18265" y="6301"/>
                    <a:pt x="18238" y="6301"/>
                  </a:cubicBezTo>
                  <a:cubicBezTo>
                    <a:pt x="18169" y="6301"/>
                    <a:pt x="18107" y="6342"/>
                    <a:pt x="18070" y="6397"/>
                  </a:cubicBezTo>
                  <a:cubicBezTo>
                    <a:pt x="18045" y="6497"/>
                    <a:pt x="18070" y="6597"/>
                    <a:pt x="18171" y="6647"/>
                  </a:cubicBezTo>
                  <a:lnTo>
                    <a:pt x="18672" y="6873"/>
                  </a:lnTo>
                  <a:lnTo>
                    <a:pt x="18321" y="7299"/>
                  </a:lnTo>
                  <a:cubicBezTo>
                    <a:pt x="18246" y="7374"/>
                    <a:pt x="18246" y="7474"/>
                    <a:pt x="18321" y="7549"/>
                  </a:cubicBezTo>
                  <a:cubicBezTo>
                    <a:pt x="18371" y="7574"/>
                    <a:pt x="18396" y="7600"/>
                    <a:pt x="18446" y="7600"/>
                  </a:cubicBezTo>
                  <a:cubicBezTo>
                    <a:pt x="18496" y="7600"/>
                    <a:pt x="18547" y="7574"/>
                    <a:pt x="18572" y="7524"/>
                  </a:cubicBezTo>
                  <a:lnTo>
                    <a:pt x="18822" y="7249"/>
                  </a:lnTo>
                  <a:lnTo>
                    <a:pt x="18822" y="7249"/>
                  </a:lnTo>
                  <a:cubicBezTo>
                    <a:pt x="18822" y="7850"/>
                    <a:pt x="18772" y="8402"/>
                    <a:pt x="18722" y="8828"/>
                  </a:cubicBezTo>
                  <a:cubicBezTo>
                    <a:pt x="18647" y="9429"/>
                    <a:pt x="18496" y="10031"/>
                    <a:pt x="18346" y="10607"/>
                  </a:cubicBezTo>
                  <a:cubicBezTo>
                    <a:pt x="18196" y="10532"/>
                    <a:pt x="18045" y="10482"/>
                    <a:pt x="17895" y="10432"/>
                  </a:cubicBezTo>
                  <a:cubicBezTo>
                    <a:pt x="17882" y="10427"/>
                    <a:pt x="17868" y="10425"/>
                    <a:pt x="17854" y="10425"/>
                  </a:cubicBezTo>
                  <a:cubicBezTo>
                    <a:pt x="17787" y="10425"/>
                    <a:pt x="17711" y="10474"/>
                    <a:pt x="17669" y="10557"/>
                  </a:cubicBezTo>
                  <a:cubicBezTo>
                    <a:pt x="17644" y="10657"/>
                    <a:pt x="17694" y="10757"/>
                    <a:pt x="17795" y="10783"/>
                  </a:cubicBezTo>
                  <a:cubicBezTo>
                    <a:pt x="17945" y="10833"/>
                    <a:pt x="18095" y="10883"/>
                    <a:pt x="18221" y="10933"/>
                  </a:cubicBezTo>
                  <a:cubicBezTo>
                    <a:pt x="17970" y="11760"/>
                    <a:pt x="17619" y="12537"/>
                    <a:pt x="17193" y="13289"/>
                  </a:cubicBezTo>
                  <a:lnTo>
                    <a:pt x="14261" y="6622"/>
                  </a:lnTo>
                  <a:lnTo>
                    <a:pt x="11604" y="6622"/>
                  </a:lnTo>
                  <a:lnTo>
                    <a:pt x="13283" y="12286"/>
                  </a:lnTo>
                  <a:cubicBezTo>
                    <a:pt x="11780" y="10006"/>
                    <a:pt x="11153" y="7324"/>
                    <a:pt x="11629" y="4868"/>
                  </a:cubicBezTo>
                  <a:lnTo>
                    <a:pt x="11629" y="4868"/>
                  </a:lnTo>
                  <a:cubicBezTo>
                    <a:pt x="11729" y="4943"/>
                    <a:pt x="11830" y="5018"/>
                    <a:pt x="11905" y="5093"/>
                  </a:cubicBezTo>
                  <a:cubicBezTo>
                    <a:pt x="11955" y="5118"/>
                    <a:pt x="11980" y="5143"/>
                    <a:pt x="12030" y="5143"/>
                  </a:cubicBezTo>
                  <a:cubicBezTo>
                    <a:pt x="12080" y="5143"/>
                    <a:pt x="12130" y="5118"/>
                    <a:pt x="12156" y="5068"/>
                  </a:cubicBezTo>
                  <a:cubicBezTo>
                    <a:pt x="12231" y="4993"/>
                    <a:pt x="12231" y="4893"/>
                    <a:pt x="12156" y="4818"/>
                  </a:cubicBezTo>
                  <a:cubicBezTo>
                    <a:pt x="12005" y="4692"/>
                    <a:pt x="11855" y="4592"/>
                    <a:pt x="11704" y="4517"/>
                  </a:cubicBezTo>
                  <a:cubicBezTo>
                    <a:pt x="11830" y="3915"/>
                    <a:pt x="12055" y="3314"/>
                    <a:pt x="12481" y="2863"/>
                  </a:cubicBezTo>
                  <a:cubicBezTo>
                    <a:pt x="12481" y="2963"/>
                    <a:pt x="12481" y="3038"/>
                    <a:pt x="12506" y="3138"/>
                  </a:cubicBezTo>
                  <a:cubicBezTo>
                    <a:pt x="12506" y="3239"/>
                    <a:pt x="12582" y="3314"/>
                    <a:pt x="12682" y="3314"/>
                  </a:cubicBezTo>
                  <a:cubicBezTo>
                    <a:pt x="12782" y="3314"/>
                    <a:pt x="12857" y="3214"/>
                    <a:pt x="12857" y="3113"/>
                  </a:cubicBezTo>
                  <a:cubicBezTo>
                    <a:pt x="12832" y="2938"/>
                    <a:pt x="12832" y="2787"/>
                    <a:pt x="12857" y="2612"/>
                  </a:cubicBezTo>
                  <a:lnTo>
                    <a:pt x="13684" y="2888"/>
                  </a:lnTo>
                  <a:cubicBezTo>
                    <a:pt x="13709" y="2913"/>
                    <a:pt x="13709" y="2913"/>
                    <a:pt x="13735" y="2913"/>
                  </a:cubicBezTo>
                  <a:cubicBezTo>
                    <a:pt x="13810" y="2913"/>
                    <a:pt x="13885" y="2863"/>
                    <a:pt x="13910" y="2787"/>
                  </a:cubicBezTo>
                  <a:cubicBezTo>
                    <a:pt x="13935" y="2687"/>
                    <a:pt x="13885" y="2587"/>
                    <a:pt x="13810" y="2562"/>
                  </a:cubicBezTo>
                  <a:lnTo>
                    <a:pt x="13158" y="2336"/>
                  </a:lnTo>
                  <a:cubicBezTo>
                    <a:pt x="13384" y="2211"/>
                    <a:pt x="13659" y="2111"/>
                    <a:pt x="13960" y="2036"/>
                  </a:cubicBezTo>
                  <a:cubicBezTo>
                    <a:pt x="14211" y="1985"/>
                    <a:pt x="14461" y="1960"/>
                    <a:pt x="14712" y="1960"/>
                  </a:cubicBezTo>
                  <a:close/>
                  <a:moveTo>
                    <a:pt x="157445" y="1259"/>
                  </a:moveTo>
                  <a:cubicBezTo>
                    <a:pt x="157996" y="1259"/>
                    <a:pt x="158472" y="1484"/>
                    <a:pt x="158873" y="1960"/>
                  </a:cubicBezTo>
                  <a:cubicBezTo>
                    <a:pt x="159049" y="2136"/>
                    <a:pt x="159174" y="2361"/>
                    <a:pt x="159299" y="2637"/>
                  </a:cubicBezTo>
                  <a:cubicBezTo>
                    <a:pt x="159425" y="2888"/>
                    <a:pt x="159525" y="3163"/>
                    <a:pt x="159600" y="3414"/>
                  </a:cubicBezTo>
                  <a:lnTo>
                    <a:pt x="159324" y="3264"/>
                  </a:lnTo>
                  <a:cubicBezTo>
                    <a:pt x="159283" y="3236"/>
                    <a:pt x="159219" y="3216"/>
                    <a:pt x="159153" y="3216"/>
                  </a:cubicBezTo>
                  <a:cubicBezTo>
                    <a:pt x="159099" y="3216"/>
                    <a:pt x="159044" y="3230"/>
                    <a:pt x="158998" y="3264"/>
                  </a:cubicBezTo>
                  <a:cubicBezTo>
                    <a:pt x="158923" y="3314"/>
                    <a:pt x="158873" y="3389"/>
                    <a:pt x="158873" y="3464"/>
                  </a:cubicBezTo>
                  <a:cubicBezTo>
                    <a:pt x="158873" y="3564"/>
                    <a:pt x="158948" y="3640"/>
                    <a:pt x="159049" y="3640"/>
                  </a:cubicBezTo>
                  <a:cubicBezTo>
                    <a:pt x="159099" y="3640"/>
                    <a:pt x="159149" y="3615"/>
                    <a:pt x="159174" y="3589"/>
                  </a:cubicBezTo>
                  <a:lnTo>
                    <a:pt x="159550" y="3790"/>
                  </a:lnTo>
                  <a:lnTo>
                    <a:pt x="158998" y="4166"/>
                  </a:lnTo>
                  <a:cubicBezTo>
                    <a:pt x="158923" y="4216"/>
                    <a:pt x="158898" y="4341"/>
                    <a:pt x="158973" y="4417"/>
                  </a:cubicBezTo>
                  <a:cubicBezTo>
                    <a:pt x="158998" y="4467"/>
                    <a:pt x="159049" y="4492"/>
                    <a:pt x="159099" y="4492"/>
                  </a:cubicBezTo>
                  <a:cubicBezTo>
                    <a:pt x="159149" y="4492"/>
                    <a:pt x="159174" y="4492"/>
                    <a:pt x="159199" y="4467"/>
                  </a:cubicBezTo>
                  <a:lnTo>
                    <a:pt x="159775" y="4066"/>
                  </a:lnTo>
                  <a:lnTo>
                    <a:pt x="159775" y="4066"/>
                  </a:lnTo>
                  <a:cubicBezTo>
                    <a:pt x="160377" y="6422"/>
                    <a:pt x="159976" y="9103"/>
                    <a:pt x="158673" y="11484"/>
                  </a:cubicBezTo>
                  <a:cubicBezTo>
                    <a:pt x="158196" y="12336"/>
                    <a:pt x="157645" y="13088"/>
                    <a:pt x="156993" y="13765"/>
                  </a:cubicBezTo>
                  <a:cubicBezTo>
                    <a:pt x="156342" y="13214"/>
                    <a:pt x="155715" y="12512"/>
                    <a:pt x="155189" y="11735"/>
                  </a:cubicBezTo>
                  <a:cubicBezTo>
                    <a:pt x="155139" y="11635"/>
                    <a:pt x="155089" y="11534"/>
                    <a:pt x="155013" y="11434"/>
                  </a:cubicBezTo>
                  <a:lnTo>
                    <a:pt x="155013" y="11434"/>
                  </a:lnTo>
                  <a:cubicBezTo>
                    <a:pt x="155189" y="11484"/>
                    <a:pt x="155364" y="11534"/>
                    <a:pt x="155540" y="11559"/>
                  </a:cubicBezTo>
                  <a:cubicBezTo>
                    <a:pt x="155540" y="11559"/>
                    <a:pt x="155565" y="11585"/>
                    <a:pt x="155565" y="11585"/>
                  </a:cubicBezTo>
                  <a:cubicBezTo>
                    <a:pt x="155640" y="11585"/>
                    <a:pt x="155715" y="11509"/>
                    <a:pt x="155740" y="11434"/>
                  </a:cubicBezTo>
                  <a:cubicBezTo>
                    <a:pt x="155765" y="11334"/>
                    <a:pt x="155715" y="11234"/>
                    <a:pt x="155615" y="11209"/>
                  </a:cubicBezTo>
                  <a:cubicBezTo>
                    <a:pt x="155414" y="11184"/>
                    <a:pt x="155214" y="11108"/>
                    <a:pt x="155013" y="11058"/>
                  </a:cubicBezTo>
                  <a:lnTo>
                    <a:pt x="155715" y="10381"/>
                  </a:lnTo>
                  <a:cubicBezTo>
                    <a:pt x="155790" y="10306"/>
                    <a:pt x="155790" y="10206"/>
                    <a:pt x="155740" y="10131"/>
                  </a:cubicBezTo>
                  <a:cubicBezTo>
                    <a:pt x="155703" y="10093"/>
                    <a:pt x="155653" y="10074"/>
                    <a:pt x="155606" y="10074"/>
                  </a:cubicBezTo>
                  <a:cubicBezTo>
                    <a:pt x="155559" y="10074"/>
                    <a:pt x="155515" y="10093"/>
                    <a:pt x="155490" y="10131"/>
                  </a:cubicBezTo>
                  <a:lnTo>
                    <a:pt x="154688" y="10883"/>
                  </a:lnTo>
                  <a:cubicBezTo>
                    <a:pt x="153485" y="8602"/>
                    <a:pt x="153284" y="6071"/>
                    <a:pt x="154136" y="3940"/>
                  </a:cubicBezTo>
                  <a:cubicBezTo>
                    <a:pt x="154312" y="3489"/>
                    <a:pt x="154562" y="3088"/>
                    <a:pt x="154863" y="2737"/>
                  </a:cubicBezTo>
                  <a:lnTo>
                    <a:pt x="154938" y="3214"/>
                  </a:lnTo>
                  <a:cubicBezTo>
                    <a:pt x="154963" y="3314"/>
                    <a:pt x="155039" y="3364"/>
                    <a:pt x="155114" y="3364"/>
                  </a:cubicBezTo>
                  <a:lnTo>
                    <a:pt x="155139" y="3364"/>
                  </a:lnTo>
                  <a:cubicBezTo>
                    <a:pt x="155239" y="3364"/>
                    <a:pt x="155314" y="3264"/>
                    <a:pt x="155289" y="3163"/>
                  </a:cubicBezTo>
                  <a:lnTo>
                    <a:pt x="155214" y="2512"/>
                  </a:lnTo>
                  <a:lnTo>
                    <a:pt x="155214" y="2512"/>
                  </a:lnTo>
                  <a:cubicBezTo>
                    <a:pt x="155364" y="2562"/>
                    <a:pt x="155515" y="2612"/>
                    <a:pt x="155665" y="2662"/>
                  </a:cubicBezTo>
                  <a:lnTo>
                    <a:pt x="155715" y="2662"/>
                  </a:lnTo>
                  <a:cubicBezTo>
                    <a:pt x="155790" y="2662"/>
                    <a:pt x="155866" y="2612"/>
                    <a:pt x="155866" y="2537"/>
                  </a:cubicBezTo>
                  <a:cubicBezTo>
                    <a:pt x="155891" y="2437"/>
                    <a:pt x="155841" y="2336"/>
                    <a:pt x="155740" y="2311"/>
                  </a:cubicBezTo>
                  <a:cubicBezTo>
                    <a:pt x="155615" y="2286"/>
                    <a:pt x="155515" y="2236"/>
                    <a:pt x="155389" y="2211"/>
                  </a:cubicBezTo>
                  <a:cubicBezTo>
                    <a:pt x="155916" y="1710"/>
                    <a:pt x="156517" y="1384"/>
                    <a:pt x="157094" y="1284"/>
                  </a:cubicBezTo>
                  <a:cubicBezTo>
                    <a:pt x="157219" y="1259"/>
                    <a:pt x="157319" y="1259"/>
                    <a:pt x="157445" y="1259"/>
                  </a:cubicBezTo>
                  <a:close/>
                  <a:moveTo>
                    <a:pt x="119023" y="1885"/>
                  </a:moveTo>
                  <a:cubicBezTo>
                    <a:pt x="119124" y="1885"/>
                    <a:pt x="119199" y="1885"/>
                    <a:pt x="119299" y="1910"/>
                  </a:cubicBezTo>
                  <a:cubicBezTo>
                    <a:pt x="119499" y="1985"/>
                    <a:pt x="119700" y="2111"/>
                    <a:pt x="119875" y="2311"/>
                  </a:cubicBezTo>
                  <a:cubicBezTo>
                    <a:pt x="121655" y="4467"/>
                    <a:pt x="122307" y="7374"/>
                    <a:pt x="121855" y="10081"/>
                  </a:cubicBezTo>
                  <a:cubicBezTo>
                    <a:pt x="121705" y="9955"/>
                    <a:pt x="121555" y="9830"/>
                    <a:pt x="121404" y="9705"/>
                  </a:cubicBezTo>
                  <a:cubicBezTo>
                    <a:pt x="121370" y="9682"/>
                    <a:pt x="121332" y="9670"/>
                    <a:pt x="121292" y="9670"/>
                  </a:cubicBezTo>
                  <a:cubicBezTo>
                    <a:pt x="121244" y="9670"/>
                    <a:pt x="121195" y="9688"/>
                    <a:pt x="121154" y="9730"/>
                  </a:cubicBezTo>
                  <a:cubicBezTo>
                    <a:pt x="121104" y="9830"/>
                    <a:pt x="121129" y="9930"/>
                    <a:pt x="121204" y="9980"/>
                  </a:cubicBezTo>
                  <a:cubicBezTo>
                    <a:pt x="121354" y="10131"/>
                    <a:pt x="121505" y="10256"/>
                    <a:pt x="121655" y="10407"/>
                  </a:cubicBezTo>
                  <a:cubicBezTo>
                    <a:pt x="121454" y="10532"/>
                    <a:pt x="121229" y="10657"/>
                    <a:pt x="121003" y="10757"/>
                  </a:cubicBezTo>
                  <a:cubicBezTo>
                    <a:pt x="120928" y="10808"/>
                    <a:pt x="120878" y="10908"/>
                    <a:pt x="120928" y="11008"/>
                  </a:cubicBezTo>
                  <a:cubicBezTo>
                    <a:pt x="120978" y="11058"/>
                    <a:pt x="121028" y="11108"/>
                    <a:pt x="121104" y="11108"/>
                  </a:cubicBezTo>
                  <a:cubicBezTo>
                    <a:pt x="121129" y="11108"/>
                    <a:pt x="121154" y="11083"/>
                    <a:pt x="121179" y="11083"/>
                  </a:cubicBezTo>
                  <a:cubicBezTo>
                    <a:pt x="121354" y="10983"/>
                    <a:pt x="121530" y="10883"/>
                    <a:pt x="121705" y="10783"/>
                  </a:cubicBezTo>
                  <a:lnTo>
                    <a:pt x="121705" y="10783"/>
                  </a:lnTo>
                  <a:cubicBezTo>
                    <a:pt x="121404" y="11960"/>
                    <a:pt x="120928" y="13088"/>
                    <a:pt x="120226" y="14066"/>
                  </a:cubicBezTo>
                  <a:cubicBezTo>
                    <a:pt x="118647" y="12587"/>
                    <a:pt x="117620" y="10532"/>
                    <a:pt x="117294" y="8351"/>
                  </a:cubicBezTo>
                  <a:lnTo>
                    <a:pt x="117795" y="6622"/>
                  </a:lnTo>
                  <a:lnTo>
                    <a:pt x="117169" y="6622"/>
                  </a:lnTo>
                  <a:cubicBezTo>
                    <a:pt x="117194" y="6046"/>
                    <a:pt x="117244" y="5444"/>
                    <a:pt x="117344" y="4868"/>
                  </a:cubicBezTo>
                  <a:lnTo>
                    <a:pt x="118196" y="5219"/>
                  </a:lnTo>
                  <a:cubicBezTo>
                    <a:pt x="118221" y="5244"/>
                    <a:pt x="118246" y="5244"/>
                    <a:pt x="118271" y="5244"/>
                  </a:cubicBezTo>
                  <a:cubicBezTo>
                    <a:pt x="118347" y="5244"/>
                    <a:pt x="118397" y="5193"/>
                    <a:pt x="118447" y="5118"/>
                  </a:cubicBezTo>
                  <a:cubicBezTo>
                    <a:pt x="118472" y="5043"/>
                    <a:pt x="118422" y="4943"/>
                    <a:pt x="118347" y="4893"/>
                  </a:cubicBezTo>
                  <a:lnTo>
                    <a:pt x="117620" y="4592"/>
                  </a:lnTo>
                  <a:cubicBezTo>
                    <a:pt x="117745" y="4492"/>
                    <a:pt x="117870" y="4417"/>
                    <a:pt x="118021" y="4341"/>
                  </a:cubicBezTo>
                  <a:cubicBezTo>
                    <a:pt x="118096" y="4291"/>
                    <a:pt x="118121" y="4191"/>
                    <a:pt x="118071" y="4091"/>
                  </a:cubicBezTo>
                  <a:cubicBezTo>
                    <a:pt x="118039" y="4042"/>
                    <a:pt x="117985" y="4015"/>
                    <a:pt x="117931" y="4015"/>
                  </a:cubicBezTo>
                  <a:cubicBezTo>
                    <a:pt x="117902" y="4015"/>
                    <a:pt x="117872" y="4023"/>
                    <a:pt x="117845" y="4041"/>
                  </a:cubicBezTo>
                  <a:cubicBezTo>
                    <a:pt x="117720" y="4091"/>
                    <a:pt x="117595" y="4166"/>
                    <a:pt x="117494" y="4241"/>
                  </a:cubicBezTo>
                  <a:cubicBezTo>
                    <a:pt x="117595" y="3815"/>
                    <a:pt x="117745" y="3364"/>
                    <a:pt x="117921" y="2963"/>
                  </a:cubicBezTo>
                  <a:cubicBezTo>
                    <a:pt x="118221" y="2236"/>
                    <a:pt x="118597" y="1885"/>
                    <a:pt x="119023" y="1885"/>
                  </a:cubicBezTo>
                  <a:close/>
                  <a:moveTo>
                    <a:pt x="167144" y="1384"/>
                  </a:moveTo>
                  <a:cubicBezTo>
                    <a:pt x="167871" y="1384"/>
                    <a:pt x="168623" y="1735"/>
                    <a:pt x="169174" y="2361"/>
                  </a:cubicBezTo>
                  <a:cubicBezTo>
                    <a:pt x="169149" y="2412"/>
                    <a:pt x="169124" y="2437"/>
                    <a:pt x="169099" y="2487"/>
                  </a:cubicBezTo>
                  <a:cubicBezTo>
                    <a:pt x="168898" y="2437"/>
                    <a:pt x="168723" y="2412"/>
                    <a:pt x="168522" y="2361"/>
                  </a:cubicBezTo>
                  <a:cubicBezTo>
                    <a:pt x="168509" y="2358"/>
                    <a:pt x="168496" y="2357"/>
                    <a:pt x="168484" y="2357"/>
                  </a:cubicBezTo>
                  <a:cubicBezTo>
                    <a:pt x="168403" y="2357"/>
                    <a:pt x="168344" y="2425"/>
                    <a:pt x="168322" y="2512"/>
                  </a:cubicBezTo>
                  <a:cubicBezTo>
                    <a:pt x="168297" y="2612"/>
                    <a:pt x="168372" y="2687"/>
                    <a:pt x="168447" y="2712"/>
                  </a:cubicBezTo>
                  <a:cubicBezTo>
                    <a:pt x="168623" y="2737"/>
                    <a:pt x="168773" y="2787"/>
                    <a:pt x="168923" y="2813"/>
                  </a:cubicBezTo>
                  <a:cubicBezTo>
                    <a:pt x="168823" y="3013"/>
                    <a:pt x="168723" y="3188"/>
                    <a:pt x="168648" y="3389"/>
                  </a:cubicBezTo>
                  <a:cubicBezTo>
                    <a:pt x="168598" y="3489"/>
                    <a:pt x="168648" y="3589"/>
                    <a:pt x="168723" y="3615"/>
                  </a:cubicBezTo>
                  <a:cubicBezTo>
                    <a:pt x="168748" y="3640"/>
                    <a:pt x="168773" y="3640"/>
                    <a:pt x="168798" y="3640"/>
                  </a:cubicBezTo>
                  <a:cubicBezTo>
                    <a:pt x="168873" y="3640"/>
                    <a:pt x="168923" y="3589"/>
                    <a:pt x="168973" y="3539"/>
                  </a:cubicBezTo>
                  <a:cubicBezTo>
                    <a:pt x="169074" y="3314"/>
                    <a:pt x="169174" y="3113"/>
                    <a:pt x="169274" y="2888"/>
                  </a:cubicBezTo>
                  <a:cubicBezTo>
                    <a:pt x="169374" y="2913"/>
                    <a:pt x="169475" y="2938"/>
                    <a:pt x="169575" y="2963"/>
                  </a:cubicBezTo>
                  <a:cubicBezTo>
                    <a:pt x="170978" y="5269"/>
                    <a:pt x="170978" y="8226"/>
                    <a:pt x="169525" y="10908"/>
                  </a:cubicBezTo>
                  <a:cubicBezTo>
                    <a:pt x="168798" y="12236"/>
                    <a:pt x="167821" y="13339"/>
                    <a:pt x="166693" y="14166"/>
                  </a:cubicBezTo>
                  <a:cubicBezTo>
                    <a:pt x="166267" y="13665"/>
                    <a:pt x="165916" y="13088"/>
                    <a:pt x="165615" y="12487"/>
                  </a:cubicBezTo>
                  <a:cubicBezTo>
                    <a:pt x="165490" y="12236"/>
                    <a:pt x="165389" y="11960"/>
                    <a:pt x="165289" y="11710"/>
                  </a:cubicBezTo>
                  <a:lnTo>
                    <a:pt x="165289" y="11710"/>
                  </a:lnTo>
                  <a:cubicBezTo>
                    <a:pt x="165540" y="11760"/>
                    <a:pt x="165790" y="11835"/>
                    <a:pt x="166041" y="11885"/>
                  </a:cubicBezTo>
                  <a:lnTo>
                    <a:pt x="166066" y="11885"/>
                  </a:lnTo>
                  <a:cubicBezTo>
                    <a:pt x="166141" y="11885"/>
                    <a:pt x="166217" y="11835"/>
                    <a:pt x="166242" y="11760"/>
                  </a:cubicBezTo>
                  <a:cubicBezTo>
                    <a:pt x="166267" y="11660"/>
                    <a:pt x="166217" y="11559"/>
                    <a:pt x="166116" y="11534"/>
                  </a:cubicBezTo>
                  <a:cubicBezTo>
                    <a:pt x="165841" y="11484"/>
                    <a:pt x="165565" y="11409"/>
                    <a:pt x="165314" y="11334"/>
                  </a:cubicBezTo>
                  <a:cubicBezTo>
                    <a:pt x="165415" y="11209"/>
                    <a:pt x="165540" y="11083"/>
                    <a:pt x="165665" y="10958"/>
                  </a:cubicBezTo>
                  <a:cubicBezTo>
                    <a:pt x="165740" y="10883"/>
                    <a:pt x="165740" y="10757"/>
                    <a:pt x="165665" y="10707"/>
                  </a:cubicBezTo>
                  <a:cubicBezTo>
                    <a:pt x="165628" y="10670"/>
                    <a:pt x="165584" y="10651"/>
                    <a:pt x="165540" y="10651"/>
                  </a:cubicBezTo>
                  <a:cubicBezTo>
                    <a:pt x="165496" y="10651"/>
                    <a:pt x="165452" y="10670"/>
                    <a:pt x="165415" y="10707"/>
                  </a:cubicBezTo>
                  <a:cubicBezTo>
                    <a:pt x="165289" y="10808"/>
                    <a:pt x="165189" y="10933"/>
                    <a:pt x="165089" y="11058"/>
                  </a:cubicBezTo>
                  <a:cubicBezTo>
                    <a:pt x="164512" y="9103"/>
                    <a:pt x="164437" y="6772"/>
                    <a:pt x="164863" y="3990"/>
                  </a:cubicBezTo>
                  <a:cubicBezTo>
                    <a:pt x="165014" y="2938"/>
                    <a:pt x="165264" y="1860"/>
                    <a:pt x="166417" y="1484"/>
                  </a:cubicBezTo>
                  <a:cubicBezTo>
                    <a:pt x="166643" y="1409"/>
                    <a:pt x="166893" y="1384"/>
                    <a:pt x="167144" y="1384"/>
                  </a:cubicBezTo>
                  <a:close/>
                  <a:moveTo>
                    <a:pt x="93735" y="2612"/>
                  </a:moveTo>
                  <a:cubicBezTo>
                    <a:pt x="94186" y="2612"/>
                    <a:pt x="94637" y="2712"/>
                    <a:pt x="95063" y="2938"/>
                  </a:cubicBezTo>
                  <a:cubicBezTo>
                    <a:pt x="95590" y="3188"/>
                    <a:pt x="95991" y="3564"/>
                    <a:pt x="96316" y="3965"/>
                  </a:cubicBezTo>
                  <a:cubicBezTo>
                    <a:pt x="96191" y="3915"/>
                    <a:pt x="96041" y="3890"/>
                    <a:pt x="95915" y="3865"/>
                  </a:cubicBezTo>
                  <a:cubicBezTo>
                    <a:pt x="95902" y="3862"/>
                    <a:pt x="95889" y="3860"/>
                    <a:pt x="95876" y="3860"/>
                  </a:cubicBezTo>
                  <a:cubicBezTo>
                    <a:pt x="95790" y="3860"/>
                    <a:pt x="95712" y="3928"/>
                    <a:pt x="95690" y="4016"/>
                  </a:cubicBezTo>
                  <a:cubicBezTo>
                    <a:pt x="95690" y="4116"/>
                    <a:pt x="95740" y="4191"/>
                    <a:pt x="95840" y="4216"/>
                  </a:cubicBezTo>
                  <a:cubicBezTo>
                    <a:pt x="95966" y="4241"/>
                    <a:pt x="96116" y="4266"/>
                    <a:pt x="96241" y="4316"/>
                  </a:cubicBezTo>
                  <a:lnTo>
                    <a:pt x="96016" y="4993"/>
                  </a:lnTo>
                  <a:cubicBezTo>
                    <a:pt x="95966" y="5093"/>
                    <a:pt x="96016" y="5193"/>
                    <a:pt x="96116" y="5219"/>
                  </a:cubicBezTo>
                  <a:cubicBezTo>
                    <a:pt x="96141" y="5244"/>
                    <a:pt x="96141" y="5244"/>
                    <a:pt x="96166" y="5244"/>
                  </a:cubicBezTo>
                  <a:cubicBezTo>
                    <a:pt x="96241" y="5244"/>
                    <a:pt x="96316" y="5193"/>
                    <a:pt x="96341" y="5118"/>
                  </a:cubicBezTo>
                  <a:lnTo>
                    <a:pt x="96592" y="4391"/>
                  </a:lnTo>
                  <a:lnTo>
                    <a:pt x="96617" y="4391"/>
                  </a:lnTo>
                  <a:cubicBezTo>
                    <a:pt x="97344" y="5569"/>
                    <a:pt x="97419" y="6998"/>
                    <a:pt x="97419" y="7725"/>
                  </a:cubicBezTo>
                  <a:cubicBezTo>
                    <a:pt x="97394" y="10131"/>
                    <a:pt x="96291" y="12537"/>
                    <a:pt x="94387" y="14366"/>
                  </a:cubicBezTo>
                  <a:cubicBezTo>
                    <a:pt x="93309" y="12788"/>
                    <a:pt x="92582" y="10858"/>
                    <a:pt x="92006" y="8853"/>
                  </a:cubicBezTo>
                  <a:cubicBezTo>
                    <a:pt x="92181" y="8803"/>
                    <a:pt x="92356" y="8752"/>
                    <a:pt x="92532" y="8677"/>
                  </a:cubicBezTo>
                  <a:cubicBezTo>
                    <a:pt x="92607" y="8652"/>
                    <a:pt x="92657" y="8552"/>
                    <a:pt x="92632" y="8452"/>
                  </a:cubicBezTo>
                  <a:cubicBezTo>
                    <a:pt x="92595" y="8378"/>
                    <a:pt x="92532" y="8332"/>
                    <a:pt x="92471" y="8332"/>
                  </a:cubicBezTo>
                  <a:cubicBezTo>
                    <a:pt x="92449" y="8332"/>
                    <a:pt x="92427" y="8338"/>
                    <a:pt x="92407" y="8351"/>
                  </a:cubicBezTo>
                  <a:cubicBezTo>
                    <a:pt x="92231" y="8402"/>
                    <a:pt x="92056" y="8452"/>
                    <a:pt x="91905" y="8502"/>
                  </a:cubicBezTo>
                  <a:cubicBezTo>
                    <a:pt x="91855" y="8376"/>
                    <a:pt x="91805" y="8226"/>
                    <a:pt x="91780" y="8076"/>
                  </a:cubicBezTo>
                  <a:lnTo>
                    <a:pt x="92557" y="8001"/>
                  </a:lnTo>
                  <a:cubicBezTo>
                    <a:pt x="92657" y="8001"/>
                    <a:pt x="92732" y="7900"/>
                    <a:pt x="92732" y="7800"/>
                  </a:cubicBezTo>
                  <a:cubicBezTo>
                    <a:pt x="92707" y="7700"/>
                    <a:pt x="92632" y="7650"/>
                    <a:pt x="92532" y="7650"/>
                  </a:cubicBezTo>
                  <a:lnTo>
                    <a:pt x="91680" y="7725"/>
                  </a:lnTo>
                  <a:cubicBezTo>
                    <a:pt x="91655" y="7650"/>
                    <a:pt x="91630" y="7549"/>
                    <a:pt x="91605" y="7474"/>
                  </a:cubicBezTo>
                  <a:cubicBezTo>
                    <a:pt x="91204" y="5996"/>
                    <a:pt x="90903" y="4467"/>
                    <a:pt x="91880" y="3389"/>
                  </a:cubicBezTo>
                  <a:cubicBezTo>
                    <a:pt x="92206" y="3063"/>
                    <a:pt x="92632" y="2813"/>
                    <a:pt x="93083" y="2712"/>
                  </a:cubicBezTo>
                  <a:lnTo>
                    <a:pt x="93083" y="2712"/>
                  </a:lnTo>
                  <a:cubicBezTo>
                    <a:pt x="92958" y="2938"/>
                    <a:pt x="92858" y="3138"/>
                    <a:pt x="92732" y="3389"/>
                  </a:cubicBezTo>
                  <a:cubicBezTo>
                    <a:pt x="92707" y="3464"/>
                    <a:pt x="92732" y="3564"/>
                    <a:pt x="92833" y="3615"/>
                  </a:cubicBezTo>
                  <a:cubicBezTo>
                    <a:pt x="92858" y="3640"/>
                    <a:pt x="92883" y="3640"/>
                    <a:pt x="92908" y="3640"/>
                  </a:cubicBezTo>
                  <a:cubicBezTo>
                    <a:pt x="92958" y="3640"/>
                    <a:pt x="93033" y="3589"/>
                    <a:pt x="93058" y="3539"/>
                  </a:cubicBezTo>
                  <a:cubicBezTo>
                    <a:pt x="93184" y="3289"/>
                    <a:pt x="93309" y="3038"/>
                    <a:pt x="93434" y="2813"/>
                  </a:cubicBezTo>
                  <a:cubicBezTo>
                    <a:pt x="93610" y="2988"/>
                    <a:pt x="93785" y="3163"/>
                    <a:pt x="93961" y="3314"/>
                  </a:cubicBezTo>
                  <a:cubicBezTo>
                    <a:pt x="93986" y="3339"/>
                    <a:pt x="94036" y="3364"/>
                    <a:pt x="94086" y="3364"/>
                  </a:cubicBezTo>
                  <a:cubicBezTo>
                    <a:pt x="94136" y="3364"/>
                    <a:pt x="94186" y="3339"/>
                    <a:pt x="94211" y="3289"/>
                  </a:cubicBezTo>
                  <a:cubicBezTo>
                    <a:pt x="94286" y="3214"/>
                    <a:pt x="94261" y="3113"/>
                    <a:pt x="94186" y="3038"/>
                  </a:cubicBezTo>
                  <a:cubicBezTo>
                    <a:pt x="94036" y="2913"/>
                    <a:pt x="93885" y="2762"/>
                    <a:pt x="93735" y="2612"/>
                  </a:cubicBezTo>
                  <a:close/>
                  <a:moveTo>
                    <a:pt x="81003" y="2762"/>
                  </a:moveTo>
                  <a:cubicBezTo>
                    <a:pt x="81680" y="2762"/>
                    <a:pt x="82331" y="3013"/>
                    <a:pt x="82858" y="3439"/>
                  </a:cubicBezTo>
                  <a:cubicBezTo>
                    <a:pt x="83710" y="4116"/>
                    <a:pt x="84136" y="5093"/>
                    <a:pt x="84336" y="5970"/>
                  </a:cubicBezTo>
                  <a:lnTo>
                    <a:pt x="84086" y="5745"/>
                  </a:lnTo>
                  <a:cubicBezTo>
                    <a:pt x="84032" y="5691"/>
                    <a:pt x="83951" y="5650"/>
                    <a:pt x="83864" y="5650"/>
                  </a:cubicBezTo>
                  <a:cubicBezTo>
                    <a:pt x="83830" y="5650"/>
                    <a:pt x="83795" y="5656"/>
                    <a:pt x="83760" y="5670"/>
                  </a:cubicBezTo>
                  <a:cubicBezTo>
                    <a:pt x="83685" y="5695"/>
                    <a:pt x="83610" y="5770"/>
                    <a:pt x="83610" y="5845"/>
                  </a:cubicBezTo>
                  <a:cubicBezTo>
                    <a:pt x="83585" y="5945"/>
                    <a:pt x="83635" y="6021"/>
                    <a:pt x="83735" y="6046"/>
                  </a:cubicBezTo>
                  <a:cubicBezTo>
                    <a:pt x="83750" y="6053"/>
                    <a:pt x="83764" y="6056"/>
                    <a:pt x="83778" y="6056"/>
                  </a:cubicBezTo>
                  <a:cubicBezTo>
                    <a:pt x="83812" y="6056"/>
                    <a:pt x="83842" y="6038"/>
                    <a:pt x="83860" y="6021"/>
                  </a:cubicBezTo>
                  <a:lnTo>
                    <a:pt x="84186" y="6296"/>
                  </a:lnTo>
                  <a:lnTo>
                    <a:pt x="83760" y="6447"/>
                  </a:lnTo>
                  <a:cubicBezTo>
                    <a:pt x="83685" y="6472"/>
                    <a:pt x="83635" y="6572"/>
                    <a:pt x="83660" y="6672"/>
                  </a:cubicBezTo>
                  <a:cubicBezTo>
                    <a:pt x="83685" y="6747"/>
                    <a:pt x="83760" y="6772"/>
                    <a:pt x="83835" y="6772"/>
                  </a:cubicBezTo>
                  <a:lnTo>
                    <a:pt x="83885" y="6772"/>
                  </a:lnTo>
                  <a:lnTo>
                    <a:pt x="84462" y="6572"/>
                  </a:lnTo>
                  <a:cubicBezTo>
                    <a:pt x="84512" y="6798"/>
                    <a:pt x="84512" y="7023"/>
                    <a:pt x="84537" y="7199"/>
                  </a:cubicBezTo>
                  <a:cubicBezTo>
                    <a:pt x="84612" y="8452"/>
                    <a:pt x="84412" y="9730"/>
                    <a:pt x="83910" y="10933"/>
                  </a:cubicBezTo>
                  <a:cubicBezTo>
                    <a:pt x="83785" y="10732"/>
                    <a:pt x="83660" y="10557"/>
                    <a:pt x="83484" y="10381"/>
                  </a:cubicBezTo>
                  <a:cubicBezTo>
                    <a:pt x="83455" y="10338"/>
                    <a:pt x="83401" y="10311"/>
                    <a:pt x="83345" y="10311"/>
                  </a:cubicBezTo>
                  <a:cubicBezTo>
                    <a:pt x="83305" y="10311"/>
                    <a:pt x="83265" y="10325"/>
                    <a:pt x="83234" y="10356"/>
                  </a:cubicBezTo>
                  <a:cubicBezTo>
                    <a:pt x="83158" y="10432"/>
                    <a:pt x="83158" y="10532"/>
                    <a:pt x="83234" y="10607"/>
                  </a:cubicBezTo>
                  <a:cubicBezTo>
                    <a:pt x="83384" y="10808"/>
                    <a:pt x="83559" y="11008"/>
                    <a:pt x="83685" y="11234"/>
                  </a:cubicBezTo>
                  <a:lnTo>
                    <a:pt x="82958" y="11559"/>
                  </a:lnTo>
                  <a:cubicBezTo>
                    <a:pt x="82883" y="11585"/>
                    <a:pt x="82833" y="11710"/>
                    <a:pt x="82883" y="11785"/>
                  </a:cubicBezTo>
                  <a:cubicBezTo>
                    <a:pt x="82908" y="11860"/>
                    <a:pt x="82983" y="11885"/>
                    <a:pt x="83033" y="11885"/>
                  </a:cubicBezTo>
                  <a:lnTo>
                    <a:pt x="83108" y="11885"/>
                  </a:lnTo>
                  <a:lnTo>
                    <a:pt x="83585" y="11660"/>
                  </a:lnTo>
                  <a:lnTo>
                    <a:pt x="83585" y="11660"/>
                  </a:lnTo>
                  <a:cubicBezTo>
                    <a:pt x="83033" y="12737"/>
                    <a:pt x="82256" y="13740"/>
                    <a:pt x="81279" y="14592"/>
                  </a:cubicBezTo>
                  <a:cubicBezTo>
                    <a:pt x="80727" y="14066"/>
                    <a:pt x="80201" y="13439"/>
                    <a:pt x="79775" y="12762"/>
                  </a:cubicBezTo>
                  <a:cubicBezTo>
                    <a:pt x="79600" y="12512"/>
                    <a:pt x="79474" y="12261"/>
                    <a:pt x="79324" y="12011"/>
                  </a:cubicBezTo>
                  <a:lnTo>
                    <a:pt x="78597" y="10356"/>
                  </a:lnTo>
                  <a:cubicBezTo>
                    <a:pt x="77996" y="8552"/>
                    <a:pt x="77920" y="6672"/>
                    <a:pt x="78422" y="4943"/>
                  </a:cubicBezTo>
                  <a:cubicBezTo>
                    <a:pt x="78447" y="4818"/>
                    <a:pt x="78497" y="4667"/>
                    <a:pt x="78547" y="4517"/>
                  </a:cubicBezTo>
                  <a:lnTo>
                    <a:pt x="79199" y="5043"/>
                  </a:lnTo>
                  <a:cubicBezTo>
                    <a:pt x="79224" y="5093"/>
                    <a:pt x="79274" y="5093"/>
                    <a:pt x="79299" y="5093"/>
                  </a:cubicBezTo>
                  <a:cubicBezTo>
                    <a:pt x="79349" y="5093"/>
                    <a:pt x="79399" y="5068"/>
                    <a:pt x="79449" y="5018"/>
                  </a:cubicBezTo>
                  <a:cubicBezTo>
                    <a:pt x="79499" y="4943"/>
                    <a:pt x="79499" y="4843"/>
                    <a:pt x="79424" y="4767"/>
                  </a:cubicBezTo>
                  <a:lnTo>
                    <a:pt x="78873" y="4316"/>
                  </a:lnTo>
                  <a:lnTo>
                    <a:pt x="79499" y="4041"/>
                  </a:lnTo>
                  <a:cubicBezTo>
                    <a:pt x="79600" y="4016"/>
                    <a:pt x="79625" y="3890"/>
                    <a:pt x="79600" y="3815"/>
                  </a:cubicBezTo>
                  <a:cubicBezTo>
                    <a:pt x="79561" y="3738"/>
                    <a:pt x="79494" y="3706"/>
                    <a:pt x="79419" y="3706"/>
                  </a:cubicBezTo>
                  <a:cubicBezTo>
                    <a:pt x="79396" y="3706"/>
                    <a:pt x="79373" y="3709"/>
                    <a:pt x="79349" y="3715"/>
                  </a:cubicBezTo>
                  <a:lnTo>
                    <a:pt x="78798" y="3965"/>
                  </a:lnTo>
                  <a:cubicBezTo>
                    <a:pt x="79098" y="3389"/>
                    <a:pt x="79600" y="2938"/>
                    <a:pt x="80452" y="2787"/>
                  </a:cubicBezTo>
                  <a:cubicBezTo>
                    <a:pt x="80527" y="2787"/>
                    <a:pt x="80577" y="2787"/>
                    <a:pt x="80652" y="2762"/>
                  </a:cubicBezTo>
                  <a:lnTo>
                    <a:pt x="80752" y="3364"/>
                  </a:lnTo>
                  <a:cubicBezTo>
                    <a:pt x="80752" y="3464"/>
                    <a:pt x="80828" y="3514"/>
                    <a:pt x="80928" y="3514"/>
                  </a:cubicBezTo>
                  <a:lnTo>
                    <a:pt x="80953" y="3514"/>
                  </a:lnTo>
                  <a:cubicBezTo>
                    <a:pt x="81053" y="3489"/>
                    <a:pt x="81103" y="3414"/>
                    <a:pt x="81103" y="3314"/>
                  </a:cubicBezTo>
                  <a:lnTo>
                    <a:pt x="81003" y="2762"/>
                  </a:lnTo>
                  <a:close/>
                  <a:moveTo>
                    <a:pt x="66542" y="1409"/>
                  </a:moveTo>
                  <a:cubicBezTo>
                    <a:pt x="66918" y="1434"/>
                    <a:pt x="67294" y="1610"/>
                    <a:pt x="67620" y="1910"/>
                  </a:cubicBezTo>
                  <a:cubicBezTo>
                    <a:pt x="68597" y="2762"/>
                    <a:pt x="69349" y="3840"/>
                    <a:pt x="69825" y="5093"/>
                  </a:cubicBezTo>
                  <a:cubicBezTo>
                    <a:pt x="69800" y="5143"/>
                    <a:pt x="69750" y="5219"/>
                    <a:pt x="69725" y="5269"/>
                  </a:cubicBezTo>
                  <a:cubicBezTo>
                    <a:pt x="69549" y="5319"/>
                    <a:pt x="69349" y="5344"/>
                    <a:pt x="69173" y="5369"/>
                  </a:cubicBezTo>
                  <a:cubicBezTo>
                    <a:pt x="69073" y="5394"/>
                    <a:pt x="68998" y="5469"/>
                    <a:pt x="69023" y="5569"/>
                  </a:cubicBezTo>
                  <a:cubicBezTo>
                    <a:pt x="69023" y="5670"/>
                    <a:pt x="69098" y="5720"/>
                    <a:pt x="69198" y="5720"/>
                  </a:cubicBezTo>
                  <a:lnTo>
                    <a:pt x="69224" y="5720"/>
                  </a:lnTo>
                  <a:cubicBezTo>
                    <a:pt x="69324" y="5720"/>
                    <a:pt x="69424" y="5695"/>
                    <a:pt x="69549" y="5670"/>
                  </a:cubicBezTo>
                  <a:lnTo>
                    <a:pt x="69549" y="5670"/>
                  </a:lnTo>
                  <a:cubicBezTo>
                    <a:pt x="69499" y="5770"/>
                    <a:pt x="69449" y="5895"/>
                    <a:pt x="69399" y="5996"/>
                  </a:cubicBezTo>
                  <a:cubicBezTo>
                    <a:pt x="69374" y="6096"/>
                    <a:pt x="69424" y="6196"/>
                    <a:pt x="69499" y="6221"/>
                  </a:cubicBezTo>
                  <a:cubicBezTo>
                    <a:pt x="69524" y="6246"/>
                    <a:pt x="69549" y="6246"/>
                    <a:pt x="69574" y="6246"/>
                  </a:cubicBezTo>
                  <a:cubicBezTo>
                    <a:pt x="69650" y="6246"/>
                    <a:pt x="69700" y="6196"/>
                    <a:pt x="69725" y="6121"/>
                  </a:cubicBezTo>
                  <a:cubicBezTo>
                    <a:pt x="69800" y="5945"/>
                    <a:pt x="69900" y="5770"/>
                    <a:pt x="69975" y="5569"/>
                  </a:cubicBezTo>
                  <a:cubicBezTo>
                    <a:pt x="70201" y="6271"/>
                    <a:pt x="70351" y="6998"/>
                    <a:pt x="70401" y="7750"/>
                  </a:cubicBezTo>
                  <a:cubicBezTo>
                    <a:pt x="70477" y="9103"/>
                    <a:pt x="70301" y="10432"/>
                    <a:pt x="69850" y="11660"/>
                  </a:cubicBezTo>
                  <a:lnTo>
                    <a:pt x="69725" y="11058"/>
                  </a:lnTo>
                  <a:cubicBezTo>
                    <a:pt x="69703" y="10971"/>
                    <a:pt x="69625" y="10903"/>
                    <a:pt x="69539" y="10903"/>
                  </a:cubicBezTo>
                  <a:cubicBezTo>
                    <a:pt x="69526" y="10903"/>
                    <a:pt x="69512" y="10905"/>
                    <a:pt x="69499" y="10908"/>
                  </a:cubicBezTo>
                  <a:cubicBezTo>
                    <a:pt x="69424" y="10933"/>
                    <a:pt x="69349" y="11033"/>
                    <a:pt x="69374" y="11133"/>
                  </a:cubicBezTo>
                  <a:lnTo>
                    <a:pt x="69474" y="11559"/>
                  </a:lnTo>
                  <a:lnTo>
                    <a:pt x="69249" y="11484"/>
                  </a:lnTo>
                  <a:cubicBezTo>
                    <a:pt x="69222" y="11471"/>
                    <a:pt x="69195" y="11465"/>
                    <a:pt x="69169" y="11465"/>
                  </a:cubicBezTo>
                  <a:cubicBezTo>
                    <a:pt x="69100" y="11465"/>
                    <a:pt x="69041" y="11511"/>
                    <a:pt x="69023" y="11585"/>
                  </a:cubicBezTo>
                  <a:cubicBezTo>
                    <a:pt x="68973" y="11685"/>
                    <a:pt x="69023" y="11785"/>
                    <a:pt x="69123" y="11810"/>
                  </a:cubicBezTo>
                  <a:lnTo>
                    <a:pt x="69549" y="11960"/>
                  </a:lnTo>
                  <a:lnTo>
                    <a:pt x="69599" y="12236"/>
                  </a:lnTo>
                  <a:cubicBezTo>
                    <a:pt x="69274" y="12988"/>
                    <a:pt x="68823" y="13690"/>
                    <a:pt x="68271" y="14316"/>
                  </a:cubicBezTo>
                  <a:cubicBezTo>
                    <a:pt x="68171" y="14442"/>
                    <a:pt x="68071" y="14542"/>
                    <a:pt x="67945" y="14667"/>
                  </a:cubicBezTo>
                  <a:cubicBezTo>
                    <a:pt x="67168" y="13915"/>
                    <a:pt x="66467" y="13013"/>
                    <a:pt x="65890" y="12011"/>
                  </a:cubicBezTo>
                  <a:cubicBezTo>
                    <a:pt x="65640" y="11585"/>
                    <a:pt x="65439" y="11158"/>
                    <a:pt x="65239" y="10732"/>
                  </a:cubicBezTo>
                  <a:lnTo>
                    <a:pt x="65715" y="10432"/>
                  </a:lnTo>
                  <a:cubicBezTo>
                    <a:pt x="65790" y="10381"/>
                    <a:pt x="65815" y="10281"/>
                    <a:pt x="65765" y="10181"/>
                  </a:cubicBezTo>
                  <a:cubicBezTo>
                    <a:pt x="65732" y="10132"/>
                    <a:pt x="65679" y="10105"/>
                    <a:pt x="65619" y="10105"/>
                  </a:cubicBezTo>
                  <a:cubicBezTo>
                    <a:pt x="65585" y="10105"/>
                    <a:pt x="65550" y="10113"/>
                    <a:pt x="65514" y="10131"/>
                  </a:cubicBezTo>
                  <a:lnTo>
                    <a:pt x="65113" y="10381"/>
                  </a:lnTo>
                  <a:cubicBezTo>
                    <a:pt x="65063" y="10256"/>
                    <a:pt x="65013" y="10131"/>
                    <a:pt x="64963" y="9980"/>
                  </a:cubicBezTo>
                  <a:cubicBezTo>
                    <a:pt x="65213" y="9905"/>
                    <a:pt x="65464" y="9830"/>
                    <a:pt x="65690" y="9730"/>
                  </a:cubicBezTo>
                  <a:cubicBezTo>
                    <a:pt x="65790" y="9705"/>
                    <a:pt x="65815" y="9605"/>
                    <a:pt x="65790" y="9504"/>
                  </a:cubicBezTo>
                  <a:cubicBezTo>
                    <a:pt x="65769" y="9442"/>
                    <a:pt x="65681" y="9398"/>
                    <a:pt x="65608" y="9398"/>
                  </a:cubicBezTo>
                  <a:cubicBezTo>
                    <a:pt x="65593" y="9398"/>
                    <a:pt x="65578" y="9400"/>
                    <a:pt x="65564" y="9404"/>
                  </a:cubicBezTo>
                  <a:cubicBezTo>
                    <a:pt x="65339" y="9504"/>
                    <a:pt x="65088" y="9579"/>
                    <a:pt x="64838" y="9655"/>
                  </a:cubicBezTo>
                  <a:cubicBezTo>
                    <a:pt x="64136" y="7449"/>
                    <a:pt x="64111" y="5118"/>
                    <a:pt x="64787" y="3038"/>
                  </a:cubicBezTo>
                  <a:cubicBezTo>
                    <a:pt x="64812" y="2963"/>
                    <a:pt x="64838" y="2913"/>
                    <a:pt x="64863" y="2863"/>
                  </a:cubicBezTo>
                  <a:cubicBezTo>
                    <a:pt x="64888" y="2888"/>
                    <a:pt x="64913" y="2913"/>
                    <a:pt x="64963" y="2913"/>
                  </a:cubicBezTo>
                  <a:lnTo>
                    <a:pt x="64988" y="2913"/>
                  </a:lnTo>
                  <a:cubicBezTo>
                    <a:pt x="65088" y="2913"/>
                    <a:pt x="65163" y="2838"/>
                    <a:pt x="65163" y="2762"/>
                  </a:cubicBezTo>
                  <a:cubicBezTo>
                    <a:pt x="65213" y="2537"/>
                    <a:pt x="65239" y="2286"/>
                    <a:pt x="65289" y="2061"/>
                  </a:cubicBezTo>
                  <a:cubicBezTo>
                    <a:pt x="65539" y="2211"/>
                    <a:pt x="65790" y="2311"/>
                    <a:pt x="66041" y="2437"/>
                  </a:cubicBezTo>
                  <a:cubicBezTo>
                    <a:pt x="66066" y="2437"/>
                    <a:pt x="66091" y="2462"/>
                    <a:pt x="66116" y="2462"/>
                  </a:cubicBezTo>
                  <a:cubicBezTo>
                    <a:pt x="66191" y="2462"/>
                    <a:pt x="66241" y="2412"/>
                    <a:pt x="66266" y="2336"/>
                  </a:cubicBezTo>
                  <a:cubicBezTo>
                    <a:pt x="66316" y="2261"/>
                    <a:pt x="66266" y="2136"/>
                    <a:pt x="66191" y="2111"/>
                  </a:cubicBezTo>
                  <a:cubicBezTo>
                    <a:pt x="65940" y="2011"/>
                    <a:pt x="65715" y="1885"/>
                    <a:pt x="65489" y="1760"/>
                  </a:cubicBezTo>
                  <a:cubicBezTo>
                    <a:pt x="65740" y="1534"/>
                    <a:pt x="66041" y="1409"/>
                    <a:pt x="66391" y="1409"/>
                  </a:cubicBezTo>
                  <a:close/>
                  <a:moveTo>
                    <a:pt x="179475" y="1559"/>
                  </a:moveTo>
                  <a:cubicBezTo>
                    <a:pt x="179650" y="1559"/>
                    <a:pt x="179851" y="1584"/>
                    <a:pt x="180026" y="1660"/>
                  </a:cubicBezTo>
                  <a:cubicBezTo>
                    <a:pt x="180327" y="1760"/>
                    <a:pt x="180578" y="1960"/>
                    <a:pt x="180853" y="2261"/>
                  </a:cubicBezTo>
                  <a:cubicBezTo>
                    <a:pt x="181104" y="2512"/>
                    <a:pt x="181354" y="2813"/>
                    <a:pt x="181555" y="3113"/>
                  </a:cubicBezTo>
                  <a:cubicBezTo>
                    <a:pt x="181405" y="3088"/>
                    <a:pt x="181254" y="3038"/>
                    <a:pt x="181104" y="3013"/>
                  </a:cubicBezTo>
                  <a:cubicBezTo>
                    <a:pt x="181087" y="3009"/>
                    <a:pt x="181069" y="3007"/>
                    <a:pt x="181053" y="3007"/>
                  </a:cubicBezTo>
                  <a:cubicBezTo>
                    <a:pt x="180971" y="3007"/>
                    <a:pt x="180899" y="3055"/>
                    <a:pt x="180878" y="3138"/>
                  </a:cubicBezTo>
                  <a:cubicBezTo>
                    <a:pt x="180853" y="3239"/>
                    <a:pt x="180928" y="3339"/>
                    <a:pt x="181029" y="3364"/>
                  </a:cubicBezTo>
                  <a:cubicBezTo>
                    <a:pt x="181229" y="3414"/>
                    <a:pt x="181455" y="3464"/>
                    <a:pt x="181655" y="3514"/>
                  </a:cubicBezTo>
                  <a:cubicBezTo>
                    <a:pt x="181555" y="3665"/>
                    <a:pt x="181455" y="3815"/>
                    <a:pt x="181380" y="3990"/>
                  </a:cubicBezTo>
                  <a:cubicBezTo>
                    <a:pt x="181329" y="4091"/>
                    <a:pt x="181354" y="4191"/>
                    <a:pt x="181455" y="4241"/>
                  </a:cubicBezTo>
                  <a:lnTo>
                    <a:pt x="181530" y="4241"/>
                  </a:lnTo>
                  <a:cubicBezTo>
                    <a:pt x="181605" y="4241"/>
                    <a:pt x="181655" y="4216"/>
                    <a:pt x="181680" y="4166"/>
                  </a:cubicBezTo>
                  <a:cubicBezTo>
                    <a:pt x="181755" y="4016"/>
                    <a:pt x="181856" y="3865"/>
                    <a:pt x="181931" y="3740"/>
                  </a:cubicBezTo>
                  <a:cubicBezTo>
                    <a:pt x="182908" y="5419"/>
                    <a:pt x="183309" y="7474"/>
                    <a:pt x="183034" y="9630"/>
                  </a:cubicBezTo>
                  <a:cubicBezTo>
                    <a:pt x="182933" y="10331"/>
                    <a:pt x="182758" y="11033"/>
                    <a:pt x="182532" y="11685"/>
                  </a:cubicBezTo>
                  <a:lnTo>
                    <a:pt x="182257" y="11434"/>
                  </a:lnTo>
                  <a:cubicBezTo>
                    <a:pt x="182168" y="11360"/>
                    <a:pt x="182088" y="11338"/>
                    <a:pt x="182026" y="11338"/>
                  </a:cubicBezTo>
                  <a:cubicBezTo>
                    <a:pt x="181984" y="11338"/>
                    <a:pt x="181951" y="11349"/>
                    <a:pt x="181931" y="11359"/>
                  </a:cubicBezTo>
                  <a:cubicBezTo>
                    <a:pt x="181856" y="11384"/>
                    <a:pt x="181806" y="11459"/>
                    <a:pt x="181806" y="11559"/>
                  </a:cubicBezTo>
                  <a:cubicBezTo>
                    <a:pt x="181831" y="11660"/>
                    <a:pt x="181881" y="11735"/>
                    <a:pt x="181956" y="11760"/>
                  </a:cubicBezTo>
                  <a:cubicBezTo>
                    <a:pt x="181973" y="11768"/>
                    <a:pt x="181987" y="11771"/>
                    <a:pt x="182000" y="11771"/>
                  </a:cubicBezTo>
                  <a:cubicBezTo>
                    <a:pt x="182026" y="11771"/>
                    <a:pt x="182048" y="11760"/>
                    <a:pt x="182081" y="11760"/>
                  </a:cubicBezTo>
                  <a:lnTo>
                    <a:pt x="182407" y="12036"/>
                  </a:lnTo>
                  <a:cubicBezTo>
                    <a:pt x="182031" y="13013"/>
                    <a:pt x="181480" y="13940"/>
                    <a:pt x="180828" y="14717"/>
                  </a:cubicBezTo>
                  <a:cubicBezTo>
                    <a:pt x="180026" y="14116"/>
                    <a:pt x="179349" y="13364"/>
                    <a:pt x="178773" y="12487"/>
                  </a:cubicBezTo>
                  <a:lnTo>
                    <a:pt x="180502" y="6622"/>
                  </a:lnTo>
                  <a:lnTo>
                    <a:pt x="177846" y="6622"/>
                  </a:lnTo>
                  <a:lnTo>
                    <a:pt x="177194" y="8076"/>
                  </a:lnTo>
                  <a:cubicBezTo>
                    <a:pt x="177094" y="7224"/>
                    <a:pt x="177044" y="6371"/>
                    <a:pt x="177119" y="5469"/>
                  </a:cubicBezTo>
                  <a:lnTo>
                    <a:pt x="177119" y="5469"/>
                  </a:lnTo>
                  <a:lnTo>
                    <a:pt x="177595" y="5645"/>
                  </a:lnTo>
                  <a:lnTo>
                    <a:pt x="177645" y="5645"/>
                  </a:lnTo>
                  <a:cubicBezTo>
                    <a:pt x="177720" y="5645"/>
                    <a:pt x="177796" y="5595"/>
                    <a:pt x="177821" y="5519"/>
                  </a:cubicBezTo>
                  <a:cubicBezTo>
                    <a:pt x="177846" y="5444"/>
                    <a:pt x="177796" y="5344"/>
                    <a:pt x="177695" y="5294"/>
                  </a:cubicBezTo>
                  <a:lnTo>
                    <a:pt x="177144" y="5118"/>
                  </a:lnTo>
                  <a:cubicBezTo>
                    <a:pt x="177144" y="4993"/>
                    <a:pt x="177169" y="4893"/>
                    <a:pt x="177169" y="4792"/>
                  </a:cubicBezTo>
                  <a:cubicBezTo>
                    <a:pt x="177344" y="4843"/>
                    <a:pt x="177520" y="4918"/>
                    <a:pt x="177695" y="4993"/>
                  </a:cubicBezTo>
                  <a:lnTo>
                    <a:pt x="177770" y="4993"/>
                  </a:lnTo>
                  <a:cubicBezTo>
                    <a:pt x="177846" y="4993"/>
                    <a:pt x="177896" y="4968"/>
                    <a:pt x="177921" y="4893"/>
                  </a:cubicBezTo>
                  <a:cubicBezTo>
                    <a:pt x="177971" y="4792"/>
                    <a:pt x="177921" y="4692"/>
                    <a:pt x="177846" y="4642"/>
                  </a:cubicBezTo>
                  <a:cubicBezTo>
                    <a:pt x="177645" y="4567"/>
                    <a:pt x="177445" y="4492"/>
                    <a:pt x="177219" y="4417"/>
                  </a:cubicBezTo>
                  <a:cubicBezTo>
                    <a:pt x="177395" y="3439"/>
                    <a:pt x="177921" y="2261"/>
                    <a:pt x="178723" y="1785"/>
                  </a:cubicBezTo>
                  <a:cubicBezTo>
                    <a:pt x="178948" y="1635"/>
                    <a:pt x="179224" y="1559"/>
                    <a:pt x="179475" y="1559"/>
                  </a:cubicBezTo>
                  <a:close/>
                  <a:moveTo>
                    <a:pt x="28772" y="858"/>
                  </a:moveTo>
                  <a:cubicBezTo>
                    <a:pt x="29098" y="858"/>
                    <a:pt x="29424" y="908"/>
                    <a:pt x="29750" y="1033"/>
                  </a:cubicBezTo>
                  <a:cubicBezTo>
                    <a:pt x="30602" y="1359"/>
                    <a:pt x="31329" y="2086"/>
                    <a:pt x="31705" y="3013"/>
                  </a:cubicBezTo>
                  <a:cubicBezTo>
                    <a:pt x="31955" y="3615"/>
                    <a:pt x="32131" y="4241"/>
                    <a:pt x="32256" y="4893"/>
                  </a:cubicBezTo>
                  <a:lnTo>
                    <a:pt x="31705" y="4567"/>
                  </a:lnTo>
                  <a:cubicBezTo>
                    <a:pt x="31679" y="4550"/>
                    <a:pt x="31652" y="4542"/>
                    <a:pt x="31624" y="4542"/>
                  </a:cubicBezTo>
                  <a:cubicBezTo>
                    <a:pt x="31568" y="4542"/>
                    <a:pt x="31512" y="4575"/>
                    <a:pt x="31479" y="4642"/>
                  </a:cubicBezTo>
                  <a:cubicBezTo>
                    <a:pt x="31429" y="4717"/>
                    <a:pt x="31454" y="4818"/>
                    <a:pt x="31529" y="4868"/>
                  </a:cubicBezTo>
                  <a:lnTo>
                    <a:pt x="32106" y="5219"/>
                  </a:lnTo>
                  <a:lnTo>
                    <a:pt x="31705" y="5620"/>
                  </a:lnTo>
                  <a:cubicBezTo>
                    <a:pt x="31629" y="5695"/>
                    <a:pt x="31629" y="5820"/>
                    <a:pt x="31705" y="5895"/>
                  </a:cubicBezTo>
                  <a:cubicBezTo>
                    <a:pt x="31730" y="5920"/>
                    <a:pt x="31780" y="5945"/>
                    <a:pt x="31830" y="5945"/>
                  </a:cubicBezTo>
                  <a:cubicBezTo>
                    <a:pt x="31880" y="5945"/>
                    <a:pt x="31930" y="5920"/>
                    <a:pt x="31955" y="5870"/>
                  </a:cubicBezTo>
                  <a:lnTo>
                    <a:pt x="32331" y="5469"/>
                  </a:lnTo>
                  <a:lnTo>
                    <a:pt x="32331" y="5469"/>
                  </a:lnTo>
                  <a:cubicBezTo>
                    <a:pt x="32582" y="7750"/>
                    <a:pt x="31980" y="10156"/>
                    <a:pt x="30602" y="12286"/>
                  </a:cubicBezTo>
                  <a:cubicBezTo>
                    <a:pt x="30000" y="13214"/>
                    <a:pt x="29299" y="14041"/>
                    <a:pt x="28496" y="14742"/>
                  </a:cubicBezTo>
                  <a:cubicBezTo>
                    <a:pt x="27745" y="14016"/>
                    <a:pt x="27093" y="13239"/>
                    <a:pt x="26542" y="12412"/>
                  </a:cubicBezTo>
                  <a:lnTo>
                    <a:pt x="26542" y="12412"/>
                  </a:lnTo>
                  <a:lnTo>
                    <a:pt x="27093" y="12487"/>
                  </a:lnTo>
                  <a:lnTo>
                    <a:pt x="27118" y="12487"/>
                  </a:lnTo>
                  <a:cubicBezTo>
                    <a:pt x="27218" y="12487"/>
                    <a:pt x="27293" y="12412"/>
                    <a:pt x="27319" y="12336"/>
                  </a:cubicBezTo>
                  <a:cubicBezTo>
                    <a:pt x="27319" y="12236"/>
                    <a:pt x="27243" y="12136"/>
                    <a:pt x="27143" y="12136"/>
                  </a:cubicBezTo>
                  <a:lnTo>
                    <a:pt x="26366" y="12011"/>
                  </a:lnTo>
                  <a:lnTo>
                    <a:pt x="26567" y="11484"/>
                  </a:lnTo>
                  <a:cubicBezTo>
                    <a:pt x="26617" y="11409"/>
                    <a:pt x="26567" y="11309"/>
                    <a:pt x="26466" y="11259"/>
                  </a:cubicBezTo>
                  <a:cubicBezTo>
                    <a:pt x="26449" y="11253"/>
                    <a:pt x="26430" y="11250"/>
                    <a:pt x="26410" y="11250"/>
                  </a:cubicBezTo>
                  <a:cubicBezTo>
                    <a:pt x="26347" y="11250"/>
                    <a:pt x="26279" y="11282"/>
                    <a:pt x="26241" y="11359"/>
                  </a:cubicBezTo>
                  <a:lnTo>
                    <a:pt x="26116" y="11685"/>
                  </a:lnTo>
                  <a:cubicBezTo>
                    <a:pt x="25414" y="10407"/>
                    <a:pt x="24963" y="9028"/>
                    <a:pt x="24787" y="7600"/>
                  </a:cubicBezTo>
                  <a:lnTo>
                    <a:pt x="24787" y="7600"/>
                  </a:lnTo>
                  <a:cubicBezTo>
                    <a:pt x="24913" y="7700"/>
                    <a:pt x="25063" y="7800"/>
                    <a:pt x="25188" y="7925"/>
                  </a:cubicBezTo>
                  <a:cubicBezTo>
                    <a:pt x="25238" y="7950"/>
                    <a:pt x="25263" y="7950"/>
                    <a:pt x="25314" y="7950"/>
                  </a:cubicBezTo>
                  <a:cubicBezTo>
                    <a:pt x="25364" y="7950"/>
                    <a:pt x="25414" y="7925"/>
                    <a:pt x="25439" y="7875"/>
                  </a:cubicBezTo>
                  <a:cubicBezTo>
                    <a:pt x="25514" y="7800"/>
                    <a:pt x="25489" y="7700"/>
                    <a:pt x="25414" y="7625"/>
                  </a:cubicBezTo>
                  <a:cubicBezTo>
                    <a:pt x="25213" y="7474"/>
                    <a:pt x="25013" y="7324"/>
                    <a:pt x="24787" y="7173"/>
                  </a:cubicBezTo>
                  <a:lnTo>
                    <a:pt x="25113" y="6848"/>
                  </a:lnTo>
                  <a:cubicBezTo>
                    <a:pt x="25163" y="6772"/>
                    <a:pt x="25163" y="6672"/>
                    <a:pt x="25113" y="6597"/>
                  </a:cubicBezTo>
                  <a:cubicBezTo>
                    <a:pt x="25079" y="6563"/>
                    <a:pt x="25035" y="6550"/>
                    <a:pt x="24990" y="6550"/>
                  </a:cubicBezTo>
                  <a:cubicBezTo>
                    <a:pt x="24935" y="6550"/>
                    <a:pt x="24879" y="6570"/>
                    <a:pt x="24837" y="6597"/>
                  </a:cubicBezTo>
                  <a:lnTo>
                    <a:pt x="24712" y="6747"/>
                  </a:lnTo>
                  <a:cubicBezTo>
                    <a:pt x="24712" y="6722"/>
                    <a:pt x="24712" y="6722"/>
                    <a:pt x="24712" y="6697"/>
                  </a:cubicBezTo>
                  <a:cubicBezTo>
                    <a:pt x="24662" y="4893"/>
                    <a:pt x="25514" y="2838"/>
                    <a:pt x="26742" y="1710"/>
                  </a:cubicBezTo>
                  <a:lnTo>
                    <a:pt x="27143" y="2211"/>
                  </a:lnTo>
                  <a:cubicBezTo>
                    <a:pt x="27168" y="2261"/>
                    <a:pt x="27218" y="2286"/>
                    <a:pt x="27268" y="2286"/>
                  </a:cubicBezTo>
                  <a:cubicBezTo>
                    <a:pt x="27319" y="2286"/>
                    <a:pt x="27344" y="2261"/>
                    <a:pt x="27394" y="2236"/>
                  </a:cubicBezTo>
                  <a:cubicBezTo>
                    <a:pt x="27469" y="2161"/>
                    <a:pt x="27469" y="2061"/>
                    <a:pt x="27419" y="1985"/>
                  </a:cubicBezTo>
                  <a:lnTo>
                    <a:pt x="27018" y="1484"/>
                  </a:lnTo>
                  <a:cubicBezTo>
                    <a:pt x="27043" y="1459"/>
                    <a:pt x="27068" y="1434"/>
                    <a:pt x="27093" y="1434"/>
                  </a:cubicBezTo>
                  <a:cubicBezTo>
                    <a:pt x="27293" y="1284"/>
                    <a:pt x="27494" y="1183"/>
                    <a:pt x="27694" y="1108"/>
                  </a:cubicBezTo>
                  <a:lnTo>
                    <a:pt x="27820" y="1685"/>
                  </a:lnTo>
                  <a:cubicBezTo>
                    <a:pt x="27845" y="1760"/>
                    <a:pt x="27920" y="1810"/>
                    <a:pt x="27995" y="1810"/>
                  </a:cubicBezTo>
                  <a:lnTo>
                    <a:pt x="28045" y="1810"/>
                  </a:lnTo>
                  <a:cubicBezTo>
                    <a:pt x="28121" y="1785"/>
                    <a:pt x="28196" y="1710"/>
                    <a:pt x="28171" y="1610"/>
                  </a:cubicBezTo>
                  <a:lnTo>
                    <a:pt x="28020" y="958"/>
                  </a:lnTo>
                  <a:cubicBezTo>
                    <a:pt x="28271" y="883"/>
                    <a:pt x="28522" y="858"/>
                    <a:pt x="28772" y="858"/>
                  </a:cubicBezTo>
                  <a:close/>
                  <a:moveTo>
                    <a:pt x="143485" y="1334"/>
                  </a:moveTo>
                  <a:cubicBezTo>
                    <a:pt x="143961" y="1334"/>
                    <a:pt x="144437" y="1484"/>
                    <a:pt x="144863" y="1785"/>
                  </a:cubicBezTo>
                  <a:cubicBezTo>
                    <a:pt x="144938" y="1835"/>
                    <a:pt x="144988" y="1910"/>
                    <a:pt x="145064" y="1960"/>
                  </a:cubicBezTo>
                  <a:lnTo>
                    <a:pt x="144738" y="2662"/>
                  </a:lnTo>
                  <a:cubicBezTo>
                    <a:pt x="144688" y="2762"/>
                    <a:pt x="144738" y="2863"/>
                    <a:pt x="144813" y="2888"/>
                  </a:cubicBezTo>
                  <a:cubicBezTo>
                    <a:pt x="144838" y="2913"/>
                    <a:pt x="144863" y="2913"/>
                    <a:pt x="144888" y="2913"/>
                  </a:cubicBezTo>
                  <a:cubicBezTo>
                    <a:pt x="144963" y="2913"/>
                    <a:pt x="145013" y="2888"/>
                    <a:pt x="145064" y="2813"/>
                  </a:cubicBezTo>
                  <a:lnTo>
                    <a:pt x="145339" y="2211"/>
                  </a:lnTo>
                  <a:cubicBezTo>
                    <a:pt x="145540" y="2437"/>
                    <a:pt x="145715" y="2687"/>
                    <a:pt x="145866" y="2988"/>
                  </a:cubicBezTo>
                  <a:lnTo>
                    <a:pt x="145264" y="3339"/>
                  </a:lnTo>
                  <a:cubicBezTo>
                    <a:pt x="145189" y="3389"/>
                    <a:pt x="145164" y="3489"/>
                    <a:pt x="145214" y="3589"/>
                  </a:cubicBezTo>
                  <a:cubicBezTo>
                    <a:pt x="145239" y="3640"/>
                    <a:pt x="145289" y="3665"/>
                    <a:pt x="145364" y="3665"/>
                  </a:cubicBezTo>
                  <a:cubicBezTo>
                    <a:pt x="145389" y="3665"/>
                    <a:pt x="145414" y="3665"/>
                    <a:pt x="145465" y="3640"/>
                  </a:cubicBezTo>
                  <a:lnTo>
                    <a:pt x="146016" y="3314"/>
                  </a:lnTo>
                  <a:cubicBezTo>
                    <a:pt x="146793" y="5118"/>
                    <a:pt x="146968" y="7173"/>
                    <a:pt x="146642" y="9128"/>
                  </a:cubicBezTo>
                  <a:cubicBezTo>
                    <a:pt x="146592" y="9028"/>
                    <a:pt x="146517" y="8928"/>
                    <a:pt x="146442" y="8828"/>
                  </a:cubicBezTo>
                  <a:cubicBezTo>
                    <a:pt x="146398" y="8784"/>
                    <a:pt x="146346" y="8757"/>
                    <a:pt x="146295" y="8757"/>
                  </a:cubicBezTo>
                  <a:cubicBezTo>
                    <a:pt x="146259" y="8757"/>
                    <a:pt x="146223" y="8771"/>
                    <a:pt x="146191" y="8803"/>
                  </a:cubicBezTo>
                  <a:cubicBezTo>
                    <a:pt x="146116" y="8853"/>
                    <a:pt x="146091" y="8978"/>
                    <a:pt x="146166" y="9053"/>
                  </a:cubicBezTo>
                  <a:cubicBezTo>
                    <a:pt x="146267" y="9178"/>
                    <a:pt x="146342" y="9304"/>
                    <a:pt x="146442" y="9429"/>
                  </a:cubicBezTo>
                  <a:cubicBezTo>
                    <a:pt x="146166" y="9529"/>
                    <a:pt x="145891" y="9630"/>
                    <a:pt x="145615" y="9705"/>
                  </a:cubicBezTo>
                  <a:cubicBezTo>
                    <a:pt x="145540" y="9730"/>
                    <a:pt x="145490" y="9830"/>
                    <a:pt x="145515" y="9930"/>
                  </a:cubicBezTo>
                  <a:cubicBezTo>
                    <a:pt x="145540" y="10006"/>
                    <a:pt x="145590" y="10056"/>
                    <a:pt x="145665" y="10056"/>
                  </a:cubicBezTo>
                  <a:lnTo>
                    <a:pt x="145740" y="10056"/>
                  </a:lnTo>
                  <a:cubicBezTo>
                    <a:pt x="145991" y="9955"/>
                    <a:pt x="146267" y="9880"/>
                    <a:pt x="146517" y="9780"/>
                  </a:cubicBezTo>
                  <a:lnTo>
                    <a:pt x="146517" y="9780"/>
                  </a:lnTo>
                  <a:cubicBezTo>
                    <a:pt x="146091" y="11635"/>
                    <a:pt x="145239" y="13364"/>
                    <a:pt x="143986" y="14767"/>
                  </a:cubicBezTo>
                  <a:cubicBezTo>
                    <a:pt x="143685" y="14542"/>
                    <a:pt x="143409" y="14291"/>
                    <a:pt x="143134" y="14041"/>
                  </a:cubicBezTo>
                  <a:cubicBezTo>
                    <a:pt x="143008" y="13940"/>
                    <a:pt x="142883" y="13815"/>
                    <a:pt x="142783" y="13690"/>
                  </a:cubicBezTo>
                  <a:lnTo>
                    <a:pt x="139675" y="6622"/>
                  </a:lnTo>
                  <a:lnTo>
                    <a:pt x="139650" y="6622"/>
                  </a:lnTo>
                  <a:cubicBezTo>
                    <a:pt x="139650" y="6447"/>
                    <a:pt x="139650" y="6246"/>
                    <a:pt x="139675" y="6046"/>
                  </a:cubicBezTo>
                  <a:cubicBezTo>
                    <a:pt x="139725" y="5369"/>
                    <a:pt x="139926" y="4642"/>
                    <a:pt x="140226" y="3990"/>
                  </a:cubicBezTo>
                  <a:cubicBezTo>
                    <a:pt x="140377" y="4166"/>
                    <a:pt x="140502" y="4341"/>
                    <a:pt x="140602" y="4542"/>
                  </a:cubicBezTo>
                  <a:cubicBezTo>
                    <a:pt x="140627" y="4592"/>
                    <a:pt x="140703" y="4642"/>
                    <a:pt x="140753" y="4642"/>
                  </a:cubicBezTo>
                  <a:cubicBezTo>
                    <a:pt x="140778" y="4642"/>
                    <a:pt x="140828" y="4617"/>
                    <a:pt x="140853" y="4617"/>
                  </a:cubicBezTo>
                  <a:cubicBezTo>
                    <a:pt x="140928" y="4567"/>
                    <a:pt x="140953" y="4442"/>
                    <a:pt x="140903" y="4366"/>
                  </a:cubicBezTo>
                  <a:cubicBezTo>
                    <a:pt x="140803" y="4191"/>
                    <a:pt x="140703" y="4041"/>
                    <a:pt x="140577" y="3865"/>
                  </a:cubicBezTo>
                  <a:lnTo>
                    <a:pt x="140928" y="3765"/>
                  </a:lnTo>
                  <a:cubicBezTo>
                    <a:pt x="141003" y="3740"/>
                    <a:pt x="141053" y="3640"/>
                    <a:pt x="141028" y="3539"/>
                  </a:cubicBezTo>
                  <a:cubicBezTo>
                    <a:pt x="141008" y="3456"/>
                    <a:pt x="140935" y="3408"/>
                    <a:pt x="140854" y="3408"/>
                  </a:cubicBezTo>
                  <a:cubicBezTo>
                    <a:pt x="140837" y="3408"/>
                    <a:pt x="140820" y="3410"/>
                    <a:pt x="140803" y="3414"/>
                  </a:cubicBezTo>
                  <a:lnTo>
                    <a:pt x="140477" y="3539"/>
                  </a:lnTo>
                  <a:cubicBezTo>
                    <a:pt x="140978" y="2687"/>
                    <a:pt x="141655" y="1960"/>
                    <a:pt x="142407" y="1610"/>
                  </a:cubicBezTo>
                  <a:cubicBezTo>
                    <a:pt x="142758" y="1434"/>
                    <a:pt x="143134" y="1334"/>
                    <a:pt x="143485" y="1334"/>
                  </a:cubicBezTo>
                  <a:close/>
                  <a:moveTo>
                    <a:pt x="80151" y="13890"/>
                  </a:moveTo>
                  <a:cubicBezTo>
                    <a:pt x="80427" y="14241"/>
                    <a:pt x="80702" y="14542"/>
                    <a:pt x="81003" y="14843"/>
                  </a:cubicBezTo>
                  <a:cubicBezTo>
                    <a:pt x="80903" y="14918"/>
                    <a:pt x="80803" y="15018"/>
                    <a:pt x="80677" y="15093"/>
                  </a:cubicBezTo>
                  <a:lnTo>
                    <a:pt x="80151" y="13890"/>
                  </a:lnTo>
                  <a:close/>
                  <a:moveTo>
                    <a:pt x="143134" y="14517"/>
                  </a:moveTo>
                  <a:cubicBezTo>
                    <a:pt x="143334" y="14692"/>
                    <a:pt x="143535" y="14868"/>
                    <a:pt x="143735" y="15018"/>
                  </a:cubicBezTo>
                  <a:cubicBezTo>
                    <a:pt x="143660" y="15118"/>
                    <a:pt x="143560" y="15194"/>
                    <a:pt x="143460" y="15294"/>
                  </a:cubicBezTo>
                  <a:lnTo>
                    <a:pt x="143134" y="14517"/>
                  </a:lnTo>
                  <a:close/>
                  <a:moveTo>
                    <a:pt x="130953" y="2011"/>
                  </a:moveTo>
                  <a:cubicBezTo>
                    <a:pt x="131454" y="2011"/>
                    <a:pt x="131931" y="2186"/>
                    <a:pt x="132307" y="2562"/>
                  </a:cubicBezTo>
                  <a:cubicBezTo>
                    <a:pt x="135038" y="5244"/>
                    <a:pt x="135464" y="9930"/>
                    <a:pt x="133259" y="12988"/>
                  </a:cubicBezTo>
                  <a:cubicBezTo>
                    <a:pt x="132482" y="14066"/>
                    <a:pt x="131429" y="14918"/>
                    <a:pt x="130226" y="15494"/>
                  </a:cubicBezTo>
                  <a:cubicBezTo>
                    <a:pt x="129750" y="15068"/>
                    <a:pt x="129324" y="14617"/>
                    <a:pt x="128948" y="14116"/>
                  </a:cubicBezTo>
                  <a:cubicBezTo>
                    <a:pt x="128221" y="13113"/>
                    <a:pt x="127720" y="11935"/>
                    <a:pt x="127469" y="10707"/>
                  </a:cubicBezTo>
                  <a:lnTo>
                    <a:pt x="127469" y="10707"/>
                  </a:lnTo>
                  <a:lnTo>
                    <a:pt x="127820" y="10883"/>
                  </a:lnTo>
                  <a:cubicBezTo>
                    <a:pt x="127845" y="10908"/>
                    <a:pt x="127870" y="10908"/>
                    <a:pt x="127896" y="10908"/>
                  </a:cubicBezTo>
                  <a:cubicBezTo>
                    <a:pt x="127971" y="10908"/>
                    <a:pt x="128046" y="10883"/>
                    <a:pt x="128071" y="10808"/>
                  </a:cubicBezTo>
                  <a:cubicBezTo>
                    <a:pt x="128121" y="10732"/>
                    <a:pt x="128071" y="10632"/>
                    <a:pt x="127996" y="10582"/>
                  </a:cubicBezTo>
                  <a:lnTo>
                    <a:pt x="127620" y="10407"/>
                  </a:lnTo>
                  <a:cubicBezTo>
                    <a:pt x="127795" y="10206"/>
                    <a:pt x="127971" y="10006"/>
                    <a:pt x="128121" y="9805"/>
                  </a:cubicBezTo>
                  <a:cubicBezTo>
                    <a:pt x="128171" y="9730"/>
                    <a:pt x="128146" y="9605"/>
                    <a:pt x="128071" y="9554"/>
                  </a:cubicBezTo>
                  <a:cubicBezTo>
                    <a:pt x="128039" y="9523"/>
                    <a:pt x="128004" y="9509"/>
                    <a:pt x="127967" y="9509"/>
                  </a:cubicBezTo>
                  <a:cubicBezTo>
                    <a:pt x="127916" y="9509"/>
                    <a:pt x="127864" y="9536"/>
                    <a:pt x="127820" y="9579"/>
                  </a:cubicBezTo>
                  <a:cubicBezTo>
                    <a:pt x="127695" y="9780"/>
                    <a:pt x="127545" y="9955"/>
                    <a:pt x="127394" y="10131"/>
                  </a:cubicBezTo>
                  <a:cubicBezTo>
                    <a:pt x="127018" y="7499"/>
                    <a:pt x="127745" y="4667"/>
                    <a:pt x="129525" y="2662"/>
                  </a:cubicBezTo>
                  <a:cubicBezTo>
                    <a:pt x="129875" y="2261"/>
                    <a:pt x="130352" y="2036"/>
                    <a:pt x="130903" y="2011"/>
                  </a:cubicBezTo>
                  <a:close/>
                  <a:moveTo>
                    <a:pt x="55589" y="707"/>
                  </a:moveTo>
                  <a:cubicBezTo>
                    <a:pt x="55865" y="707"/>
                    <a:pt x="56166" y="757"/>
                    <a:pt x="56442" y="833"/>
                  </a:cubicBezTo>
                  <a:cubicBezTo>
                    <a:pt x="56291" y="908"/>
                    <a:pt x="56166" y="983"/>
                    <a:pt x="56015" y="1058"/>
                  </a:cubicBezTo>
                  <a:cubicBezTo>
                    <a:pt x="55940" y="1108"/>
                    <a:pt x="55915" y="1209"/>
                    <a:pt x="55965" y="1309"/>
                  </a:cubicBezTo>
                  <a:cubicBezTo>
                    <a:pt x="55990" y="1359"/>
                    <a:pt x="56066" y="1384"/>
                    <a:pt x="56116" y="1384"/>
                  </a:cubicBezTo>
                  <a:cubicBezTo>
                    <a:pt x="56141" y="1384"/>
                    <a:pt x="56191" y="1384"/>
                    <a:pt x="56216" y="1359"/>
                  </a:cubicBezTo>
                  <a:cubicBezTo>
                    <a:pt x="56341" y="1284"/>
                    <a:pt x="56492" y="1209"/>
                    <a:pt x="56642" y="1133"/>
                  </a:cubicBezTo>
                  <a:lnTo>
                    <a:pt x="56642" y="1133"/>
                  </a:lnTo>
                  <a:cubicBezTo>
                    <a:pt x="56642" y="1334"/>
                    <a:pt x="56617" y="1509"/>
                    <a:pt x="56592" y="1710"/>
                  </a:cubicBezTo>
                  <a:cubicBezTo>
                    <a:pt x="56567" y="1785"/>
                    <a:pt x="56642" y="1885"/>
                    <a:pt x="56742" y="1910"/>
                  </a:cubicBezTo>
                  <a:lnTo>
                    <a:pt x="56767" y="1910"/>
                  </a:lnTo>
                  <a:cubicBezTo>
                    <a:pt x="56843" y="1910"/>
                    <a:pt x="56918" y="1860"/>
                    <a:pt x="56943" y="1760"/>
                  </a:cubicBezTo>
                  <a:cubicBezTo>
                    <a:pt x="56993" y="1534"/>
                    <a:pt x="56993" y="1309"/>
                    <a:pt x="56993" y="1083"/>
                  </a:cubicBezTo>
                  <a:cubicBezTo>
                    <a:pt x="57619" y="1409"/>
                    <a:pt x="58146" y="1935"/>
                    <a:pt x="58497" y="2612"/>
                  </a:cubicBezTo>
                  <a:cubicBezTo>
                    <a:pt x="58622" y="2838"/>
                    <a:pt x="58722" y="3038"/>
                    <a:pt x="58797" y="3264"/>
                  </a:cubicBezTo>
                  <a:lnTo>
                    <a:pt x="58697" y="3214"/>
                  </a:lnTo>
                  <a:cubicBezTo>
                    <a:pt x="58664" y="3197"/>
                    <a:pt x="58630" y="3188"/>
                    <a:pt x="58599" y="3188"/>
                  </a:cubicBezTo>
                  <a:cubicBezTo>
                    <a:pt x="58536" y="3188"/>
                    <a:pt x="58480" y="3222"/>
                    <a:pt x="58447" y="3289"/>
                  </a:cubicBezTo>
                  <a:cubicBezTo>
                    <a:pt x="58396" y="3364"/>
                    <a:pt x="58447" y="3489"/>
                    <a:pt x="58522" y="3514"/>
                  </a:cubicBezTo>
                  <a:lnTo>
                    <a:pt x="58948" y="3740"/>
                  </a:lnTo>
                  <a:lnTo>
                    <a:pt x="58421" y="4291"/>
                  </a:lnTo>
                  <a:cubicBezTo>
                    <a:pt x="58371" y="4366"/>
                    <a:pt x="58371" y="4467"/>
                    <a:pt x="58447" y="4542"/>
                  </a:cubicBezTo>
                  <a:cubicBezTo>
                    <a:pt x="58472" y="4567"/>
                    <a:pt x="58522" y="4592"/>
                    <a:pt x="58572" y="4592"/>
                  </a:cubicBezTo>
                  <a:cubicBezTo>
                    <a:pt x="58622" y="4592"/>
                    <a:pt x="58672" y="4567"/>
                    <a:pt x="58697" y="4542"/>
                  </a:cubicBezTo>
                  <a:lnTo>
                    <a:pt x="59123" y="4066"/>
                  </a:lnTo>
                  <a:lnTo>
                    <a:pt x="59123" y="4066"/>
                  </a:lnTo>
                  <a:cubicBezTo>
                    <a:pt x="59800" y="6171"/>
                    <a:pt x="59700" y="8502"/>
                    <a:pt x="58873" y="10732"/>
                  </a:cubicBezTo>
                  <a:lnTo>
                    <a:pt x="58547" y="10081"/>
                  </a:lnTo>
                  <a:cubicBezTo>
                    <a:pt x="58511" y="10027"/>
                    <a:pt x="58448" y="9985"/>
                    <a:pt x="58388" y="9985"/>
                  </a:cubicBezTo>
                  <a:cubicBezTo>
                    <a:pt x="58365" y="9985"/>
                    <a:pt x="58342" y="9992"/>
                    <a:pt x="58321" y="10006"/>
                  </a:cubicBezTo>
                  <a:cubicBezTo>
                    <a:pt x="58221" y="10056"/>
                    <a:pt x="58196" y="10156"/>
                    <a:pt x="58246" y="10256"/>
                  </a:cubicBezTo>
                  <a:lnTo>
                    <a:pt x="58572" y="10933"/>
                  </a:lnTo>
                  <a:lnTo>
                    <a:pt x="57920" y="11033"/>
                  </a:lnTo>
                  <a:cubicBezTo>
                    <a:pt x="57820" y="11058"/>
                    <a:pt x="57770" y="11158"/>
                    <a:pt x="57770" y="11234"/>
                  </a:cubicBezTo>
                  <a:cubicBezTo>
                    <a:pt x="57795" y="11334"/>
                    <a:pt x="57870" y="11409"/>
                    <a:pt x="57945" y="11409"/>
                  </a:cubicBezTo>
                  <a:cubicBezTo>
                    <a:pt x="57970" y="11409"/>
                    <a:pt x="57970" y="11384"/>
                    <a:pt x="57970" y="11384"/>
                  </a:cubicBezTo>
                  <a:lnTo>
                    <a:pt x="58647" y="11284"/>
                  </a:lnTo>
                  <a:lnTo>
                    <a:pt x="58647" y="11284"/>
                  </a:lnTo>
                  <a:cubicBezTo>
                    <a:pt x="58421" y="11835"/>
                    <a:pt x="58171" y="12361"/>
                    <a:pt x="57845" y="12863"/>
                  </a:cubicBezTo>
                  <a:cubicBezTo>
                    <a:pt x="57193" y="13915"/>
                    <a:pt x="56442" y="14843"/>
                    <a:pt x="55589" y="15595"/>
                  </a:cubicBezTo>
                  <a:cubicBezTo>
                    <a:pt x="54637" y="14918"/>
                    <a:pt x="53835" y="14041"/>
                    <a:pt x="53208" y="13063"/>
                  </a:cubicBezTo>
                  <a:lnTo>
                    <a:pt x="55113" y="6622"/>
                  </a:lnTo>
                  <a:lnTo>
                    <a:pt x="52431" y="6622"/>
                  </a:lnTo>
                  <a:lnTo>
                    <a:pt x="51529" y="8652"/>
                  </a:lnTo>
                  <a:cubicBezTo>
                    <a:pt x="51354" y="7274"/>
                    <a:pt x="51404" y="5845"/>
                    <a:pt x="51780" y="4492"/>
                  </a:cubicBezTo>
                  <a:cubicBezTo>
                    <a:pt x="51780" y="4467"/>
                    <a:pt x="51805" y="4417"/>
                    <a:pt x="51830" y="4366"/>
                  </a:cubicBezTo>
                  <a:lnTo>
                    <a:pt x="52106" y="4241"/>
                  </a:lnTo>
                  <a:cubicBezTo>
                    <a:pt x="52281" y="4417"/>
                    <a:pt x="52457" y="4617"/>
                    <a:pt x="52557" y="4818"/>
                  </a:cubicBezTo>
                  <a:cubicBezTo>
                    <a:pt x="52607" y="4893"/>
                    <a:pt x="52657" y="4918"/>
                    <a:pt x="52732" y="4918"/>
                  </a:cubicBezTo>
                  <a:cubicBezTo>
                    <a:pt x="52757" y="4918"/>
                    <a:pt x="52782" y="4918"/>
                    <a:pt x="52807" y="4893"/>
                  </a:cubicBezTo>
                  <a:cubicBezTo>
                    <a:pt x="52883" y="4868"/>
                    <a:pt x="52933" y="4742"/>
                    <a:pt x="52883" y="4667"/>
                  </a:cubicBezTo>
                  <a:cubicBezTo>
                    <a:pt x="52782" y="4442"/>
                    <a:pt x="52632" y="4266"/>
                    <a:pt x="52457" y="4091"/>
                  </a:cubicBezTo>
                  <a:lnTo>
                    <a:pt x="52657" y="3990"/>
                  </a:lnTo>
                  <a:cubicBezTo>
                    <a:pt x="52757" y="3965"/>
                    <a:pt x="52807" y="3865"/>
                    <a:pt x="52757" y="3765"/>
                  </a:cubicBezTo>
                  <a:cubicBezTo>
                    <a:pt x="52719" y="3688"/>
                    <a:pt x="52651" y="3656"/>
                    <a:pt x="52588" y="3656"/>
                  </a:cubicBezTo>
                  <a:cubicBezTo>
                    <a:pt x="52569" y="3656"/>
                    <a:pt x="52549" y="3659"/>
                    <a:pt x="52532" y="3665"/>
                  </a:cubicBezTo>
                  <a:lnTo>
                    <a:pt x="52156" y="3840"/>
                  </a:lnTo>
                  <a:cubicBezTo>
                    <a:pt x="52106" y="3815"/>
                    <a:pt x="52081" y="3790"/>
                    <a:pt x="52030" y="3765"/>
                  </a:cubicBezTo>
                  <a:cubicBezTo>
                    <a:pt x="52281" y="3188"/>
                    <a:pt x="52582" y="2662"/>
                    <a:pt x="52933" y="2211"/>
                  </a:cubicBezTo>
                  <a:lnTo>
                    <a:pt x="53359" y="2662"/>
                  </a:lnTo>
                  <a:cubicBezTo>
                    <a:pt x="53409" y="2687"/>
                    <a:pt x="53459" y="2712"/>
                    <a:pt x="53484" y="2712"/>
                  </a:cubicBezTo>
                  <a:cubicBezTo>
                    <a:pt x="53534" y="2712"/>
                    <a:pt x="53584" y="2687"/>
                    <a:pt x="53609" y="2662"/>
                  </a:cubicBezTo>
                  <a:cubicBezTo>
                    <a:pt x="53685" y="2587"/>
                    <a:pt x="53685" y="2487"/>
                    <a:pt x="53634" y="2412"/>
                  </a:cubicBezTo>
                  <a:lnTo>
                    <a:pt x="53158" y="1910"/>
                  </a:lnTo>
                  <a:cubicBezTo>
                    <a:pt x="53534" y="1509"/>
                    <a:pt x="53960" y="1183"/>
                    <a:pt x="54386" y="983"/>
                  </a:cubicBezTo>
                  <a:cubicBezTo>
                    <a:pt x="54787" y="782"/>
                    <a:pt x="55188" y="707"/>
                    <a:pt x="55589" y="707"/>
                  </a:cubicBezTo>
                  <a:close/>
                  <a:moveTo>
                    <a:pt x="106617" y="2011"/>
                  </a:moveTo>
                  <a:lnTo>
                    <a:pt x="106041" y="2762"/>
                  </a:lnTo>
                  <a:cubicBezTo>
                    <a:pt x="105966" y="2838"/>
                    <a:pt x="105991" y="2963"/>
                    <a:pt x="106066" y="3013"/>
                  </a:cubicBezTo>
                  <a:cubicBezTo>
                    <a:pt x="106091" y="3038"/>
                    <a:pt x="106141" y="3063"/>
                    <a:pt x="106166" y="3063"/>
                  </a:cubicBezTo>
                  <a:cubicBezTo>
                    <a:pt x="106241" y="3063"/>
                    <a:pt x="106291" y="3038"/>
                    <a:pt x="106316" y="2988"/>
                  </a:cubicBezTo>
                  <a:lnTo>
                    <a:pt x="106993" y="2111"/>
                  </a:lnTo>
                  <a:lnTo>
                    <a:pt x="107494" y="2712"/>
                  </a:lnTo>
                  <a:cubicBezTo>
                    <a:pt x="107545" y="2762"/>
                    <a:pt x="107595" y="2762"/>
                    <a:pt x="107645" y="2762"/>
                  </a:cubicBezTo>
                  <a:cubicBezTo>
                    <a:pt x="107670" y="2762"/>
                    <a:pt x="107720" y="2762"/>
                    <a:pt x="107745" y="2737"/>
                  </a:cubicBezTo>
                  <a:cubicBezTo>
                    <a:pt x="107820" y="2662"/>
                    <a:pt x="107845" y="2562"/>
                    <a:pt x="107770" y="2487"/>
                  </a:cubicBezTo>
                  <a:lnTo>
                    <a:pt x="107394" y="2036"/>
                  </a:lnTo>
                  <a:lnTo>
                    <a:pt x="107394" y="2036"/>
                  </a:lnTo>
                  <a:cubicBezTo>
                    <a:pt x="108422" y="2186"/>
                    <a:pt x="109349" y="2787"/>
                    <a:pt x="109976" y="3690"/>
                  </a:cubicBezTo>
                  <a:cubicBezTo>
                    <a:pt x="110602" y="4642"/>
                    <a:pt x="110853" y="5695"/>
                    <a:pt x="110853" y="6722"/>
                  </a:cubicBezTo>
                  <a:lnTo>
                    <a:pt x="110627" y="6497"/>
                  </a:lnTo>
                  <a:cubicBezTo>
                    <a:pt x="110590" y="6459"/>
                    <a:pt x="110540" y="6440"/>
                    <a:pt x="110493" y="6440"/>
                  </a:cubicBezTo>
                  <a:cubicBezTo>
                    <a:pt x="110446" y="6440"/>
                    <a:pt x="110402" y="6459"/>
                    <a:pt x="110377" y="6497"/>
                  </a:cubicBezTo>
                  <a:cubicBezTo>
                    <a:pt x="110301" y="6572"/>
                    <a:pt x="110301" y="6697"/>
                    <a:pt x="110377" y="6747"/>
                  </a:cubicBezTo>
                  <a:lnTo>
                    <a:pt x="110803" y="7173"/>
                  </a:lnTo>
                  <a:lnTo>
                    <a:pt x="110201" y="7524"/>
                  </a:lnTo>
                  <a:cubicBezTo>
                    <a:pt x="110126" y="7574"/>
                    <a:pt x="110101" y="7675"/>
                    <a:pt x="110151" y="7775"/>
                  </a:cubicBezTo>
                  <a:cubicBezTo>
                    <a:pt x="110176" y="7825"/>
                    <a:pt x="110251" y="7850"/>
                    <a:pt x="110301" y="7850"/>
                  </a:cubicBezTo>
                  <a:cubicBezTo>
                    <a:pt x="110327" y="7850"/>
                    <a:pt x="110377" y="7850"/>
                    <a:pt x="110402" y="7825"/>
                  </a:cubicBezTo>
                  <a:lnTo>
                    <a:pt x="110828" y="7574"/>
                  </a:lnTo>
                  <a:lnTo>
                    <a:pt x="110828" y="7574"/>
                  </a:lnTo>
                  <a:cubicBezTo>
                    <a:pt x="110728" y="8502"/>
                    <a:pt x="110477" y="9404"/>
                    <a:pt x="110201" y="10181"/>
                  </a:cubicBezTo>
                  <a:cubicBezTo>
                    <a:pt x="109424" y="12286"/>
                    <a:pt x="107971" y="14241"/>
                    <a:pt x="106191" y="15645"/>
                  </a:cubicBezTo>
                  <a:cubicBezTo>
                    <a:pt x="105139" y="14717"/>
                    <a:pt x="104337" y="13539"/>
                    <a:pt x="103785" y="12261"/>
                  </a:cubicBezTo>
                  <a:lnTo>
                    <a:pt x="103785" y="12261"/>
                  </a:lnTo>
                  <a:cubicBezTo>
                    <a:pt x="103936" y="12311"/>
                    <a:pt x="104086" y="12361"/>
                    <a:pt x="104236" y="12412"/>
                  </a:cubicBezTo>
                  <a:cubicBezTo>
                    <a:pt x="104236" y="12412"/>
                    <a:pt x="104261" y="12437"/>
                    <a:pt x="104286" y="12437"/>
                  </a:cubicBezTo>
                  <a:cubicBezTo>
                    <a:pt x="104362" y="12437"/>
                    <a:pt x="104437" y="12387"/>
                    <a:pt x="104462" y="12311"/>
                  </a:cubicBezTo>
                  <a:cubicBezTo>
                    <a:pt x="104487" y="12211"/>
                    <a:pt x="104437" y="12111"/>
                    <a:pt x="104337" y="12086"/>
                  </a:cubicBezTo>
                  <a:cubicBezTo>
                    <a:pt x="104086" y="11986"/>
                    <a:pt x="103860" y="11910"/>
                    <a:pt x="103610" y="11810"/>
                  </a:cubicBezTo>
                  <a:cubicBezTo>
                    <a:pt x="103610" y="11760"/>
                    <a:pt x="103585" y="11735"/>
                    <a:pt x="103585" y="11710"/>
                  </a:cubicBezTo>
                  <a:lnTo>
                    <a:pt x="103910" y="11033"/>
                  </a:lnTo>
                  <a:cubicBezTo>
                    <a:pt x="103961" y="10958"/>
                    <a:pt x="103936" y="10833"/>
                    <a:pt x="103835" y="10808"/>
                  </a:cubicBezTo>
                  <a:cubicBezTo>
                    <a:pt x="103810" y="10791"/>
                    <a:pt x="103780" y="10783"/>
                    <a:pt x="103749" y="10783"/>
                  </a:cubicBezTo>
                  <a:cubicBezTo>
                    <a:pt x="103688" y="10783"/>
                    <a:pt x="103626" y="10816"/>
                    <a:pt x="103610" y="10883"/>
                  </a:cubicBezTo>
                  <a:lnTo>
                    <a:pt x="103409" y="11234"/>
                  </a:lnTo>
                  <a:cubicBezTo>
                    <a:pt x="102758" y="9128"/>
                    <a:pt x="102758" y="6772"/>
                    <a:pt x="103610" y="4742"/>
                  </a:cubicBezTo>
                  <a:cubicBezTo>
                    <a:pt x="104311" y="3063"/>
                    <a:pt x="105314" y="2136"/>
                    <a:pt x="106617" y="2011"/>
                  </a:cubicBezTo>
                  <a:close/>
                  <a:moveTo>
                    <a:pt x="41429" y="1133"/>
                  </a:moveTo>
                  <a:cubicBezTo>
                    <a:pt x="42632" y="1133"/>
                    <a:pt x="43785" y="1785"/>
                    <a:pt x="44537" y="2863"/>
                  </a:cubicBezTo>
                  <a:cubicBezTo>
                    <a:pt x="44837" y="3314"/>
                    <a:pt x="45113" y="3765"/>
                    <a:pt x="45314" y="4241"/>
                  </a:cubicBezTo>
                  <a:lnTo>
                    <a:pt x="45264" y="4341"/>
                  </a:lnTo>
                  <a:lnTo>
                    <a:pt x="44712" y="4341"/>
                  </a:lnTo>
                  <a:cubicBezTo>
                    <a:pt x="44612" y="4341"/>
                    <a:pt x="44537" y="4417"/>
                    <a:pt x="44537" y="4517"/>
                  </a:cubicBezTo>
                  <a:cubicBezTo>
                    <a:pt x="44537" y="4617"/>
                    <a:pt x="44612" y="4692"/>
                    <a:pt x="44712" y="4692"/>
                  </a:cubicBezTo>
                  <a:lnTo>
                    <a:pt x="45013" y="4692"/>
                  </a:lnTo>
                  <a:lnTo>
                    <a:pt x="44762" y="5043"/>
                  </a:lnTo>
                  <a:cubicBezTo>
                    <a:pt x="44712" y="5118"/>
                    <a:pt x="44737" y="5219"/>
                    <a:pt x="44812" y="5269"/>
                  </a:cubicBezTo>
                  <a:cubicBezTo>
                    <a:pt x="44837" y="5294"/>
                    <a:pt x="44888" y="5319"/>
                    <a:pt x="44913" y="5319"/>
                  </a:cubicBezTo>
                  <a:cubicBezTo>
                    <a:pt x="44963" y="5319"/>
                    <a:pt x="45013" y="5294"/>
                    <a:pt x="45063" y="5244"/>
                  </a:cubicBezTo>
                  <a:lnTo>
                    <a:pt x="45439" y="4692"/>
                  </a:lnTo>
                  <a:lnTo>
                    <a:pt x="45489" y="4692"/>
                  </a:lnTo>
                  <a:cubicBezTo>
                    <a:pt x="46291" y="6848"/>
                    <a:pt x="46141" y="9304"/>
                    <a:pt x="45038" y="11710"/>
                  </a:cubicBezTo>
                  <a:cubicBezTo>
                    <a:pt x="45013" y="11785"/>
                    <a:pt x="44963" y="11885"/>
                    <a:pt x="44913" y="11960"/>
                  </a:cubicBezTo>
                  <a:cubicBezTo>
                    <a:pt x="44913" y="11885"/>
                    <a:pt x="44913" y="11785"/>
                    <a:pt x="44938" y="11710"/>
                  </a:cubicBezTo>
                  <a:cubicBezTo>
                    <a:pt x="44938" y="11610"/>
                    <a:pt x="44862" y="11509"/>
                    <a:pt x="44762" y="11509"/>
                  </a:cubicBezTo>
                  <a:cubicBezTo>
                    <a:pt x="44662" y="11509"/>
                    <a:pt x="44587" y="11585"/>
                    <a:pt x="44562" y="11685"/>
                  </a:cubicBezTo>
                  <a:cubicBezTo>
                    <a:pt x="44562" y="11835"/>
                    <a:pt x="44562" y="12011"/>
                    <a:pt x="44537" y="12161"/>
                  </a:cubicBezTo>
                  <a:lnTo>
                    <a:pt x="44236" y="12036"/>
                  </a:lnTo>
                  <a:cubicBezTo>
                    <a:pt x="44219" y="12031"/>
                    <a:pt x="44202" y="12029"/>
                    <a:pt x="44185" y="12029"/>
                  </a:cubicBezTo>
                  <a:cubicBezTo>
                    <a:pt x="44103" y="12029"/>
                    <a:pt x="44027" y="12078"/>
                    <a:pt x="43985" y="12161"/>
                  </a:cubicBezTo>
                  <a:cubicBezTo>
                    <a:pt x="43960" y="12236"/>
                    <a:pt x="44010" y="12336"/>
                    <a:pt x="44111" y="12387"/>
                  </a:cubicBezTo>
                  <a:lnTo>
                    <a:pt x="44537" y="12537"/>
                  </a:lnTo>
                  <a:cubicBezTo>
                    <a:pt x="44537" y="12587"/>
                    <a:pt x="44537" y="12637"/>
                    <a:pt x="44537" y="12687"/>
                  </a:cubicBezTo>
                  <a:cubicBezTo>
                    <a:pt x="43860" y="13840"/>
                    <a:pt x="42983" y="14868"/>
                    <a:pt x="41955" y="15695"/>
                  </a:cubicBezTo>
                  <a:cubicBezTo>
                    <a:pt x="41228" y="15043"/>
                    <a:pt x="40552" y="14266"/>
                    <a:pt x="39975" y="13414"/>
                  </a:cubicBezTo>
                  <a:cubicBezTo>
                    <a:pt x="39825" y="13163"/>
                    <a:pt x="39675" y="12938"/>
                    <a:pt x="39524" y="12687"/>
                  </a:cubicBezTo>
                  <a:cubicBezTo>
                    <a:pt x="39675" y="12487"/>
                    <a:pt x="39800" y="12286"/>
                    <a:pt x="39950" y="12086"/>
                  </a:cubicBezTo>
                  <a:cubicBezTo>
                    <a:pt x="40000" y="12011"/>
                    <a:pt x="39975" y="11885"/>
                    <a:pt x="39875" y="11835"/>
                  </a:cubicBezTo>
                  <a:cubicBezTo>
                    <a:pt x="39850" y="11818"/>
                    <a:pt x="39819" y="11810"/>
                    <a:pt x="39788" y="11810"/>
                  </a:cubicBezTo>
                  <a:cubicBezTo>
                    <a:pt x="39725" y="11810"/>
                    <a:pt x="39658" y="11843"/>
                    <a:pt x="39624" y="11910"/>
                  </a:cubicBezTo>
                  <a:cubicBezTo>
                    <a:pt x="39549" y="12061"/>
                    <a:pt x="39424" y="12211"/>
                    <a:pt x="39324" y="12336"/>
                  </a:cubicBezTo>
                  <a:cubicBezTo>
                    <a:pt x="39198" y="12111"/>
                    <a:pt x="39073" y="11885"/>
                    <a:pt x="38973" y="11635"/>
                  </a:cubicBezTo>
                  <a:lnTo>
                    <a:pt x="39474" y="11133"/>
                  </a:lnTo>
                  <a:cubicBezTo>
                    <a:pt x="39524" y="11058"/>
                    <a:pt x="39524" y="10958"/>
                    <a:pt x="39474" y="10883"/>
                  </a:cubicBezTo>
                  <a:cubicBezTo>
                    <a:pt x="39436" y="10845"/>
                    <a:pt x="39386" y="10826"/>
                    <a:pt x="39336" y="10826"/>
                  </a:cubicBezTo>
                  <a:cubicBezTo>
                    <a:pt x="39286" y="10826"/>
                    <a:pt x="39236" y="10845"/>
                    <a:pt x="39198" y="10883"/>
                  </a:cubicBezTo>
                  <a:lnTo>
                    <a:pt x="38822" y="11284"/>
                  </a:lnTo>
                  <a:cubicBezTo>
                    <a:pt x="38070" y="9504"/>
                    <a:pt x="37770" y="7650"/>
                    <a:pt x="37970" y="5895"/>
                  </a:cubicBezTo>
                  <a:lnTo>
                    <a:pt x="37970" y="5895"/>
                  </a:lnTo>
                  <a:cubicBezTo>
                    <a:pt x="38070" y="5970"/>
                    <a:pt x="38146" y="6046"/>
                    <a:pt x="38246" y="6121"/>
                  </a:cubicBezTo>
                  <a:cubicBezTo>
                    <a:pt x="38271" y="6146"/>
                    <a:pt x="38296" y="6146"/>
                    <a:pt x="38346" y="6146"/>
                  </a:cubicBezTo>
                  <a:cubicBezTo>
                    <a:pt x="38396" y="6146"/>
                    <a:pt x="38446" y="6121"/>
                    <a:pt x="38497" y="6071"/>
                  </a:cubicBezTo>
                  <a:cubicBezTo>
                    <a:pt x="38547" y="5996"/>
                    <a:pt x="38522" y="5895"/>
                    <a:pt x="38446" y="5820"/>
                  </a:cubicBezTo>
                  <a:cubicBezTo>
                    <a:pt x="38296" y="5720"/>
                    <a:pt x="38171" y="5595"/>
                    <a:pt x="38020" y="5469"/>
                  </a:cubicBezTo>
                  <a:cubicBezTo>
                    <a:pt x="38020" y="5444"/>
                    <a:pt x="38020" y="5419"/>
                    <a:pt x="38020" y="5394"/>
                  </a:cubicBezTo>
                  <a:cubicBezTo>
                    <a:pt x="38171" y="5294"/>
                    <a:pt x="38296" y="5193"/>
                    <a:pt x="38421" y="5068"/>
                  </a:cubicBezTo>
                  <a:cubicBezTo>
                    <a:pt x="38497" y="4993"/>
                    <a:pt x="38497" y="4893"/>
                    <a:pt x="38421" y="4818"/>
                  </a:cubicBezTo>
                  <a:cubicBezTo>
                    <a:pt x="38384" y="4780"/>
                    <a:pt x="38340" y="4761"/>
                    <a:pt x="38296" y="4761"/>
                  </a:cubicBezTo>
                  <a:cubicBezTo>
                    <a:pt x="38252" y="4761"/>
                    <a:pt x="38208" y="4780"/>
                    <a:pt x="38171" y="4818"/>
                  </a:cubicBezTo>
                  <a:cubicBezTo>
                    <a:pt x="38171" y="4818"/>
                    <a:pt x="38154" y="4818"/>
                    <a:pt x="38148" y="4831"/>
                  </a:cubicBezTo>
                  <a:lnTo>
                    <a:pt x="38148" y="4831"/>
                  </a:lnTo>
                  <a:cubicBezTo>
                    <a:pt x="38223" y="4434"/>
                    <a:pt x="38348" y="4012"/>
                    <a:pt x="38497" y="3640"/>
                  </a:cubicBezTo>
                  <a:cubicBezTo>
                    <a:pt x="38747" y="2988"/>
                    <a:pt x="39098" y="2236"/>
                    <a:pt x="39725" y="1735"/>
                  </a:cubicBezTo>
                  <a:lnTo>
                    <a:pt x="39725" y="1735"/>
                  </a:lnTo>
                  <a:cubicBezTo>
                    <a:pt x="39700" y="1810"/>
                    <a:pt x="39675" y="1860"/>
                    <a:pt x="39649" y="1960"/>
                  </a:cubicBezTo>
                  <a:cubicBezTo>
                    <a:pt x="39624" y="2036"/>
                    <a:pt x="39675" y="2136"/>
                    <a:pt x="39775" y="2161"/>
                  </a:cubicBezTo>
                  <a:lnTo>
                    <a:pt x="39825" y="2161"/>
                  </a:lnTo>
                  <a:cubicBezTo>
                    <a:pt x="39900" y="2161"/>
                    <a:pt x="39975" y="2111"/>
                    <a:pt x="40000" y="2036"/>
                  </a:cubicBezTo>
                  <a:cubicBezTo>
                    <a:pt x="40025" y="1860"/>
                    <a:pt x="40101" y="1710"/>
                    <a:pt x="40151" y="1559"/>
                  </a:cubicBezTo>
                  <a:lnTo>
                    <a:pt x="40802" y="2061"/>
                  </a:lnTo>
                  <a:cubicBezTo>
                    <a:pt x="40827" y="2086"/>
                    <a:pt x="40852" y="2111"/>
                    <a:pt x="40903" y="2111"/>
                  </a:cubicBezTo>
                  <a:cubicBezTo>
                    <a:pt x="40953" y="2111"/>
                    <a:pt x="41003" y="2086"/>
                    <a:pt x="41053" y="2036"/>
                  </a:cubicBezTo>
                  <a:cubicBezTo>
                    <a:pt x="41103" y="1960"/>
                    <a:pt x="41103" y="1860"/>
                    <a:pt x="41028" y="1785"/>
                  </a:cubicBezTo>
                  <a:lnTo>
                    <a:pt x="40426" y="1309"/>
                  </a:lnTo>
                  <a:cubicBezTo>
                    <a:pt x="40727" y="1183"/>
                    <a:pt x="41053" y="1133"/>
                    <a:pt x="41429" y="1133"/>
                  </a:cubicBezTo>
                  <a:close/>
                  <a:moveTo>
                    <a:pt x="178648" y="12913"/>
                  </a:moveTo>
                  <a:cubicBezTo>
                    <a:pt x="179199" y="13715"/>
                    <a:pt x="179851" y="14417"/>
                    <a:pt x="180603" y="14993"/>
                  </a:cubicBezTo>
                  <a:cubicBezTo>
                    <a:pt x="180126" y="15494"/>
                    <a:pt x="179575" y="15945"/>
                    <a:pt x="178999" y="16321"/>
                  </a:cubicBezTo>
                  <a:cubicBezTo>
                    <a:pt x="178497" y="16647"/>
                    <a:pt x="177971" y="16898"/>
                    <a:pt x="177395" y="17123"/>
                  </a:cubicBezTo>
                  <a:lnTo>
                    <a:pt x="178648" y="12913"/>
                  </a:lnTo>
                  <a:close/>
                  <a:moveTo>
                    <a:pt x="12406" y="17600"/>
                  </a:moveTo>
                  <a:lnTo>
                    <a:pt x="12406" y="17600"/>
                  </a:lnTo>
                  <a:cubicBezTo>
                    <a:pt x="12431" y="17625"/>
                    <a:pt x="12481" y="17625"/>
                    <a:pt x="12506" y="17650"/>
                  </a:cubicBezTo>
                  <a:cubicBezTo>
                    <a:pt x="12481" y="17650"/>
                    <a:pt x="12456" y="17675"/>
                    <a:pt x="12431" y="17675"/>
                  </a:cubicBezTo>
                  <a:cubicBezTo>
                    <a:pt x="12406" y="17650"/>
                    <a:pt x="12406" y="17625"/>
                    <a:pt x="12406" y="17600"/>
                  </a:cubicBezTo>
                  <a:close/>
                  <a:moveTo>
                    <a:pt x="117068" y="9103"/>
                  </a:moveTo>
                  <a:cubicBezTo>
                    <a:pt x="117520" y="11108"/>
                    <a:pt x="118522" y="12988"/>
                    <a:pt x="120001" y="14366"/>
                  </a:cubicBezTo>
                  <a:cubicBezTo>
                    <a:pt x="119850" y="14567"/>
                    <a:pt x="119675" y="14767"/>
                    <a:pt x="119499" y="14943"/>
                  </a:cubicBezTo>
                  <a:cubicBezTo>
                    <a:pt x="118196" y="16346"/>
                    <a:pt x="116417" y="17299"/>
                    <a:pt x="114537" y="17700"/>
                  </a:cubicBezTo>
                  <a:lnTo>
                    <a:pt x="117068" y="9103"/>
                  </a:lnTo>
                  <a:close/>
                  <a:moveTo>
                    <a:pt x="14612" y="16798"/>
                  </a:moveTo>
                  <a:lnTo>
                    <a:pt x="14912" y="17775"/>
                  </a:lnTo>
                  <a:lnTo>
                    <a:pt x="13183" y="17775"/>
                  </a:lnTo>
                  <a:cubicBezTo>
                    <a:pt x="13183" y="17750"/>
                    <a:pt x="13208" y="17725"/>
                    <a:pt x="13208" y="17700"/>
                  </a:cubicBezTo>
                  <a:cubicBezTo>
                    <a:pt x="13283" y="17675"/>
                    <a:pt x="13359" y="17625"/>
                    <a:pt x="13459" y="17575"/>
                  </a:cubicBezTo>
                  <a:cubicBezTo>
                    <a:pt x="13860" y="17349"/>
                    <a:pt x="14236" y="17098"/>
                    <a:pt x="14612" y="16798"/>
                  </a:cubicBezTo>
                  <a:close/>
                  <a:moveTo>
                    <a:pt x="28471" y="15219"/>
                  </a:moveTo>
                  <a:cubicBezTo>
                    <a:pt x="28522" y="15244"/>
                    <a:pt x="28572" y="15294"/>
                    <a:pt x="28622" y="15344"/>
                  </a:cubicBezTo>
                  <a:cubicBezTo>
                    <a:pt x="29023" y="15695"/>
                    <a:pt x="29449" y="15996"/>
                    <a:pt x="29875" y="16296"/>
                  </a:cubicBezTo>
                  <a:cubicBezTo>
                    <a:pt x="29674" y="16372"/>
                    <a:pt x="29499" y="16447"/>
                    <a:pt x="29324" y="16522"/>
                  </a:cubicBezTo>
                  <a:cubicBezTo>
                    <a:pt x="29223" y="16572"/>
                    <a:pt x="29198" y="16672"/>
                    <a:pt x="29223" y="16747"/>
                  </a:cubicBezTo>
                  <a:cubicBezTo>
                    <a:pt x="29273" y="16823"/>
                    <a:pt x="29324" y="16873"/>
                    <a:pt x="29399" y="16873"/>
                  </a:cubicBezTo>
                  <a:cubicBezTo>
                    <a:pt x="29424" y="16873"/>
                    <a:pt x="29449" y="16848"/>
                    <a:pt x="29474" y="16848"/>
                  </a:cubicBezTo>
                  <a:cubicBezTo>
                    <a:pt x="29725" y="16722"/>
                    <a:pt x="30000" y="16622"/>
                    <a:pt x="30276" y="16547"/>
                  </a:cubicBezTo>
                  <a:cubicBezTo>
                    <a:pt x="31128" y="17073"/>
                    <a:pt x="32030" y="17499"/>
                    <a:pt x="32933" y="17775"/>
                  </a:cubicBezTo>
                  <a:lnTo>
                    <a:pt x="19148" y="17775"/>
                  </a:lnTo>
                  <a:lnTo>
                    <a:pt x="18872" y="17148"/>
                  </a:lnTo>
                  <a:lnTo>
                    <a:pt x="18872" y="17148"/>
                  </a:lnTo>
                  <a:cubicBezTo>
                    <a:pt x="19883" y="17501"/>
                    <a:pt x="20937" y="17677"/>
                    <a:pt x="21974" y="17677"/>
                  </a:cubicBezTo>
                  <a:cubicBezTo>
                    <a:pt x="22043" y="17677"/>
                    <a:pt x="22112" y="17676"/>
                    <a:pt x="22181" y="17675"/>
                  </a:cubicBezTo>
                  <a:cubicBezTo>
                    <a:pt x="24411" y="17625"/>
                    <a:pt x="26642" y="16722"/>
                    <a:pt x="28471" y="15219"/>
                  </a:cubicBezTo>
                  <a:close/>
                  <a:moveTo>
                    <a:pt x="41955" y="16171"/>
                  </a:moveTo>
                  <a:cubicBezTo>
                    <a:pt x="42707" y="16823"/>
                    <a:pt x="43534" y="17349"/>
                    <a:pt x="44411" y="17775"/>
                  </a:cubicBezTo>
                  <a:lnTo>
                    <a:pt x="38998" y="17775"/>
                  </a:lnTo>
                  <a:cubicBezTo>
                    <a:pt x="40050" y="17424"/>
                    <a:pt x="41053" y="16873"/>
                    <a:pt x="41955" y="16171"/>
                  </a:cubicBezTo>
                  <a:close/>
                  <a:moveTo>
                    <a:pt x="53058" y="13489"/>
                  </a:moveTo>
                  <a:cubicBezTo>
                    <a:pt x="53685" y="14392"/>
                    <a:pt x="54436" y="15194"/>
                    <a:pt x="55314" y="15845"/>
                  </a:cubicBezTo>
                  <a:cubicBezTo>
                    <a:pt x="54336" y="16672"/>
                    <a:pt x="53233" y="17349"/>
                    <a:pt x="52106" y="17775"/>
                  </a:cubicBezTo>
                  <a:lnTo>
                    <a:pt x="51805" y="17775"/>
                  </a:lnTo>
                  <a:lnTo>
                    <a:pt x="53058" y="13489"/>
                  </a:lnTo>
                  <a:close/>
                  <a:moveTo>
                    <a:pt x="67945" y="15168"/>
                  </a:moveTo>
                  <a:cubicBezTo>
                    <a:pt x="69274" y="16321"/>
                    <a:pt x="70802" y="17148"/>
                    <a:pt x="72457" y="17524"/>
                  </a:cubicBezTo>
                  <a:cubicBezTo>
                    <a:pt x="73090" y="17661"/>
                    <a:pt x="73735" y="17729"/>
                    <a:pt x="74384" y="17729"/>
                  </a:cubicBezTo>
                  <a:cubicBezTo>
                    <a:pt x="75404" y="17729"/>
                    <a:pt x="76433" y="17561"/>
                    <a:pt x="77444" y="17224"/>
                  </a:cubicBezTo>
                  <a:lnTo>
                    <a:pt x="77620" y="17775"/>
                  </a:lnTo>
                  <a:lnTo>
                    <a:pt x="53008" y="17775"/>
                  </a:lnTo>
                  <a:cubicBezTo>
                    <a:pt x="53935" y="17324"/>
                    <a:pt x="54812" y="16773"/>
                    <a:pt x="55614" y="16071"/>
                  </a:cubicBezTo>
                  <a:cubicBezTo>
                    <a:pt x="55740" y="16146"/>
                    <a:pt x="55890" y="16246"/>
                    <a:pt x="56041" y="16321"/>
                  </a:cubicBezTo>
                  <a:cubicBezTo>
                    <a:pt x="57563" y="17263"/>
                    <a:pt x="59344" y="17713"/>
                    <a:pt x="61128" y="17713"/>
                  </a:cubicBezTo>
                  <a:cubicBezTo>
                    <a:pt x="62810" y="17713"/>
                    <a:pt x="64494" y="17313"/>
                    <a:pt x="65965" y="16547"/>
                  </a:cubicBezTo>
                  <a:lnTo>
                    <a:pt x="66818" y="17073"/>
                  </a:lnTo>
                  <a:cubicBezTo>
                    <a:pt x="66843" y="17098"/>
                    <a:pt x="66868" y="17098"/>
                    <a:pt x="66918" y="17098"/>
                  </a:cubicBezTo>
                  <a:cubicBezTo>
                    <a:pt x="66968" y="17098"/>
                    <a:pt x="67018" y="17073"/>
                    <a:pt x="67068" y="17023"/>
                  </a:cubicBezTo>
                  <a:cubicBezTo>
                    <a:pt x="67118" y="16923"/>
                    <a:pt x="67093" y="16823"/>
                    <a:pt x="66993" y="16773"/>
                  </a:cubicBezTo>
                  <a:lnTo>
                    <a:pt x="66316" y="16346"/>
                  </a:lnTo>
                  <a:cubicBezTo>
                    <a:pt x="66918" y="16021"/>
                    <a:pt x="67469" y="15620"/>
                    <a:pt x="67945" y="15168"/>
                  </a:cubicBezTo>
                  <a:close/>
                  <a:moveTo>
                    <a:pt x="94311" y="14918"/>
                  </a:moveTo>
                  <a:cubicBezTo>
                    <a:pt x="95088" y="15945"/>
                    <a:pt x="96016" y="16798"/>
                    <a:pt x="97194" y="17399"/>
                  </a:cubicBezTo>
                  <a:cubicBezTo>
                    <a:pt x="97469" y="17549"/>
                    <a:pt x="97745" y="17675"/>
                    <a:pt x="98021" y="17775"/>
                  </a:cubicBezTo>
                  <a:lnTo>
                    <a:pt x="81855" y="17775"/>
                  </a:lnTo>
                  <a:lnTo>
                    <a:pt x="80828" y="15444"/>
                  </a:lnTo>
                  <a:cubicBezTo>
                    <a:pt x="80978" y="15319"/>
                    <a:pt x="81128" y="15219"/>
                    <a:pt x="81279" y="15093"/>
                  </a:cubicBezTo>
                  <a:cubicBezTo>
                    <a:pt x="82707" y="16397"/>
                    <a:pt x="84437" y="17274"/>
                    <a:pt x="86291" y="17549"/>
                  </a:cubicBezTo>
                  <a:cubicBezTo>
                    <a:pt x="86696" y="17607"/>
                    <a:pt x="87103" y="17635"/>
                    <a:pt x="87512" y="17635"/>
                  </a:cubicBezTo>
                  <a:cubicBezTo>
                    <a:pt x="89259" y="17635"/>
                    <a:pt x="91028" y="17121"/>
                    <a:pt x="92632" y="16146"/>
                  </a:cubicBezTo>
                  <a:lnTo>
                    <a:pt x="92632" y="16146"/>
                  </a:lnTo>
                  <a:cubicBezTo>
                    <a:pt x="92607" y="16372"/>
                    <a:pt x="92557" y="16572"/>
                    <a:pt x="92507" y="16798"/>
                  </a:cubicBezTo>
                  <a:cubicBezTo>
                    <a:pt x="92482" y="16898"/>
                    <a:pt x="92532" y="16998"/>
                    <a:pt x="92607" y="17023"/>
                  </a:cubicBezTo>
                  <a:lnTo>
                    <a:pt x="92657" y="17023"/>
                  </a:lnTo>
                  <a:cubicBezTo>
                    <a:pt x="92757" y="17023"/>
                    <a:pt x="92808" y="16973"/>
                    <a:pt x="92833" y="16898"/>
                  </a:cubicBezTo>
                  <a:cubicBezTo>
                    <a:pt x="92908" y="16697"/>
                    <a:pt x="92933" y="16472"/>
                    <a:pt x="92983" y="16271"/>
                  </a:cubicBezTo>
                  <a:lnTo>
                    <a:pt x="93635" y="16622"/>
                  </a:lnTo>
                  <a:cubicBezTo>
                    <a:pt x="93660" y="16622"/>
                    <a:pt x="93685" y="16647"/>
                    <a:pt x="93710" y="16647"/>
                  </a:cubicBezTo>
                  <a:cubicBezTo>
                    <a:pt x="93785" y="16647"/>
                    <a:pt x="93835" y="16597"/>
                    <a:pt x="93885" y="16547"/>
                  </a:cubicBezTo>
                  <a:cubicBezTo>
                    <a:pt x="93910" y="16447"/>
                    <a:pt x="93885" y="16346"/>
                    <a:pt x="93810" y="16296"/>
                  </a:cubicBezTo>
                  <a:lnTo>
                    <a:pt x="93033" y="15895"/>
                  </a:lnTo>
                  <a:cubicBezTo>
                    <a:pt x="93409" y="15645"/>
                    <a:pt x="93785" y="15369"/>
                    <a:pt x="94111" y="15093"/>
                  </a:cubicBezTo>
                  <a:cubicBezTo>
                    <a:pt x="94186" y="15018"/>
                    <a:pt x="94261" y="14968"/>
                    <a:pt x="94311" y="14918"/>
                  </a:cubicBezTo>
                  <a:close/>
                  <a:moveTo>
                    <a:pt x="106166" y="16096"/>
                  </a:moveTo>
                  <a:cubicBezTo>
                    <a:pt x="106467" y="16346"/>
                    <a:pt x="106768" y="16597"/>
                    <a:pt x="107093" y="16798"/>
                  </a:cubicBezTo>
                  <a:cubicBezTo>
                    <a:pt x="107745" y="17224"/>
                    <a:pt x="108472" y="17549"/>
                    <a:pt x="109199" y="17775"/>
                  </a:cubicBezTo>
                  <a:lnTo>
                    <a:pt x="103008" y="17775"/>
                  </a:lnTo>
                  <a:cubicBezTo>
                    <a:pt x="103184" y="17725"/>
                    <a:pt x="103359" y="17650"/>
                    <a:pt x="103534" y="17575"/>
                  </a:cubicBezTo>
                  <a:cubicBezTo>
                    <a:pt x="103986" y="17424"/>
                    <a:pt x="104412" y="17199"/>
                    <a:pt x="104813" y="16973"/>
                  </a:cubicBezTo>
                  <a:cubicBezTo>
                    <a:pt x="105088" y="17123"/>
                    <a:pt x="105339" y="17249"/>
                    <a:pt x="105615" y="17349"/>
                  </a:cubicBezTo>
                  <a:cubicBezTo>
                    <a:pt x="105640" y="17374"/>
                    <a:pt x="105665" y="17374"/>
                    <a:pt x="105690" y="17374"/>
                  </a:cubicBezTo>
                  <a:cubicBezTo>
                    <a:pt x="105765" y="17374"/>
                    <a:pt x="105840" y="17324"/>
                    <a:pt x="105865" y="17249"/>
                  </a:cubicBezTo>
                  <a:cubicBezTo>
                    <a:pt x="105890" y="17174"/>
                    <a:pt x="105840" y="17073"/>
                    <a:pt x="105765" y="17023"/>
                  </a:cubicBezTo>
                  <a:cubicBezTo>
                    <a:pt x="105565" y="16948"/>
                    <a:pt x="105364" y="16873"/>
                    <a:pt x="105189" y="16773"/>
                  </a:cubicBezTo>
                  <a:cubicBezTo>
                    <a:pt x="105514" y="16572"/>
                    <a:pt x="105840" y="16346"/>
                    <a:pt x="106166" y="16096"/>
                  </a:cubicBezTo>
                  <a:close/>
                  <a:moveTo>
                    <a:pt x="120276" y="14592"/>
                  </a:moveTo>
                  <a:cubicBezTo>
                    <a:pt x="120527" y="14818"/>
                    <a:pt x="120803" y="15018"/>
                    <a:pt x="121078" y="15219"/>
                  </a:cubicBezTo>
                  <a:cubicBezTo>
                    <a:pt x="122600" y="16243"/>
                    <a:pt x="124404" y="16734"/>
                    <a:pt x="126198" y="16734"/>
                  </a:cubicBezTo>
                  <a:cubicBezTo>
                    <a:pt x="127565" y="16734"/>
                    <a:pt x="128926" y="16448"/>
                    <a:pt x="130151" y="15895"/>
                  </a:cubicBezTo>
                  <a:cubicBezTo>
                    <a:pt x="131179" y="16747"/>
                    <a:pt x="132407" y="17374"/>
                    <a:pt x="133710" y="17775"/>
                  </a:cubicBezTo>
                  <a:lnTo>
                    <a:pt x="115565" y="17775"/>
                  </a:lnTo>
                  <a:cubicBezTo>
                    <a:pt x="117169" y="17274"/>
                    <a:pt x="118647" y="16422"/>
                    <a:pt x="119775" y="15194"/>
                  </a:cubicBezTo>
                  <a:cubicBezTo>
                    <a:pt x="119951" y="14993"/>
                    <a:pt x="120101" y="14793"/>
                    <a:pt x="120276" y="14592"/>
                  </a:cubicBezTo>
                  <a:close/>
                  <a:moveTo>
                    <a:pt x="140277" y="17675"/>
                  </a:moveTo>
                  <a:lnTo>
                    <a:pt x="140302" y="17775"/>
                  </a:lnTo>
                  <a:lnTo>
                    <a:pt x="139951" y="17775"/>
                  </a:lnTo>
                  <a:cubicBezTo>
                    <a:pt x="140076" y="17750"/>
                    <a:pt x="140176" y="17700"/>
                    <a:pt x="140277" y="17675"/>
                  </a:cubicBezTo>
                  <a:close/>
                  <a:moveTo>
                    <a:pt x="157044" y="14266"/>
                  </a:moveTo>
                  <a:cubicBezTo>
                    <a:pt x="157921" y="14968"/>
                    <a:pt x="158923" y="15494"/>
                    <a:pt x="159976" y="15795"/>
                  </a:cubicBezTo>
                  <a:lnTo>
                    <a:pt x="159625" y="16346"/>
                  </a:lnTo>
                  <a:cubicBezTo>
                    <a:pt x="159575" y="16422"/>
                    <a:pt x="159600" y="16522"/>
                    <a:pt x="159675" y="16572"/>
                  </a:cubicBezTo>
                  <a:cubicBezTo>
                    <a:pt x="159700" y="16597"/>
                    <a:pt x="159750" y="16597"/>
                    <a:pt x="159775" y="16597"/>
                  </a:cubicBezTo>
                  <a:cubicBezTo>
                    <a:pt x="159826" y="16597"/>
                    <a:pt x="159901" y="16572"/>
                    <a:pt x="159926" y="16522"/>
                  </a:cubicBezTo>
                  <a:lnTo>
                    <a:pt x="160327" y="15895"/>
                  </a:lnTo>
                  <a:cubicBezTo>
                    <a:pt x="160552" y="15945"/>
                    <a:pt x="160778" y="15970"/>
                    <a:pt x="161003" y="16021"/>
                  </a:cubicBezTo>
                  <a:cubicBezTo>
                    <a:pt x="161029" y="16221"/>
                    <a:pt x="161079" y="16422"/>
                    <a:pt x="161104" y="16597"/>
                  </a:cubicBezTo>
                  <a:cubicBezTo>
                    <a:pt x="161129" y="16697"/>
                    <a:pt x="161204" y="16747"/>
                    <a:pt x="161279" y="16747"/>
                  </a:cubicBezTo>
                  <a:lnTo>
                    <a:pt x="161329" y="16747"/>
                  </a:lnTo>
                  <a:cubicBezTo>
                    <a:pt x="161430" y="16722"/>
                    <a:pt x="161480" y="16622"/>
                    <a:pt x="161455" y="16522"/>
                  </a:cubicBezTo>
                  <a:cubicBezTo>
                    <a:pt x="161430" y="16372"/>
                    <a:pt x="161404" y="16221"/>
                    <a:pt x="161379" y="16071"/>
                  </a:cubicBezTo>
                  <a:lnTo>
                    <a:pt x="161379" y="16071"/>
                  </a:lnTo>
                  <a:cubicBezTo>
                    <a:pt x="161580" y="16096"/>
                    <a:pt x="161755" y="16096"/>
                    <a:pt x="161956" y="16096"/>
                  </a:cubicBezTo>
                  <a:cubicBezTo>
                    <a:pt x="161994" y="16096"/>
                    <a:pt x="162031" y="16097"/>
                    <a:pt x="162069" y="16097"/>
                  </a:cubicBezTo>
                  <a:cubicBezTo>
                    <a:pt x="163683" y="16097"/>
                    <a:pt x="165247" y="15573"/>
                    <a:pt x="166643" y="14642"/>
                  </a:cubicBezTo>
                  <a:cubicBezTo>
                    <a:pt x="167144" y="15244"/>
                    <a:pt x="167770" y="15770"/>
                    <a:pt x="168447" y="16221"/>
                  </a:cubicBezTo>
                  <a:lnTo>
                    <a:pt x="168096" y="16497"/>
                  </a:lnTo>
                  <a:cubicBezTo>
                    <a:pt x="168021" y="16572"/>
                    <a:pt x="168021" y="16672"/>
                    <a:pt x="168071" y="16773"/>
                  </a:cubicBezTo>
                  <a:cubicBezTo>
                    <a:pt x="168121" y="16798"/>
                    <a:pt x="168171" y="16823"/>
                    <a:pt x="168222" y="16823"/>
                  </a:cubicBezTo>
                  <a:cubicBezTo>
                    <a:pt x="168247" y="16823"/>
                    <a:pt x="168297" y="16798"/>
                    <a:pt x="168322" y="16773"/>
                  </a:cubicBezTo>
                  <a:lnTo>
                    <a:pt x="168748" y="16422"/>
                  </a:lnTo>
                  <a:cubicBezTo>
                    <a:pt x="169550" y="16923"/>
                    <a:pt x="170452" y="17324"/>
                    <a:pt x="171405" y="17575"/>
                  </a:cubicBezTo>
                  <a:cubicBezTo>
                    <a:pt x="171655" y="17650"/>
                    <a:pt x="171931" y="17725"/>
                    <a:pt x="172181" y="17775"/>
                  </a:cubicBezTo>
                  <a:lnTo>
                    <a:pt x="144562" y="17775"/>
                  </a:lnTo>
                  <a:lnTo>
                    <a:pt x="143635" y="15645"/>
                  </a:lnTo>
                  <a:cubicBezTo>
                    <a:pt x="143760" y="15519"/>
                    <a:pt x="143911" y="15369"/>
                    <a:pt x="144036" y="15244"/>
                  </a:cubicBezTo>
                  <a:cubicBezTo>
                    <a:pt x="145890" y="16577"/>
                    <a:pt x="148022" y="17287"/>
                    <a:pt x="150142" y="17287"/>
                  </a:cubicBezTo>
                  <a:cubicBezTo>
                    <a:pt x="150573" y="17287"/>
                    <a:pt x="151002" y="17258"/>
                    <a:pt x="151429" y="17199"/>
                  </a:cubicBezTo>
                  <a:cubicBezTo>
                    <a:pt x="153510" y="16898"/>
                    <a:pt x="155465" y="15845"/>
                    <a:pt x="157044" y="14266"/>
                  </a:cubicBezTo>
                  <a:close/>
                  <a:moveTo>
                    <a:pt x="15614" y="20707"/>
                  </a:moveTo>
                  <a:lnTo>
                    <a:pt x="10827" y="25494"/>
                  </a:lnTo>
                  <a:lnTo>
                    <a:pt x="6040" y="20707"/>
                  </a:lnTo>
                  <a:close/>
                  <a:moveTo>
                    <a:pt x="26266" y="20707"/>
                  </a:moveTo>
                  <a:lnTo>
                    <a:pt x="21504" y="25494"/>
                  </a:lnTo>
                  <a:lnTo>
                    <a:pt x="16717" y="20707"/>
                  </a:lnTo>
                  <a:close/>
                  <a:moveTo>
                    <a:pt x="36943" y="20707"/>
                  </a:moveTo>
                  <a:lnTo>
                    <a:pt x="32156" y="25494"/>
                  </a:lnTo>
                  <a:lnTo>
                    <a:pt x="27394" y="20707"/>
                  </a:lnTo>
                  <a:close/>
                  <a:moveTo>
                    <a:pt x="47619" y="20707"/>
                  </a:moveTo>
                  <a:lnTo>
                    <a:pt x="42832" y="25494"/>
                  </a:lnTo>
                  <a:lnTo>
                    <a:pt x="38045" y="20707"/>
                  </a:lnTo>
                  <a:close/>
                  <a:moveTo>
                    <a:pt x="58271" y="20707"/>
                  </a:moveTo>
                  <a:lnTo>
                    <a:pt x="53509" y="25494"/>
                  </a:lnTo>
                  <a:lnTo>
                    <a:pt x="48722" y="20707"/>
                  </a:lnTo>
                  <a:close/>
                  <a:moveTo>
                    <a:pt x="68948" y="20707"/>
                  </a:moveTo>
                  <a:lnTo>
                    <a:pt x="64161" y="25494"/>
                  </a:lnTo>
                  <a:lnTo>
                    <a:pt x="59399" y="20707"/>
                  </a:lnTo>
                  <a:close/>
                  <a:moveTo>
                    <a:pt x="79625" y="20707"/>
                  </a:moveTo>
                  <a:lnTo>
                    <a:pt x="74838" y="25494"/>
                  </a:lnTo>
                  <a:lnTo>
                    <a:pt x="70051" y="20707"/>
                  </a:lnTo>
                  <a:close/>
                  <a:moveTo>
                    <a:pt x="90276" y="20707"/>
                  </a:moveTo>
                  <a:lnTo>
                    <a:pt x="85514" y="25494"/>
                  </a:lnTo>
                  <a:lnTo>
                    <a:pt x="80727" y="20707"/>
                  </a:lnTo>
                  <a:close/>
                  <a:moveTo>
                    <a:pt x="100953" y="20707"/>
                  </a:moveTo>
                  <a:lnTo>
                    <a:pt x="96166" y="25494"/>
                  </a:lnTo>
                  <a:lnTo>
                    <a:pt x="91404" y="20707"/>
                  </a:lnTo>
                  <a:close/>
                  <a:moveTo>
                    <a:pt x="111605" y="20707"/>
                  </a:moveTo>
                  <a:lnTo>
                    <a:pt x="106843" y="25494"/>
                  </a:lnTo>
                  <a:lnTo>
                    <a:pt x="102056" y="20707"/>
                  </a:lnTo>
                  <a:close/>
                  <a:moveTo>
                    <a:pt x="122281" y="20707"/>
                  </a:moveTo>
                  <a:lnTo>
                    <a:pt x="117520" y="25494"/>
                  </a:lnTo>
                  <a:lnTo>
                    <a:pt x="112733" y="20707"/>
                  </a:lnTo>
                  <a:close/>
                  <a:moveTo>
                    <a:pt x="132958" y="20707"/>
                  </a:moveTo>
                  <a:lnTo>
                    <a:pt x="128171" y="25494"/>
                  </a:lnTo>
                  <a:lnTo>
                    <a:pt x="123409" y="20707"/>
                  </a:lnTo>
                  <a:close/>
                  <a:moveTo>
                    <a:pt x="143610" y="20707"/>
                  </a:moveTo>
                  <a:lnTo>
                    <a:pt x="138848" y="25494"/>
                  </a:lnTo>
                  <a:lnTo>
                    <a:pt x="134061" y="20707"/>
                  </a:lnTo>
                  <a:close/>
                  <a:moveTo>
                    <a:pt x="154287" y="20707"/>
                  </a:moveTo>
                  <a:lnTo>
                    <a:pt x="149500" y="25494"/>
                  </a:lnTo>
                  <a:lnTo>
                    <a:pt x="144738" y="20707"/>
                  </a:lnTo>
                  <a:close/>
                  <a:moveTo>
                    <a:pt x="164963" y="20707"/>
                  </a:moveTo>
                  <a:lnTo>
                    <a:pt x="160176" y="25494"/>
                  </a:lnTo>
                  <a:lnTo>
                    <a:pt x="155389" y="20707"/>
                  </a:lnTo>
                  <a:close/>
                  <a:moveTo>
                    <a:pt x="175615" y="20707"/>
                  </a:moveTo>
                  <a:lnTo>
                    <a:pt x="170853" y="25494"/>
                  </a:lnTo>
                  <a:lnTo>
                    <a:pt x="166066" y="20707"/>
                  </a:lnTo>
                  <a:close/>
                  <a:moveTo>
                    <a:pt x="186292" y="20707"/>
                  </a:moveTo>
                  <a:lnTo>
                    <a:pt x="181505" y="25494"/>
                  </a:lnTo>
                  <a:lnTo>
                    <a:pt x="176743" y="20707"/>
                  </a:lnTo>
                  <a:close/>
                  <a:moveTo>
                    <a:pt x="16166" y="21158"/>
                  </a:moveTo>
                  <a:lnTo>
                    <a:pt x="21003" y="25996"/>
                  </a:lnTo>
                  <a:lnTo>
                    <a:pt x="16166" y="30833"/>
                  </a:lnTo>
                  <a:lnTo>
                    <a:pt x="11328" y="25996"/>
                  </a:lnTo>
                  <a:lnTo>
                    <a:pt x="16166" y="21158"/>
                  </a:lnTo>
                  <a:close/>
                  <a:moveTo>
                    <a:pt x="26842" y="21158"/>
                  </a:moveTo>
                  <a:lnTo>
                    <a:pt x="31654" y="25996"/>
                  </a:lnTo>
                  <a:lnTo>
                    <a:pt x="26842" y="30833"/>
                  </a:lnTo>
                  <a:lnTo>
                    <a:pt x="22005" y="25996"/>
                  </a:lnTo>
                  <a:lnTo>
                    <a:pt x="26842" y="21158"/>
                  </a:lnTo>
                  <a:close/>
                  <a:moveTo>
                    <a:pt x="37494" y="21158"/>
                  </a:moveTo>
                  <a:lnTo>
                    <a:pt x="42331" y="25996"/>
                  </a:lnTo>
                  <a:lnTo>
                    <a:pt x="37494" y="30833"/>
                  </a:lnTo>
                  <a:lnTo>
                    <a:pt x="32657" y="25996"/>
                  </a:lnTo>
                  <a:lnTo>
                    <a:pt x="37494" y="21158"/>
                  </a:lnTo>
                  <a:close/>
                  <a:moveTo>
                    <a:pt x="48171" y="21158"/>
                  </a:moveTo>
                  <a:lnTo>
                    <a:pt x="53008" y="25996"/>
                  </a:lnTo>
                  <a:lnTo>
                    <a:pt x="48171" y="30833"/>
                  </a:lnTo>
                  <a:lnTo>
                    <a:pt x="43334" y="25996"/>
                  </a:lnTo>
                  <a:lnTo>
                    <a:pt x="48171" y="21158"/>
                  </a:lnTo>
                  <a:close/>
                  <a:moveTo>
                    <a:pt x="58822" y="21158"/>
                  </a:moveTo>
                  <a:lnTo>
                    <a:pt x="63660" y="25996"/>
                  </a:lnTo>
                  <a:lnTo>
                    <a:pt x="58822" y="30833"/>
                  </a:lnTo>
                  <a:lnTo>
                    <a:pt x="54010" y="25996"/>
                  </a:lnTo>
                  <a:lnTo>
                    <a:pt x="58822" y="21158"/>
                  </a:lnTo>
                  <a:close/>
                  <a:moveTo>
                    <a:pt x="69499" y="21158"/>
                  </a:moveTo>
                  <a:lnTo>
                    <a:pt x="74336" y="25996"/>
                  </a:lnTo>
                  <a:lnTo>
                    <a:pt x="69499" y="30833"/>
                  </a:lnTo>
                  <a:lnTo>
                    <a:pt x="64662" y="25996"/>
                  </a:lnTo>
                  <a:lnTo>
                    <a:pt x="69499" y="21158"/>
                  </a:lnTo>
                  <a:close/>
                  <a:moveTo>
                    <a:pt x="80176" y="21158"/>
                  </a:moveTo>
                  <a:lnTo>
                    <a:pt x="84988" y="25996"/>
                  </a:lnTo>
                  <a:lnTo>
                    <a:pt x="80176" y="30833"/>
                  </a:lnTo>
                  <a:lnTo>
                    <a:pt x="75339" y="25996"/>
                  </a:lnTo>
                  <a:lnTo>
                    <a:pt x="80176" y="21158"/>
                  </a:lnTo>
                  <a:close/>
                  <a:moveTo>
                    <a:pt x="90828" y="21158"/>
                  </a:moveTo>
                  <a:lnTo>
                    <a:pt x="95665" y="25996"/>
                  </a:lnTo>
                  <a:lnTo>
                    <a:pt x="90828" y="30833"/>
                  </a:lnTo>
                  <a:lnTo>
                    <a:pt x="86016" y="25996"/>
                  </a:lnTo>
                  <a:lnTo>
                    <a:pt x="90828" y="21158"/>
                  </a:lnTo>
                  <a:close/>
                  <a:moveTo>
                    <a:pt x="101504" y="21158"/>
                  </a:moveTo>
                  <a:lnTo>
                    <a:pt x="106342" y="25996"/>
                  </a:lnTo>
                  <a:lnTo>
                    <a:pt x="101504" y="30833"/>
                  </a:lnTo>
                  <a:lnTo>
                    <a:pt x="96667" y="25996"/>
                  </a:lnTo>
                  <a:lnTo>
                    <a:pt x="101504" y="21158"/>
                  </a:lnTo>
                  <a:close/>
                  <a:moveTo>
                    <a:pt x="112181" y="21158"/>
                  </a:moveTo>
                  <a:lnTo>
                    <a:pt x="116993" y="25996"/>
                  </a:lnTo>
                  <a:lnTo>
                    <a:pt x="112181" y="30833"/>
                  </a:lnTo>
                  <a:lnTo>
                    <a:pt x="107344" y="25996"/>
                  </a:lnTo>
                  <a:lnTo>
                    <a:pt x="112181" y="21158"/>
                  </a:lnTo>
                  <a:close/>
                  <a:moveTo>
                    <a:pt x="122833" y="21158"/>
                  </a:moveTo>
                  <a:lnTo>
                    <a:pt x="127670" y="25996"/>
                  </a:lnTo>
                  <a:lnTo>
                    <a:pt x="122833" y="30833"/>
                  </a:lnTo>
                  <a:lnTo>
                    <a:pt x="118021" y="25996"/>
                  </a:lnTo>
                  <a:lnTo>
                    <a:pt x="122833" y="21158"/>
                  </a:lnTo>
                  <a:close/>
                  <a:moveTo>
                    <a:pt x="133510" y="21158"/>
                  </a:moveTo>
                  <a:lnTo>
                    <a:pt x="138347" y="25996"/>
                  </a:lnTo>
                  <a:lnTo>
                    <a:pt x="133510" y="30833"/>
                  </a:lnTo>
                  <a:lnTo>
                    <a:pt x="128672" y="25996"/>
                  </a:lnTo>
                  <a:lnTo>
                    <a:pt x="133510" y="21158"/>
                  </a:lnTo>
                  <a:close/>
                  <a:moveTo>
                    <a:pt x="144186" y="21158"/>
                  </a:moveTo>
                  <a:lnTo>
                    <a:pt x="148998" y="25996"/>
                  </a:lnTo>
                  <a:lnTo>
                    <a:pt x="144186" y="30833"/>
                  </a:lnTo>
                  <a:lnTo>
                    <a:pt x="139349" y="25996"/>
                  </a:lnTo>
                  <a:lnTo>
                    <a:pt x="144186" y="21158"/>
                  </a:lnTo>
                  <a:close/>
                  <a:moveTo>
                    <a:pt x="154838" y="21158"/>
                  </a:moveTo>
                  <a:lnTo>
                    <a:pt x="159675" y="25996"/>
                  </a:lnTo>
                  <a:lnTo>
                    <a:pt x="154838" y="30833"/>
                  </a:lnTo>
                  <a:lnTo>
                    <a:pt x="150026" y="25996"/>
                  </a:lnTo>
                  <a:lnTo>
                    <a:pt x="154838" y="21158"/>
                  </a:lnTo>
                  <a:close/>
                  <a:moveTo>
                    <a:pt x="165515" y="21158"/>
                  </a:moveTo>
                  <a:lnTo>
                    <a:pt x="170352" y="25996"/>
                  </a:lnTo>
                  <a:lnTo>
                    <a:pt x="165515" y="30833"/>
                  </a:lnTo>
                  <a:lnTo>
                    <a:pt x="160678" y="25996"/>
                  </a:lnTo>
                  <a:lnTo>
                    <a:pt x="165515" y="21158"/>
                  </a:lnTo>
                  <a:close/>
                  <a:moveTo>
                    <a:pt x="176192" y="21158"/>
                  </a:moveTo>
                  <a:lnTo>
                    <a:pt x="181004" y="25996"/>
                  </a:lnTo>
                  <a:lnTo>
                    <a:pt x="176192" y="30833"/>
                  </a:lnTo>
                  <a:lnTo>
                    <a:pt x="171354" y="25996"/>
                  </a:lnTo>
                  <a:lnTo>
                    <a:pt x="176192" y="21158"/>
                  </a:lnTo>
                  <a:close/>
                  <a:moveTo>
                    <a:pt x="10827" y="26497"/>
                  </a:moveTo>
                  <a:lnTo>
                    <a:pt x="15664" y="31334"/>
                  </a:lnTo>
                  <a:lnTo>
                    <a:pt x="10827" y="36171"/>
                  </a:lnTo>
                  <a:lnTo>
                    <a:pt x="5990" y="31334"/>
                  </a:lnTo>
                  <a:lnTo>
                    <a:pt x="10827" y="26497"/>
                  </a:lnTo>
                  <a:close/>
                  <a:moveTo>
                    <a:pt x="21504" y="26497"/>
                  </a:moveTo>
                  <a:lnTo>
                    <a:pt x="26316" y="31334"/>
                  </a:lnTo>
                  <a:lnTo>
                    <a:pt x="21504" y="36171"/>
                  </a:lnTo>
                  <a:lnTo>
                    <a:pt x="16667" y="31334"/>
                  </a:lnTo>
                  <a:lnTo>
                    <a:pt x="21504" y="26497"/>
                  </a:lnTo>
                  <a:close/>
                  <a:moveTo>
                    <a:pt x="32156" y="26497"/>
                  </a:moveTo>
                  <a:lnTo>
                    <a:pt x="36993" y="31334"/>
                  </a:lnTo>
                  <a:lnTo>
                    <a:pt x="32156" y="36171"/>
                  </a:lnTo>
                  <a:lnTo>
                    <a:pt x="27344" y="31334"/>
                  </a:lnTo>
                  <a:lnTo>
                    <a:pt x="32156" y="26497"/>
                  </a:lnTo>
                  <a:close/>
                  <a:moveTo>
                    <a:pt x="42832" y="26497"/>
                  </a:moveTo>
                  <a:lnTo>
                    <a:pt x="47670" y="31334"/>
                  </a:lnTo>
                  <a:lnTo>
                    <a:pt x="42832" y="36171"/>
                  </a:lnTo>
                  <a:lnTo>
                    <a:pt x="37995" y="31334"/>
                  </a:lnTo>
                  <a:lnTo>
                    <a:pt x="42832" y="26497"/>
                  </a:lnTo>
                  <a:close/>
                  <a:moveTo>
                    <a:pt x="53509" y="26497"/>
                  </a:moveTo>
                  <a:lnTo>
                    <a:pt x="58321" y="31334"/>
                  </a:lnTo>
                  <a:lnTo>
                    <a:pt x="53509" y="36171"/>
                  </a:lnTo>
                  <a:lnTo>
                    <a:pt x="48672" y="31334"/>
                  </a:lnTo>
                  <a:lnTo>
                    <a:pt x="53509" y="26497"/>
                  </a:lnTo>
                  <a:close/>
                  <a:moveTo>
                    <a:pt x="64161" y="26497"/>
                  </a:moveTo>
                  <a:lnTo>
                    <a:pt x="68998" y="31334"/>
                  </a:lnTo>
                  <a:lnTo>
                    <a:pt x="64161" y="36171"/>
                  </a:lnTo>
                  <a:lnTo>
                    <a:pt x="59349" y="31334"/>
                  </a:lnTo>
                  <a:lnTo>
                    <a:pt x="64161" y="26497"/>
                  </a:lnTo>
                  <a:close/>
                  <a:moveTo>
                    <a:pt x="74838" y="26497"/>
                  </a:moveTo>
                  <a:lnTo>
                    <a:pt x="79675" y="31334"/>
                  </a:lnTo>
                  <a:lnTo>
                    <a:pt x="74838" y="36171"/>
                  </a:lnTo>
                  <a:lnTo>
                    <a:pt x="70000" y="31334"/>
                  </a:lnTo>
                  <a:lnTo>
                    <a:pt x="74838" y="26497"/>
                  </a:lnTo>
                  <a:close/>
                  <a:moveTo>
                    <a:pt x="85514" y="26497"/>
                  </a:moveTo>
                  <a:lnTo>
                    <a:pt x="90326" y="31334"/>
                  </a:lnTo>
                  <a:lnTo>
                    <a:pt x="85514" y="36171"/>
                  </a:lnTo>
                  <a:lnTo>
                    <a:pt x="80677" y="31334"/>
                  </a:lnTo>
                  <a:lnTo>
                    <a:pt x="85514" y="26497"/>
                  </a:lnTo>
                  <a:close/>
                  <a:moveTo>
                    <a:pt x="96166" y="26497"/>
                  </a:moveTo>
                  <a:lnTo>
                    <a:pt x="101003" y="31334"/>
                  </a:lnTo>
                  <a:lnTo>
                    <a:pt x="96166" y="36171"/>
                  </a:lnTo>
                  <a:lnTo>
                    <a:pt x="91354" y="31334"/>
                  </a:lnTo>
                  <a:lnTo>
                    <a:pt x="96166" y="26497"/>
                  </a:lnTo>
                  <a:close/>
                  <a:moveTo>
                    <a:pt x="106843" y="26497"/>
                  </a:moveTo>
                  <a:lnTo>
                    <a:pt x="111680" y="31334"/>
                  </a:lnTo>
                  <a:lnTo>
                    <a:pt x="106843" y="36171"/>
                  </a:lnTo>
                  <a:lnTo>
                    <a:pt x="102006" y="31334"/>
                  </a:lnTo>
                  <a:lnTo>
                    <a:pt x="106843" y="26497"/>
                  </a:lnTo>
                  <a:close/>
                  <a:moveTo>
                    <a:pt x="117520" y="26497"/>
                  </a:moveTo>
                  <a:lnTo>
                    <a:pt x="122332" y="31334"/>
                  </a:lnTo>
                  <a:lnTo>
                    <a:pt x="117520" y="36171"/>
                  </a:lnTo>
                  <a:lnTo>
                    <a:pt x="112682" y="31334"/>
                  </a:lnTo>
                  <a:lnTo>
                    <a:pt x="117520" y="26497"/>
                  </a:lnTo>
                  <a:close/>
                  <a:moveTo>
                    <a:pt x="128171" y="26497"/>
                  </a:moveTo>
                  <a:lnTo>
                    <a:pt x="133008" y="31334"/>
                  </a:lnTo>
                  <a:lnTo>
                    <a:pt x="128171" y="36171"/>
                  </a:lnTo>
                  <a:lnTo>
                    <a:pt x="123334" y="31334"/>
                  </a:lnTo>
                  <a:lnTo>
                    <a:pt x="128171" y="26497"/>
                  </a:lnTo>
                  <a:close/>
                  <a:moveTo>
                    <a:pt x="138848" y="26497"/>
                  </a:moveTo>
                  <a:lnTo>
                    <a:pt x="143660" y="31334"/>
                  </a:lnTo>
                  <a:lnTo>
                    <a:pt x="138848" y="36171"/>
                  </a:lnTo>
                  <a:lnTo>
                    <a:pt x="134011" y="31334"/>
                  </a:lnTo>
                  <a:lnTo>
                    <a:pt x="138848" y="26497"/>
                  </a:lnTo>
                  <a:close/>
                  <a:moveTo>
                    <a:pt x="149500" y="26497"/>
                  </a:moveTo>
                  <a:lnTo>
                    <a:pt x="154337" y="31334"/>
                  </a:lnTo>
                  <a:lnTo>
                    <a:pt x="149500" y="36171"/>
                  </a:lnTo>
                  <a:lnTo>
                    <a:pt x="144688" y="31334"/>
                  </a:lnTo>
                  <a:lnTo>
                    <a:pt x="149500" y="26497"/>
                  </a:lnTo>
                  <a:close/>
                  <a:moveTo>
                    <a:pt x="160176" y="26497"/>
                  </a:moveTo>
                  <a:lnTo>
                    <a:pt x="165014" y="31334"/>
                  </a:lnTo>
                  <a:lnTo>
                    <a:pt x="160176" y="36171"/>
                  </a:lnTo>
                  <a:lnTo>
                    <a:pt x="155339" y="31334"/>
                  </a:lnTo>
                  <a:lnTo>
                    <a:pt x="160176" y="26497"/>
                  </a:lnTo>
                  <a:close/>
                  <a:moveTo>
                    <a:pt x="170853" y="26497"/>
                  </a:moveTo>
                  <a:lnTo>
                    <a:pt x="175665" y="31334"/>
                  </a:lnTo>
                  <a:lnTo>
                    <a:pt x="170853" y="36171"/>
                  </a:lnTo>
                  <a:lnTo>
                    <a:pt x="166016" y="31334"/>
                  </a:lnTo>
                  <a:lnTo>
                    <a:pt x="170853" y="26497"/>
                  </a:lnTo>
                  <a:close/>
                  <a:moveTo>
                    <a:pt x="181505" y="26497"/>
                  </a:moveTo>
                  <a:lnTo>
                    <a:pt x="186342" y="31334"/>
                  </a:lnTo>
                  <a:lnTo>
                    <a:pt x="181505" y="36171"/>
                  </a:lnTo>
                  <a:lnTo>
                    <a:pt x="176693" y="31334"/>
                  </a:lnTo>
                  <a:lnTo>
                    <a:pt x="181505" y="26497"/>
                  </a:lnTo>
                  <a:close/>
                  <a:moveTo>
                    <a:pt x="16166" y="31835"/>
                  </a:moveTo>
                  <a:lnTo>
                    <a:pt x="21003" y="36672"/>
                  </a:lnTo>
                  <a:lnTo>
                    <a:pt x="16166" y="41509"/>
                  </a:lnTo>
                  <a:lnTo>
                    <a:pt x="11328" y="36672"/>
                  </a:lnTo>
                  <a:lnTo>
                    <a:pt x="16166" y="31835"/>
                  </a:lnTo>
                  <a:close/>
                  <a:moveTo>
                    <a:pt x="26842" y="31835"/>
                  </a:moveTo>
                  <a:lnTo>
                    <a:pt x="31654" y="36672"/>
                  </a:lnTo>
                  <a:lnTo>
                    <a:pt x="26842" y="41509"/>
                  </a:lnTo>
                  <a:lnTo>
                    <a:pt x="22005" y="36672"/>
                  </a:lnTo>
                  <a:lnTo>
                    <a:pt x="26842" y="31835"/>
                  </a:lnTo>
                  <a:close/>
                  <a:moveTo>
                    <a:pt x="37494" y="31835"/>
                  </a:moveTo>
                  <a:lnTo>
                    <a:pt x="42331" y="36672"/>
                  </a:lnTo>
                  <a:lnTo>
                    <a:pt x="37494" y="41509"/>
                  </a:lnTo>
                  <a:lnTo>
                    <a:pt x="32657" y="36672"/>
                  </a:lnTo>
                  <a:lnTo>
                    <a:pt x="37494" y="31835"/>
                  </a:lnTo>
                  <a:close/>
                  <a:moveTo>
                    <a:pt x="48171" y="31835"/>
                  </a:moveTo>
                  <a:lnTo>
                    <a:pt x="53008" y="36672"/>
                  </a:lnTo>
                  <a:lnTo>
                    <a:pt x="48171" y="41509"/>
                  </a:lnTo>
                  <a:lnTo>
                    <a:pt x="43334" y="36672"/>
                  </a:lnTo>
                  <a:lnTo>
                    <a:pt x="48171" y="31835"/>
                  </a:lnTo>
                  <a:close/>
                  <a:moveTo>
                    <a:pt x="58822" y="31835"/>
                  </a:moveTo>
                  <a:lnTo>
                    <a:pt x="63660" y="36672"/>
                  </a:lnTo>
                  <a:lnTo>
                    <a:pt x="58822" y="41509"/>
                  </a:lnTo>
                  <a:lnTo>
                    <a:pt x="54010" y="36672"/>
                  </a:lnTo>
                  <a:lnTo>
                    <a:pt x="58822" y="31835"/>
                  </a:lnTo>
                  <a:close/>
                  <a:moveTo>
                    <a:pt x="69499" y="31835"/>
                  </a:moveTo>
                  <a:lnTo>
                    <a:pt x="74336" y="36672"/>
                  </a:lnTo>
                  <a:lnTo>
                    <a:pt x="69499" y="41509"/>
                  </a:lnTo>
                  <a:lnTo>
                    <a:pt x="64662" y="36672"/>
                  </a:lnTo>
                  <a:lnTo>
                    <a:pt x="69499" y="31835"/>
                  </a:lnTo>
                  <a:close/>
                  <a:moveTo>
                    <a:pt x="80176" y="31835"/>
                  </a:moveTo>
                  <a:lnTo>
                    <a:pt x="84988" y="36672"/>
                  </a:lnTo>
                  <a:lnTo>
                    <a:pt x="80176" y="41509"/>
                  </a:lnTo>
                  <a:lnTo>
                    <a:pt x="75339" y="36672"/>
                  </a:lnTo>
                  <a:lnTo>
                    <a:pt x="80176" y="31835"/>
                  </a:lnTo>
                  <a:close/>
                  <a:moveTo>
                    <a:pt x="90828" y="31835"/>
                  </a:moveTo>
                  <a:lnTo>
                    <a:pt x="95665" y="36672"/>
                  </a:lnTo>
                  <a:lnTo>
                    <a:pt x="90828" y="41509"/>
                  </a:lnTo>
                  <a:lnTo>
                    <a:pt x="86016" y="36672"/>
                  </a:lnTo>
                  <a:lnTo>
                    <a:pt x="90828" y="31835"/>
                  </a:lnTo>
                  <a:close/>
                  <a:moveTo>
                    <a:pt x="101504" y="31835"/>
                  </a:moveTo>
                  <a:lnTo>
                    <a:pt x="106342" y="36672"/>
                  </a:lnTo>
                  <a:lnTo>
                    <a:pt x="101504" y="41509"/>
                  </a:lnTo>
                  <a:lnTo>
                    <a:pt x="96667" y="36672"/>
                  </a:lnTo>
                  <a:lnTo>
                    <a:pt x="101504" y="31835"/>
                  </a:lnTo>
                  <a:close/>
                  <a:moveTo>
                    <a:pt x="112181" y="31835"/>
                  </a:moveTo>
                  <a:lnTo>
                    <a:pt x="116993" y="36672"/>
                  </a:lnTo>
                  <a:lnTo>
                    <a:pt x="112181" y="41509"/>
                  </a:lnTo>
                  <a:lnTo>
                    <a:pt x="107344" y="36672"/>
                  </a:lnTo>
                  <a:lnTo>
                    <a:pt x="112181" y="31835"/>
                  </a:lnTo>
                  <a:close/>
                  <a:moveTo>
                    <a:pt x="122833" y="31835"/>
                  </a:moveTo>
                  <a:lnTo>
                    <a:pt x="127670" y="36672"/>
                  </a:lnTo>
                  <a:lnTo>
                    <a:pt x="122833" y="41509"/>
                  </a:lnTo>
                  <a:lnTo>
                    <a:pt x="118021" y="36672"/>
                  </a:lnTo>
                  <a:lnTo>
                    <a:pt x="122833" y="31835"/>
                  </a:lnTo>
                  <a:close/>
                  <a:moveTo>
                    <a:pt x="133510" y="31835"/>
                  </a:moveTo>
                  <a:lnTo>
                    <a:pt x="138347" y="36672"/>
                  </a:lnTo>
                  <a:lnTo>
                    <a:pt x="133510" y="41509"/>
                  </a:lnTo>
                  <a:lnTo>
                    <a:pt x="128672" y="36672"/>
                  </a:lnTo>
                  <a:lnTo>
                    <a:pt x="133510" y="31835"/>
                  </a:lnTo>
                  <a:close/>
                  <a:moveTo>
                    <a:pt x="144186" y="31835"/>
                  </a:moveTo>
                  <a:lnTo>
                    <a:pt x="148998" y="36672"/>
                  </a:lnTo>
                  <a:lnTo>
                    <a:pt x="144186" y="41509"/>
                  </a:lnTo>
                  <a:lnTo>
                    <a:pt x="139349" y="36672"/>
                  </a:lnTo>
                  <a:lnTo>
                    <a:pt x="144186" y="31835"/>
                  </a:lnTo>
                  <a:close/>
                  <a:moveTo>
                    <a:pt x="154838" y="31835"/>
                  </a:moveTo>
                  <a:lnTo>
                    <a:pt x="159675" y="36672"/>
                  </a:lnTo>
                  <a:lnTo>
                    <a:pt x="154838" y="41509"/>
                  </a:lnTo>
                  <a:lnTo>
                    <a:pt x="150026" y="36672"/>
                  </a:lnTo>
                  <a:lnTo>
                    <a:pt x="154838" y="31835"/>
                  </a:lnTo>
                  <a:close/>
                  <a:moveTo>
                    <a:pt x="165515" y="31835"/>
                  </a:moveTo>
                  <a:lnTo>
                    <a:pt x="170352" y="36672"/>
                  </a:lnTo>
                  <a:lnTo>
                    <a:pt x="165515" y="41509"/>
                  </a:lnTo>
                  <a:lnTo>
                    <a:pt x="160678" y="36672"/>
                  </a:lnTo>
                  <a:lnTo>
                    <a:pt x="165515" y="31835"/>
                  </a:lnTo>
                  <a:close/>
                  <a:moveTo>
                    <a:pt x="176192" y="31835"/>
                  </a:moveTo>
                  <a:lnTo>
                    <a:pt x="181004" y="36672"/>
                  </a:lnTo>
                  <a:lnTo>
                    <a:pt x="176192" y="41509"/>
                  </a:lnTo>
                  <a:lnTo>
                    <a:pt x="171354" y="36672"/>
                  </a:lnTo>
                  <a:lnTo>
                    <a:pt x="176192" y="31835"/>
                  </a:lnTo>
                  <a:close/>
                  <a:moveTo>
                    <a:pt x="10827" y="37174"/>
                  </a:moveTo>
                  <a:lnTo>
                    <a:pt x="15664" y="42011"/>
                  </a:lnTo>
                  <a:lnTo>
                    <a:pt x="10827" y="46823"/>
                  </a:lnTo>
                  <a:lnTo>
                    <a:pt x="5990" y="42011"/>
                  </a:lnTo>
                  <a:lnTo>
                    <a:pt x="10827" y="37174"/>
                  </a:lnTo>
                  <a:close/>
                  <a:moveTo>
                    <a:pt x="21504" y="37174"/>
                  </a:moveTo>
                  <a:lnTo>
                    <a:pt x="26316" y="42011"/>
                  </a:lnTo>
                  <a:lnTo>
                    <a:pt x="21504" y="46823"/>
                  </a:lnTo>
                  <a:lnTo>
                    <a:pt x="16667" y="42011"/>
                  </a:lnTo>
                  <a:lnTo>
                    <a:pt x="21504" y="37174"/>
                  </a:lnTo>
                  <a:close/>
                  <a:moveTo>
                    <a:pt x="32156" y="37174"/>
                  </a:moveTo>
                  <a:lnTo>
                    <a:pt x="36993" y="42011"/>
                  </a:lnTo>
                  <a:lnTo>
                    <a:pt x="32156" y="46823"/>
                  </a:lnTo>
                  <a:lnTo>
                    <a:pt x="27344" y="42011"/>
                  </a:lnTo>
                  <a:lnTo>
                    <a:pt x="32156" y="37174"/>
                  </a:lnTo>
                  <a:close/>
                  <a:moveTo>
                    <a:pt x="42832" y="37174"/>
                  </a:moveTo>
                  <a:lnTo>
                    <a:pt x="47670" y="42011"/>
                  </a:lnTo>
                  <a:lnTo>
                    <a:pt x="42832" y="46823"/>
                  </a:lnTo>
                  <a:lnTo>
                    <a:pt x="37995" y="42011"/>
                  </a:lnTo>
                  <a:lnTo>
                    <a:pt x="42832" y="37174"/>
                  </a:lnTo>
                  <a:close/>
                  <a:moveTo>
                    <a:pt x="53509" y="37174"/>
                  </a:moveTo>
                  <a:lnTo>
                    <a:pt x="58321" y="42011"/>
                  </a:lnTo>
                  <a:lnTo>
                    <a:pt x="53509" y="46823"/>
                  </a:lnTo>
                  <a:lnTo>
                    <a:pt x="48672" y="42011"/>
                  </a:lnTo>
                  <a:lnTo>
                    <a:pt x="53509" y="37174"/>
                  </a:lnTo>
                  <a:close/>
                  <a:moveTo>
                    <a:pt x="64161" y="37174"/>
                  </a:moveTo>
                  <a:lnTo>
                    <a:pt x="68998" y="42011"/>
                  </a:lnTo>
                  <a:lnTo>
                    <a:pt x="64161" y="46823"/>
                  </a:lnTo>
                  <a:lnTo>
                    <a:pt x="59349" y="42011"/>
                  </a:lnTo>
                  <a:lnTo>
                    <a:pt x="64161" y="37174"/>
                  </a:lnTo>
                  <a:close/>
                  <a:moveTo>
                    <a:pt x="74838" y="37174"/>
                  </a:moveTo>
                  <a:lnTo>
                    <a:pt x="79675" y="42011"/>
                  </a:lnTo>
                  <a:lnTo>
                    <a:pt x="74838" y="46823"/>
                  </a:lnTo>
                  <a:lnTo>
                    <a:pt x="70000" y="42011"/>
                  </a:lnTo>
                  <a:lnTo>
                    <a:pt x="74838" y="37174"/>
                  </a:lnTo>
                  <a:close/>
                  <a:moveTo>
                    <a:pt x="85514" y="37174"/>
                  </a:moveTo>
                  <a:lnTo>
                    <a:pt x="90326" y="42011"/>
                  </a:lnTo>
                  <a:lnTo>
                    <a:pt x="85514" y="46823"/>
                  </a:lnTo>
                  <a:lnTo>
                    <a:pt x="80677" y="42011"/>
                  </a:lnTo>
                  <a:lnTo>
                    <a:pt x="85514" y="37174"/>
                  </a:lnTo>
                  <a:close/>
                  <a:moveTo>
                    <a:pt x="96166" y="37174"/>
                  </a:moveTo>
                  <a:lnTo>
                    <a:pt x="101003" y="42011"/>
                  </a:lnTo>
                  <a:lnTo>
                    <a:pt x="96166" y="46823"/>
                  </a:lnTo>
                  <a:lnTo>
                    <a:pt x="91354" y="42011"/>
                  </a:lnTo>
                  <a:lnTo>
                    <a:pt x="96166" y="37174"/>
                  </a:lnTo>
                  <a:close/>
                  <a:moveTo>
                    <a:pt x="106843" y="37174"/>
                  </a:moveTo>
                  <a:lnTo>
                    <a:pt x="111680" y="42011"/>
                  </a:lnTo>
                  <a:lnTo>
                    <a:pt x="106843" y="46823"/>
                  </a:lnTo>
                  <a:lnTo>
                    <a:pt x="102006" y="42011"/>
                  </a:lnTo>
                  <a:lnTo>
                    <a:pt x="106843" y="37174"/>
                  </a:lnTo>
                  <a:close/>
                  <a:moveTo>
                    <a:pt x="117520" y="37174"/>
                  </a:moveTo>
                  <a:lnTo>
                    <a:pt x="122332" y="42011"/>
                  </a:lnTo>
                  <a:lnTo>
                    <a:pt x="117520" y="46823"/>
                  </a:lnTo>
                  <a:lnTo>
                    <a:pt x="112682" y="42011"/>
                  </a:lnTo>
                  <a:lnTo>
                    <a:pt x="117520" y="37174"/>
                  </a:lnTo>
                  <a:close/>
                  <a:moveTo>
                    <a:pt x="128171" y="37174"/>
                  </a:moveTo>
                  <a:lnTo>
                    <a:pt x="133008" y="42011"/>
                  </a:lnTo>
                  <a:lnTo>
                    <a:pt x="128171" y="46823"/>
                  </a:lnTo>
                  <a:lnTo>
                    <a:pt x="123334" y="42011"/>
                  </a:lnTo>
                  <a:lnTo>
                    <a:pt x="128171" y="37174"/>
                  </a:lnTo>
                  <a:close/>
                  <a:moveTo>
                    <a:pt x="138848" y="37174"/>
                  </a:moveTo>
                  <a:lnTo>
                    <a:pt x="143660" y="42011"/>
                  </a:lnTo>
                  <a:lnTo>
                    <a:pt x="138848" y="46823"/>
                  </a:lnTo>
                  <a:lnTo>
                    <a:pt x="134011" y="42011"/>
                  </a:lnTo>
                  <a:lnTo>
                    <a:pt x="138848" y="37174"/>
                  </a:lnTo>
                  <a:close/>
                  <a:moveTo>
                    <a:pt x="149500" y="37174"/>
                  </a:moveTo>
                  <a:lnTo>
                    <a:pt x="154337" y="42011"/>
                  </a:lnTo>
                  <a:lnTo>
                    <a:pt x="149500" y="46823"/>
                  </a:lnTo>
                  <a:lnTo>
                    <a:pt x="144688" y="42011"/>
                  </a:lnTo>
                  <a:lnTo>
                    <a:pt x="149500" y="37174"/>
                  </a:lnTo>
                  <a:close/>
                  <a:moveTo>
                    <a:pt x="160176" y="37174"/>
                  </a:moveTo>
                  <a:lnTo>
                    <a:pt x="165014" y="42011"/>
                  </a:lnTo>
                  <a:lnTo>
                    <a:pt x="160176" y="46823"/>
                  </a:lnTo>
                  <a:lnTo>
                    <a:pt x="155339" y="42011"/>
                  </a:lnTo>
                  <a:lnTo>
                    <a:pt x="160176" y="37174"/>
                  </a:lnTo>
                  <a:close/>
                  <a:moveTo>
                    <a:pt x="170853" y="37174"/>
                  </a:moveTo>
                  <a:lnTo>
                    <a:pt x="175665" y="42011"/>
                  </a:lnTo>
                  <a:lnTo>
                    <a:pt x="170853" y="46823"/>
                  </a:lnTo>
                  <a:lnTo>
                    <a:pt x="166016" y="42011"/>
                  </a:lnTo>
                  <a:lnTo>
                    <a:pt x="170853" y="37174"/>
                  </a:lnTo>
                  <a:close/>
                  <a:moveTo>
                    <a:pt x="181505" y="37174"/>
                  </a:moveTo>
                  <a:lnTo>
                    <a:pt x="186342" y="42011"/>
                  </a:lnTo>
                  <a:lnTo>
                    <a:pt x="181505" y="46823"/>
                  </a:lnTo>
                  <a:lnTo>
                    <a:pt x="176693" y="42011"/>
                  </a:lnTo>
                  <a:lnTo>
                    <a:pt x="181505" y="37174"/>
                  </a:lnTo>
                  <a:close/>
                  <a:moveTo>
                    <a:pt x="16166" y="42512"/>
                  </a:moveTo>
                  <a:lnTo>
                    <a:pt x="21003" y="47324"/>
                  </a:lnTo>
                  <a:lnTo>
                    <a:pt x="16166" y="52161"/>
                  </a:lnTo>
                  <a:lnTo>
                    <a:pt x="11328" y="47324"/>
                  </a:lnTo>
                  <a:lnTo>
                    <a:pt x="16166" y="42512"/>
                  </a:lnTo>
                  <a:close/>
                  <a:moveTo>
                    <a:pt x="26842" y="42512"/>
                  </a:moveTo>
                  <a:lnTo>
                    <a:pt x="31654" y="47324"/>
                  </a:lnTo>
                  <a:lnTo>
                    <a:pt x="26842" y="52161"/>
                  </a:lnTo>
                  <a:lnTo>
                    <a:pt x="22005" y="47324"/>
                  </a:lnTo>
                  <a:lnTo>
                    <a:pt x="26842" y="42512"/>
                  </a:lnTo>
                  <a:close/>
                  <a:moveTo>
                    <a:pt x="37494" y="42512"/>
                  </a:moveTo>
                  <a:lnTo>
                    <a:pt x="42331" y="47324"/>
                  </a:lnTo>
                  <a:lnTo>
                    <a:pt x="37494" y="52161"/>
                  </a:lnTo>
                  <a:lnTo>
                    <a:pt x="32657" y="47324"/>
                  </a:lnTo>
                  <a:lnTo>
                    <a:pt x="37494" y="42512"/>
                  </a:lnTo>
                  <a:close/>
                  <a:moveTo>
                    <a:pt x="48171" y="42512"/>
                  </a:moveTo>
                  <a:lnTo>
                    <a:pt x="53008" y="47324"/>
                  </a:lnTo>
                  <a:lnTo>
                    <a:pt x="48171" y="52161"/>
                  </a:lnTo>
                  <a:lnTo>
                    <a:pt x="43334" y="47324"/>
                  </a:lnTo>
                  <a:lnTo>
                    <a:pt x="48171" y="42512"/>
                  </a:lnTo>
                  <a:close/>
                  <a:moveTo>
                    <a:pt x="58822" y="42512"/>
                  </a:moveTo>
                  <a:lnTo>
                    <a:pt x="63660" y="47324"/>
                  </a:lnTo>
                  <a:lnTo>
                    <a:pt x="58822" y="52161"/>
                  </a:lnTo>
                  <a:lnTo>
                    <a:pt x="54010" y="47324"/>
                  </a:lnTo>
                  <a:lnTo>
                    <a:pt x="58822" y="42512"/>
                  </a:lnTo>
                  <a:close/>
                  <a:moveTo>
                    <a:pt x="69499" y="42512"/>
                  </a:moveTo>
                  <a:lnTo>
                    <a:pt x="74336" y="47324"/>
                  </a:lnTo>
                  <a:lnTo>
                    <a:pt x="69499" y="52161"/>
                  </a:lnTo>
                  <a:lnTo>
                    <a:pt x="64662" y="47324"/>
                  </a:lnTo>
                  <a:lnTo>
                    <a:pt x="69499" y="42512"/>
                  </a:lnTo>
                  <a:close/>
                  <a:moveTo>
                    <a:pt x="80176" y="42512"/>
                  </a:moveTo>
                  <a:lnTo>
                    <a:pt x="84988" y="47324"/>
                  </a:lnTo>
                  <a:lnTo>
                    <a:pt x="80176" y="52161"/>
                  </a:lnTo>
                  <a:lnTo>
                    <a:pt x="75339" y="47324"/>
                  </a:lnTo>
                  <a:lnTo>
                    <a:pt x="80176" y="42512"/>
                  </a:lnTo>
                  <a:close/>
                  <a:moveTo>
                    <a:pt x="90828" y="42512"/>
                  </a:moveTo>
                  <a:lnTo>
                    <a:pt x="95665" y="47324"/>
                  </a:lnTo>
                  <a:lnTo>
                    <a:pt x="90828" y="52161"/>
                  </a:lnTo>
                  <a:lnTo>
                    <a:pt x="86016" y="47324"/>
                  </a:lnTo>
                  <a:lnTo>
                    <a:pt x="90828" y="42512"/>
                  </a:lnTo>
                  <a:close/>
                  <a:moveTo>
                    <a:pt x="101504" y="42512"/>
                  </a:moveTo>
                  <a:lnTo>
                    <a:pt x="106342" y="47324"/>
                  </a:lnTo>
                  <a:lnTo>
                    <a:pt x="101504" y="52161"/>
                  </a:lnTo>
                  <a:lnTo>
                    <a:pt x="96667" y="47324"/>
                  </a:lnTo>
                  <a:lnTo>
                    <a:pt x="101504" y="42512"/>
                  </a:lnTo>
                  <a:close/>
                  <a:moveTo>
                    <a:pt x="112181" y="42512"/>
                  </a:moveTo>
                  <a:lnTo>
                    <a:pt x="116993" y="47324"/>
                  </a:lnTo>
                  <a:lnTo>
                    <a:pt x="112181" y="52161"/>
                  </a:lnTo>
                  <a:lnTo>
                    <a:pt x="107344" y="47324"/>
                  </a:lnTo>
                  <a:lnTo>
                    <a:pt x="112181" y="42512"/>
                  </a:lnTo>
                  <a:close/>
                  <a:moveTo>
                    <a:pt x="122833" y="42512"/>
                  </a:moveTo>
                  <a:lnTo>
                    <a:pt x="127670" y="47324"/>
                  </a:lnTo>
                  <a:lnTo>
                    <a:pt x="122833" y="52161"/>
                  </a:lnTo>
                  <a:lnTo>
                    <a:pt x="118021" y="47324"/>
                  </a:lnTo>
                  <a:lnTo>
                    <a:pt x="122833" y="42512"/>
                  </a:lnTo>
                  <a:close/>
                  <a:moveTo>
                    <a:pt x="133510" y="42512"/>
                  </a:moveTo>
                  <a:lnTo>
                    <a:pt x="138347" y="47324"/>
                  </a:lnTo>
                  <a:lnTo>
                    <a:pt x="133510" y="52161"/>
                  </a:lnTo>
                  <a:lnTo>
                    <a:pt x="128672" y="47324"/>
                  </a:lnTo>
                  <a:lnTo>
                    <a:pt x="133510" y="42512"/>
                  </a:lnTo>
                  <a:close/>
                  <a:moveTo>
                    <a:pt x="144186" y="42512"/>
                  </a:moveTo>
                  <a:lnTo>
                    <a:pt x="148998" y="47324"/>
                  </a:lnTo>
                  <a:lnTo>
                    <a:pt x="144186" y="52161"/>
                  </a:lnTo>
                  <a:lnTo>
                    <a:pt x="139349" y="47324"/>
                  </a:lnTo>
                  <a:lnTo>
                    <a:pt x="144186" y="42512"/>
                  </a:lnTo>
                  <a:close/>
                  <a:moveTo>
                    <a:pt x="154838" y="42512"/>
                  </a:moveTo>
                  <a:lnTo>
                    <a:pt x="159675" y="47324"/>
                  </a:lnTo>
                  <a:lnTo>
                    <a:pt x="154838" y="52161"/>
                  </a:lnTo>
                  <a:lnTo>
                    <a:pt x="150026" y="47324"/>
                  </a:lnTo>
                  <a:lnTo>
                    <a:pt x="154838" y="42512"/>
                  </a:lnTo>
                  <a:close/>
                  <a:moveTo>
                    <a:pt x="165515" y="42512"/>
                  </a:moveTo>
                  <a:lnTo>
                    <a:pt x="170352" y="47324"/>
                  </a:lnTo>
                  <a:lnTo>
                    <a:pt x="165515" y="52161"/>
                  </a:lnTo>
                  <a:lnTo>
                    <a:pt x="160678" y="47324"/>
                  </a:lnTo>
                  <a:lnTo>
                    <a:pt x="165515" y="42512"/>
                  </a:lnTo>
                  <a:close/>
                  <a:moveTo>
                    <a:pt x="176192" y="42512"/>
                  </a:moveTo>
                  <a:lnTo>
                    <a:pt x="181004" y="47324"/>
                  </a:lnTo>
                  <a:lnTo>
                    <a:pt x="176192" y="52161"/>
                  </a:lnTo>
                  <a:lnTo>
                    <a:pt x="171354" y="47324"/>
                  </a:lnTo>
                  <a:lnTo>
                    <a:pt x="176192" y="42512"/>
                  </a:lnTo>
                  <a:close/>
                  <a:moveTo>
                    <a:pt x="10827" y="47850"/>
                  </a:moveTo>
                  <a:lnTo>
                    <a:pt x="15664" y="52662"/>
                  </a:lnTo>
                  <a:lnTo>
                    <a:pt x="10827" y="57500"/>
                  </a:lnTo>
                  <a:lnTo>
                    <a:pt x="5990" y="52662"/>
                  </a:lnTo>
                  <a:lnTo>
                    <a:pt x="10827" y="47850"/>
                  </a:lnTo>
                  <a:close/>
                  <a:moveTo>
                    <a:pt x="21504" y="47850"/>
                  </a:moveTo>
                  <a:lnTo>
                    <a:pt x="26316" y="52662"/>
                  </a:lnTo>
                  <a:lnTo>
                    <a:pt x="21504" y="57500"/>
                  </a:lnTo>
                  <a:lnTo>
                    <a:pt x="16667" y="52662"/>
                  </a:lnTo>
                  <a:lnTo>
                    <a:pt x="21504" y="47850"/>
                  </a:lnTo>
                  <a:close/>
                  <a:moveTo>
                    <a:pt x="32156" y="47850"/>
                  </a:moveTo>
                  <a:lnTo>
                    <a:pt x="36993" y="52662"/>
                  </a:lnTo>
                  <a:lnTo>
                    <a:pt x="32156" y="57500"/>
                  </a:lnTo>
                  <a:lnTo>
                    <a:pt x="27344" y="52662"/>
                  </a:lnTo>
                  <a:lnTo>
                    <a:pt x="32156" y="47850"/>
                  </a:lnTo>
                  <a:close/>
                  <a:moveTo>
                    <a:pt x="42832" y="47850"/>
                  </a:moveTo>
                  <a:lnTo>
                    <a:pt x="47670" y="52662"/>
                  </a:lnTo>
                  <a:lnTo>
                    <a:pt x="42832" y="57500"/>
                  </a:lnTo>
                  <a:lnTo>
                    <a:pt x="37995" y="52662"/>
                  </a:lnTo>
                  <a:lnTo>
                    <a:pt x="42832" y="47850"/>
                  </a:lnTo>
                  <a:close/>
                  <a:moveTo>
                    <a:pt x="53509" y="47850"/>
                  </a:moveTo>
                  <a:lnTo>
                    <a:pt x="58321" y="52662"/>
                  </a:lnTo>
                  <a:lnTo>
                    <a:pt x="53509" y="57500"/>
                  </a:lnTo>
                  <a:lnTo>
                    <a:pt x="48672" y="52662"/>
                  </a:lnTo>
                  <a:lnTo>
                    <a:pt x="53509" y="47850"/>
                  </a:lnTo>
                  <a:close/>
                  <a:moveTo>
                    <a:pt x="64161" y="47850"/>
                  </a:moveTo>
                  <a:lnTo>
                    <a:pt x="68998" y="52662"/>
                  </a:lnTo>
                  <a:lnTo>
                    <a:pt x="64161" y="57500"/>
                  </a:lnTo>
                  <a:lnTo>
                    <a:pt x="59349" y="52662"/>
                  </a:lnTo>
                  <a:lnTo>
                    <a:pt x="64161" y="47850"/>
                  </a:lnTo>
                  <a:close/>
                  <a:moveTo>
                    <a:pt x="74838" y="47850"/>
                  </a:moveTo>
                  <a:lnTo>
                    <a:pt x="79675" y="52662"/>
                  </a:lnTo>
                  <a:lnTo>
                    <a:pt x="74838" y="57500"/>
                  </a:lnTo>
                  <a:lnTo>
                    <a:pt x="70000" y="52662"/>
                  </a:lnTo>
                  <a:lnTo>
                    <a:pt x="74838" y="47850"/>
                  </a:lnTo>
                  <a:close/>
                  <a:moveTo>
                    <a:pt x="85514" y="47850"/>
                  </a:moveTo>
                  <a:lnTo>
                    <a:pt x="90326" y="52662"/>
                  </a:lnTo>
                  <a:lnTo>
                    <a:pt x="85514" y="57500"/>
                  </a:lnTo>
                  <a:lnTo>
                    <a:pt x="80677" y="52662"/>
                  </a:lnTo>
                  <a:lnTo>
                    <a:pt x="85514" y="47850"/>
                  </a:lnTo>
                  <a:close/>
                  <a:moveTo>
                    <a:pt x="96166" y="47850"/>
                  </a:moveTo>
                  <a:lnTo>
                    <a:pt x="101003" y="52662"/>
                  </a:lnTo>
                  <a:lnTo>
                    <a:pt x="96166" y="57500"/>
                  </a:lnTo>
                  <a:lnTo>
                    <a:pt x="91354" y="52662"/>
                  </a:lnTo>
                  <a:lnTo>
                    <a:pt x="96166" y="47850"/>
                  </a:lnTo>
                  <a:close/>
                  <a:moveTo>
                    <a:pt x="106843" y="47850"/>
                  </a:moveTo>
                  <a:lnTo>
                    <a:pt x="111680" y="52662"/>
                  </a:lnTo>
                  <a:lnTo>
                    <a:pt x="106843" y="57500"/>
                  </a:lnTo>
                  <a:lnTo>
                    <a:pt x="102006" y="52662"/>
                  </a:lnTo>
                  <a:lnTo>
                    <a:pt x="106843" y="47850"/>
                  </a:lnTo>
                  <a:close/>
                  <a:moveTo>
                    <a:pt x="117520" y="47850"/>
                  </a:moveTo>
                  <a:lnTo>
                    <a:pt x="122332" y="52662"/>
                  </a:lnTo>
                  <a:lnTo>
                    <a:pt x="117520" y="57500"/>
                  </a:lnTo>
                  <a:lnTo>
                    <a:pt x="112682" y="52662"/>
                  </a:lnTo>
                  <a:lnTo>
                    <a:pt x="117520" y="47850"/>
                  </a:lnTo>
                  <a:close/>
                  <a:moveTo>
                    <a:pt x="128171" y="47850"/>
                  </a:moveTo>
                  <a:lnTo>
                    <a:pt x="133008" y="52662"/>
                  </a:lnTo>
                  <a:lnTo>
                    <a:pt x="128171" y="57500"/>
                  </a:lnTo>
                  <a:lnTo>
                    <a:pt x="123334" y="52662"/>
                  </a:lnTo>
                  <a:lnTo>
                    <a:pt x="128171" y="47850"/>
                  </a:lnTo>
                  <a:close/>
                  <a:moveTo>
                    <a:pt x="138848" y="47850"/>
                  </a:moveTo>
                  <a:lnTo>
                    <a:pt x="143660" y="52662"/>
                  </a:lnTo>
                  <a:lnTo>
                    <a:pt x="138848" y="57500"/>
                  </a:lnTo>
                  <a:lnTo>
                    <a:pt x="134011" y="52662"/>
                  </a:lnTo>
                  <a:lnTo>
                    <a:pt x="138848" y="47850"/>
                  </a:lnTo>
                  <a:close/>
                  <a:moveTo>
                    <a:pt x="149500" y="47850"/>
                  </a:moveTo>
                  <a:lnTo>
                    <a:pt x="154337" y="52662"/>
                  </a:lnTo>
                  <a:lnTo>
                    <a:pt x="149500" y="57500"/>
                  </a:lnTo>
                  <a:lnTo>
                    <a:pt x="144688" y="52662"/>
                  </a:lnTo>
                  <a:lnTo>
                    <a:pt x="149500" y="47850"/>
                  </a:lnTo>
                  <a:close/>
                  <a:moveTo>
                    <a:pt x="160176" y="47850"/>
                  </a:moveTo>
                  <a:lnTo>
                    <a:pt x="165014" y="52662"/>
                  </a:lnTo>
                  <a:lnTo>
                    <a:pt x="160176" y="57500"/>
                  </a:lnTo>
                  <a:lnTo>
                    <a:pt x="155339" y="52662"/>
                  </a:lnTo>
                  <a:lnTo>
                    <a:pt x="160176" y="47850"/>
                  </a:lnTo>
                  <a:close/>
                  <a:moveTo>
                    <a:pt x="170853" y="47850"/>
                  </a:moveTo>
                  <a:lnTo>
                    <a:pt x="175665" y="52662"/>
                  </a:lnTo>
                  <a:lnTo>
                    <a:pt x="170853" y="57500"/>
                  </a:lnTo>
                  <a:lnTo>
                    <a:pt x="166016" y="52662"/>
                  </a:lnTo>
                  <a:lnTo>
                    <a:pt x="170853" y="47850"/>
                  </a:lnTo>
                  <a:close/>
                  <a:moveTo>
                    <a:pt x="181505" y="47850"/>
                  </a:moveTo>
                  <a:lnTo>
                    <a:pt x="186342" y="52662"/>
                  </a:lnTo>
                  <a:lnTo>
                    <a:pt x="181505" y="57500"/>
                  </a:lnTo>
                  <a:lnTo>
                    <a:pt x="176693" y="52662"/>
                  </a:lnTo>
                  <a:lnTo>
                    <a:pt x="181505" y="47850"/>
                  </a:lnTo>
                  <a:close/>
                  <a:moveTo>
                    <a:pt x="16166" y="53164"/>
                  </a:moveTo>
                  <a:lnTo>
                    <a:pt x="21003" y="58001"/>
                  </a:lnTo>
                  <a:lnTo>
                    <a:pt x="16166" y="62838"/>
                  </a:lnTo>
                  <a:lnTo>
                    <a:pt x="11328" y="58001"/>
                  </a:lnTo>
                  <a:lnTo>
                    <a:pt x="16166" y="53164"/>
                  </a:lnTo>
                  <a:close/>
                  <a:moveTo>
                    <a:pt x="26842" y="53164"/>
                  </a:moveTo>
                  <a:lnTo>
                    <a:pt x="31654" y="58001"/>
                  </a:lnTo>
                  <a:lnTo>
                    <a:pt x="26842" y="62838"/>
                  </a:lnTo>
                  <a:lnTo>
                    <a:pt x="22005" y="58001"/>
                  </a:lnTo>
                  <a:lnTo>
                    <a:pt x="26842" y="53164"/>
                  </a:lnTo>
                  <a:close/>
                  <a:moveTo>
                    <a:pt x="37494" y="53164"/>
                  </a:moveTo>
                  <a:lnTo>
                    <a:pt x="42331" y="58001"/>
                  </a:lnTo>
                  <a:lnTo>
                    <a:pt x="37494" y="62838"/>
                  </a:lnTo>
                  <a:lnTo>
                    <a:pt x="32657" y="58001"/>
                  </a:lnTo>
                  <a:lnTo>
                    <a:pt x="37494" y="53164"/>
                  </a:lnTo>
                  <a:close/>
                  <a:moveTo>
                    <a:pt x="48171" y="53164"/>
                  </a:moveTo>
                  <a:lnTo>
                    <a:pt x="53008" y="58001"/>
                  </a:lnTo>
                  <a:lnTo>
                    <a:pt x="48171" y="62838"/>
                  </a:lnTo>
                  <a:lnTo>
                    <a:pt x="43334" y="58001"/>
                  </a:lnTo>
                  <a:lnTo>
                    <a:pt x="48171" y="53164"/>
                  </a:lnTo>
                  <a:close/>
                  <a:moveTo>
                    <a:pt x="58822" y="53164"/>
                  </a:moveTo>
                  <a:lnTo>
                    <a:pt x="63660" y="58001"/>
                  </a:lnTo>
                  <a:lnTo>
                    <a:pt x="58822" y="62838"/>
                  </a:lnTo>
                  <a:lnTo>
                    <a:pt x="54010" y="58001"/>
                  </a:lnTo>
                  <a:lnTo>
                    <a:pt x="58822" y="53164"/>
                  </a:lnTo>
                  <a:close/>
                  <a:moveTo>
                    <a:pt x="69499" y="53164"/>
                  </a:moveTo>
                  <a:lnTo>
                    <a:pt x="74336" y="58001"/>
                  </a:lnTo>
                  <a:lnTo>
                    <a:pt x="69499" y="62838"/>
                  </a:lnTo>
                  <a:lnTo>
                    <a:pt x="64662" y="58001"/>
                  </a:lnTo>
                  <a:lnTo>
                    <a:pt x="69499" y="53164"/>
                  </a:lnTo>
                  <a:close/>
                  <a:moveTo>
                    <a:pt x="80176" y="53164"/>
                  </a:moveTo>
                  <a:lnTo>
                    <a:pt x="84988" y="58001"/>
                  </a:lnTo>
                  <a:lnTo>
                    <a:pt x="80176" y="62838"/>
                  </a:lnTo>
                  <a:lnTo>
                    <a:pt x="75339" y="58001"/>
                  </a:lnTo>
                  <a:lnTo>
                    <a:pt x="80176" y="53164"/>
                  </a:lnTo>
                  <a:close/>
                  <a:moveTo>
                    <a:pt x="90828" y="53164"/>
                  </a:moveTo>
                  <a:lnTo>
                    <a:pt x="95665" y="58001"/>
                  </a:lnTo>
                  <a:lnTo>
                    <a:pt x="90828" y="62838"/>
                  </a:lnTo>
                  <a:lnTo>
                    <a:pt x="86016" y="58001"/>
                  </a:lnTo>
                  <a:lnTo>
                    <a:pt x="90828" y="53164"/>
                  </a:lnTo>
                  <a:close/>
                  <a:moveTo>
                    <a:pt x="101504" y="53164"/>
                  </a:moveTo>
                  <a:lnTo>
                    <a:pt x="106342" y="58001"/>
                  </a:lnTo>
                  <a:lnTo>
                    <a:pt x="101504" y="62838"/>
                  </a:lnTo>
                  <a:lnTo>
                    <a:pt x="96667" y="58001"/>
                  </a:lnTo>
                  <a:lnTo>
                    <a:pt x="101504" y="53164"/>
                  </a:lnTo>
                  <a:close/>
                  <a:moveTo>
                    <a:pt x="112181" y="53164"/>
                  </a:moveTo>
                  <a:lnTo>
                    <a:pt x="116993" y="58001"/>
                  </a:lnTo>
                  <a:lnTo>
                    <a:pt x="112181" y="62838"/>
                  </a:lnTo>
                  <a:lnTo>
                    <a:pt x="107344" y="58001"/>
                  </a:lnTo>
                  <a:lnTo>
                    <a:pt x="112181" y="53164"/>
                  </a:lnTo>
                  <a:close/>
                  <a:moveTo>
                    <a:pt x="122833" y="53164"/>
                  </a:moveTo>
                  <a:lnTo>
                    <a:pt x="127670" y="58001"/>
                  </a:lnTo>
                  <a:lnTo>
                    <a:pt x="122833" y="62838"/>
                  </a:lnTo>
                  <a:lnTo>
                    <a:pt x="118021" y="58001"/>
                  </a:lnTo>
                  <a:lnTo>
                    <a:pt x="122833" y="53164"/>
                  </a:lnTo>
                  <a:close/>
                  <a:moveTo>
                    <a:pt x="133510" y="53164"/>
                  </a:moveTo>
                  <a:lnTo>
                    <a:pt x="138347" y="58001"/>
                  </a:lnTo>
                  <a:lnTo>
                    <a:pt x="133510" y="62838"/>
                  </a:lnTo>
                  <a:lnTo>
                    <a:pt x="128672" y="58001"/>
                  </a:lnTo>
                  <a:lnTo>
                    <a:pt x="133510" y="53164"/>
                  </a:lnTo>
                  <a:close/>
                  <a:moveTo>
                    <a:pt x="144186" y="53164"/>
                  </a:moveTo>
                  <a:lnTo>
                    <a:pt x="148998" y="58001"/>
                  </a:lnTo>
                  <a:lnTo>
                    <a:pt x="144186" y="62838"/>
                  </a:lnTo>
                  <a:lnTo>
                    <a:pt x="139349" y="58001"/>
                  </a:lnTo>
                  <a:lnTo>
                    <a:pt x="144186" y="53164"/>
                  </a:lnTo>
                  <a:close/>
                  <a:moveTo>
                    <a:pt x="154838" y="53164"/>
                  </a:moveTo>
                  <a:lnTo>
                    <a:pt x="159675" y="58001"/>
                  </a:lnTo>
                  <a:lnTo>
                    <a:pt x="154838" y="62838"/>
                  </a:lnTo>
                  <a:lnTo>
                    <a:pt x="150026" y="58001"/>
                  </a:lnTo>
                  <a:lnTo>
                    <a:pt x="154838" y="53164"/>
                  </a:lnTo>
                  <a:close/>
                  <a:moveTo>
                    <a:pt x="165515" y="53164"/>
                  </a:moveTo>
                  <a:lnTo>
                    <a:pt x="170352" y="58001"/>
                  </a:lnTo>
                  <a:lnTo>
                    <a:pt x="165515" y="62838"/>
                  </a:lnTo>
                  <a:lnTo>
                    <a:pt x="160678" y="58001"/>
                  </a:lnTo>
                  <a:lnTo>
                    <a:pt x="165515" y="53164"/>
                  </a:lnTo>
                  <a:close/>
                  <a:moveTo>
                    <a:pt x="176192" y="53164"/>
                  </a:moveTo>
                  <a:lnTo>
                    <a:pt x="181004" y="58001"/>
                  </a:lnTo>
                  <a:lnTo>
                    <a:pt x="176192" y="62838"/>
                  </a:lnTo>
                  <a:lnTo>
                    <a:pt x="171354" y="58001"/>
                  </a:lnTo>
                  <a:lnTo>
                    <a:pt x="176192" y="53164"/>
                  </a:lnTo>
                  <a:close/>
                  <a:moveTo>
                    <a:pt x="10827" y="58502"/>
                  </a:moveTo>
                  <a:lnTo>
                    <a:pt x="15664" y="63339"/>
                  </a:lnTo>
                  <a:lnTo>
                    <a:pt x="10827" y="68176"/>
                  </a:lnTo>
                  <a:lnTo>
                    <a:pt x="5990" y="63339"/>
                  </a:lnTo>
                  <a:lnTo>
                    <a:pt x="10827" y="58502"/>
                  </a:lnTo>
                  <a:close/>
                  <a:moveTo>
                    <a:pt x="21504" y="58502"/>
                  </a:moveTo>
                  <a:lnTo>
                    <a:pt x="26316" y="63339"/>
                  </a:lnTo>
                  <a:lnTo>
                    <a:pt x="21504" y="68176"/>
                  </a:lnTo>
                  <a:lnTo>
                    <a:pt x="16667" y="63339"/>
                  </a:lnTo>
                  <a:lnTo>
                    <a:pt x="21504" y="58502"/>
                  </a:lnTo>
                  <a:close/>
                  <a:moveTo>
                    <a:pt x="32156" y="58502"/>
                  </a:moveTo>
                  <a:lnTo>
                    <a:pt x="36993" y="63339"/>
                  </a:lnTo>
                  <a:lnTo>
                    <a:pt x="32156" y="68176"/>
                  </a:lnTo>
                  <a:lnTo>
                    <a:pt x="27344" y="63339"/>
                  </a:lnTo>
                  <a:lnTo>
                    <a:pt x="32156" y="58502"/>
                  </a:lnTo>
                  <a:close/>
                  <a:moveTo>
                    <a:pt x="42832" y="58502"/>
                  </a:moveTo>
                  <a:lnTo>
                    <a:pt x="47670" y="63339"/>
                  </a:lnTo>
                  <a:lnTo>
                    <a:pt x="42832" y="68176"/>
                  </a:lnTo>
                  <a:lnTo>
                    <a:pt x="37995" y="63339"/>
                  </a:lnTo>
                  <a:lnTo>
                    <a:pt x="42832" y="58502"/>
                  </a:lnTo>
                  <a:close/>
                  <a:moveTo>
                    <a:pt x="53509" y="58502"/>
                  </a:moveTo>
                  <a:lnTo>
                    <a:pt x="58321" y="63339"/>
                  </a:lnTo>
                  <a:lnTo>
                    <a:pt x="53509" y="68176"/>
                  </a:lnTo>
                  <a:lnTo>
                    <a:pt x="48672" y="63339"/>
                  </a:lnTo>
                  <a:lnTo>
                    <a:pt x="53509" y="58502"/>
                  </a:lnTo>
                  <a:close/>
                  <a:moveTo>
                    <a:pt x="64161" y="58502"/>
                  </a:moveTo>
                  <a:lnTo>
                    <a:pt x="68998" y="63339"/>
                  </a:lnTo>
                  <a:lnTo>
                    <a:pt x="64161" y="68176"/>
                  </a:lnTo>
                  <a:lnTo>
                    <a:pt x="59349" y="63339"/>
                  </a:lnTo>
                  <a:lnTo>
                    <a:pt x="64161" y="58502"/>
                  </a:lnTo>
                  <a:close/>
                  <a:moveTo>
                    <a:pt x="74838" y="58502"/>
                  </a:moveTo>
                  <a:lnTo>
                    <a:pt x="79675" y="63339"/>
                  </a:lnTo>
                  <a:lnTo>
                    <a:pt x="74838" y="68176"/>
                  </a:lnTo>
                  <a:lnTo>
                    <a:pt x="70000" y="63339"/>
                  </a:lnTo>
                  <a:lnTo>
                    <a:pt x="74838" y="58502"/>
                  </a:lnTo>
                  <a:close/>
                  <a:moveTo>
                    <a:pt x="85514" y="58502"/>
                  </a:moveTo>
                  <a:lnTo>
                    <a:pt x="90326" y="63339"/>
                  </a:lnTo>
                  <a:lnTo>
                    <a:pt x="85514" y="68176"/>
                  </a:lnTo>
                  <a:lnTo>
                    <a:pt x="80677" y="63339"/>
                  </a:lnTo>
                  <a:lnTo>
                    <a:pt x="85514" y="58502"/>
                  </a:lnTo>
                  <a:close/>
                  <a:moveTo>
                    <a:pt x="96166" y="58502"/>
                  </a:moveTo>
                  <a:lnTo>
                    <a:pt x="101003" y="63339"/>
                  </a:lnTo>
                  <a:lnTo>
                    <a:pt x="96166" y="68176"/>
                  </a:lnTo>
                  <a:lnTo>
                    <a:pt x="91354" y="63339"/>
                  </a:lnTo>
                  <a:lnTo>
                    <a:pt x="96166" y="58502"/>
                  </a:lnTo>
                  <a:close/>
                  <a:moveTo>
                    <a:pt x="106843" y="58502"/>
                  </a:moveTo>
                  <a:lnTo>
                    <a:pt x="111680" y="63339"/>
                  </a:lnTo>
                  <a:lnTo>
                    <a:pt x="106843" y="68176"/>
                  </a:lnTo>
                  <a:lnTo>
                    <a:pt x="102006" y="63339"/>
                  </a:lnTo>
                  <a:lnTo>
                    <a:pt x="106843" y="58502"/>
                  </a:lnTo>
                  <a:close/>
                  <a:moveTo>
                    <a:pt x="117520" y="58502"/>
                  </a:moveTo>
                  <a:lnTo>
                    <a:pt x="122332" y="63339"/>
                  </a:lnTo>
                  <a:lnTo>
                    <a:pt x="117520" y="68176"/>
                  </a:lnTo>
                  <a:lnTo>
                    <a:pt x="112682" y="63339"/>
                  </a:lnTo>
                  <a:lnTo>
                    <a:pt x="117520" y="58502"/>
                  </a:lnTo>
                  <a:close/>
                  <a:moveTo>
                    <a:pt x="128171" y="58502"/>
                  </a:moveTo>
                  <a:lnTo>
                    <a:pt x="133008" y="63339"/>
                  </a:lnTo>
                  <a:lnTo>
                    <a:pt x="128171" y="68176"/>
                  </a:lnTo>
                  <a:lnTo>
                    <a:pt x="123334" y="63339"/>
                  </a:lnTo>
                  <a:lnTo>
                    <a:pt x="128171" y="58502"/>
                  </a:lnTo>
                  <a:close/>
                  <a:moveTo>
                    <a:pt x="138848" y="58502"/>
                  </a:moveTo>
                  <a:lnTo>
                    <a:pt x="143660" y="63339"/>
                  </a:lnTo>
                  <a:lnTo>
                    <a:pt x="138848" y="68176"/>
                  </a:lnTo>
                  <a:lnTo>
                    <a:pt x="134011" y="63339"/>
                  </a:lnTo>
                  <a:lnTo>
                    <a:pt x="138848" y="58502"/>
                  </a:lnTo>
                  <a:close/>
                  <a:moveTo>
                    <a:pt x="149500" y="58502"/>
                  </a:moveTo>
                  <a:lnTo>
                    <a:pt x="154337" y="63339"/>
                  </a:lnTo>
                  <a:lnTo>
                    <a:pt x="149500" y="68176"/>
                  </a:lnTo>
                  <a:lnTo>
                    <a:pt x="144688" y="63339"/>
                  </a:lnTo>
                  <a:lnTo>
                    <a:pt x="149500" y="58502"/>
                  </a:lnTo>
                  <a:close/>
                  <a:moveTo>
                    <a:pt x="160176" y="58502"/>
                  </a:moveTo>
                  <a:lnTo>
                    <a:pt x="165014" y="63339"/>
                  </a:lnTo>
                  <a:lnTo>
                    <a:pt x="160176" y="68176"/>
                  </a:lnTo>
                  <a:lnTo>
                    <a:pt x="155339" y="63339"/>
                  </a:lnTo>
                  <a:lnTo>
                    <a:pt x="160176" y="58502"/>
                  </a:lnTo>
                  <a:close/>
                  <a:moveTo>
                    <a:pt x="170853" y="58502"/>
                  </a:moveTo>
                  <a:lnTo>
                    <a:pt x="175665" y="63339"/>
                  </a:lnTo>
                  <a:lnTo>
                    <a:pt x="170853" y="68176"/>
                  </a:lnTo>
                  <a:lnTo>
                    <a:pt x="166016" y="63339"/>
                  </a:lnTo>
                  <a:lnTo>
                    <a:pt x="170853" y="58502"/>
                  </a:lnTo>
                  <a:close/>
                  <a:moveTo>
                    <a:pt x="181505" y="58502"/>
                  </a:moveTo>
                  <a:lnTo>
                    <a:pt x="186342" y="63339"/>
                  </a:lnTo>
                  <a:lnTo>
                    <a:pt x="181505" y="68176"/>
                  </a:lnTo>
                  <a:lnTo>
                    <a:pt x="176693" y="63339"/>
                  </a:lnTo>
                  <a:lnTo>
                    <a:pt x="181505" y="58502"/>
                  </a:lnTo>
                  <a:close/>
                  <a:moveTo>
                    <a:pt x="16166" y="63840"/>
                  </a:moveTo>
                  <a:lnTo>
                    <a:pt x="21003" y="68678"/>
                  </a:lnTo>
                  <a:lnTo>
                    <a:pt x="16166" y="73490"/>
                  </a:lnTo>
                  <a:lnTo>
                    <a:pt x="11328" y="68678"/>
                  </a:lnTo>
                  <a:lnTo>
                    <a:pt x="16166" y="63840"/>
                  </a:lnTo>
                  <a:close/>
                  <a:moveTo>
                    <a:pt x="26842" y="63840"/>
                  </a:moveTo>
                  <a:lnTo>
                    <a:pt x="31654" y="68678"/>
                  </a:lnTo>
                  <a:lnTo>
                    <a:pt x="26842" y="73490"/>
                  </a:lnTo>
                  <a:lnTo>
                    <a:pt x="22005" y="68678"/>
                  </a:lnTo>
                  <a:lnTo>
                    <a:pt x="26842" y="63840"/>
                  </a:lnTo>
                  <a:close/>
                  <a:moveTo>
                    <a:pt x="37494" y="63840"/>
                  </a:moveTo>
                  <a:lnTo>
                    <a:pt x="42331" y="68678"/>
                  </a:lnTo>
                  <a:lnTo>
                    <a:pt x="37494" y="73490"/>
                  </a:lnTo>
                  <a:lnTo>
                    <a:pt x="32657" y="68678"/>
                  </a:lnTo>
                  <a:lnTo>
                    <a:pt x="37494" y="63840"/>
                  </a:lnTo>
                  <a:close/>
                  <a:moveTo>
                    <a:pt x="48171" y="63840"/>
                  </a:moveTo>
                  <a:lnTo>
                    <a:pt x="53008" y="68678"/>
                  </a:lnTo>
                  <a:lnTo>
                    <a:pt x="48171" y="73490"/>
                  </a:lnTo>
                  <a:lnTo>
                    <a:pt x="43334" y="68678"/>
                  </a:lnTo>
                  <a:lnTo>
                    <a:pt x="48171" y="63840"/>
                  </a:lnTo>
                  <a:close/>
                  <a:moveTo>
                    <a:pt x="58822" y="63840"/>
                  </a:moveTo>
                  <a:lnTo>
                    <a:pt x="63660" y="68678"/>
                  </a:lnTo>
                  <a:lnTo>
                    <a:pt x="58822" y="73490"/>
                  </a:lnTo>
                  <a:lnTo>
                    <a:pt x="54010" y="68678"/>
                  </a:lnTo>
                  <a:lnTo>
                    <a:pt x="58822" y="63840"/>
                  </a:lnTo>
                  <a:close/>
                  <a:moveTo>
                    <a:pt x="69499" y="63840"/>
                  </a:moveTo>
                  <a:lnTo>
                    <a:pt x="74336" y="68678"/>
                  </a:lnTo>
                  <a:lnTo>
                    <a:pt x="69499" y="73490"/>
                  </a:lnTo>
                  <a:lnTo>
                    <a:pt x="64662" y="68678"/>
                  </a:lnTo>
                  <a:lnTo>
                    <a:pt x="69499" y="63840"/>
                  </a:lnTo>
                  <a:close/>
                  <a:moveTo>
                    <a:pt x="80176" y="63840"/>
                  </a:moveTo>
                  <a:lnTo>
                    <a:pt x="84988" y="68678"/>
                  </a:lnTo>
                  <a:lnTo>
                    <a:pt x="80176" y="73490"/>
                  </a:lnTo>
                  <a:lnTo>
                    <a:pt x="75339" y="68678"/>
                  </a:lnTo>
                  <a:lnTo>
                    <a:pt x="80176" y="63840"/>
                  </a:lnTo>
                  <a:close/>
                  <a:moveTo>
                    <a:pt x="90828" y="63840"/>
                  </a:moveTo>
                  <a:lnTo>
                    <a:pt x="95665" y="68678"/>
                  </a:lnTo>
                  <a:lnTo>
                    <a:pt x="90828" y="73490"/>
                  </a:lnTo>
                  <a:lnTo>
                    <a:pt x="86016" y="68678"/>
                  </a:lnTo>
                  <a:lnTo>
                    <a:pt x="90828" y="63840"/>
                  </a:lnTo>
                  <a:close/>
                  <a:moveTo>
                    <a:pt x="101504" y="63840"/>
                  </a:moveTo>
                  <a:lnTo>
                    <a:pt x="106342" y="68678"/>
                  </a:lnTo>
                  <a:lnTo>
                    <a:pt x="101504" y="73490"/>
                  </a:lnTo>
                  <a:lnTo>
                    <a:pt x="96667" y="68678"/>
                  </a:lnTo>
                  <a:lnTo>
                    <a:pt x="101504" y="63840"/>
                  </a:lnTo>
                  <a:close/>
                  <a:moveTo>
                    <a:pt x="112181" y="63840"/>
                  </a:moveTo>
                  <a:lnTo>
                    <a:pt x="116993" y="68678"/>
                  </a:lnTo>
                  <a:lnTo>
                    <a:pt x="112181" y="73490"/>
                  </a:lnTo>
                  <a:lnTo>
                    <a:pt x="107344" y="68678"/>
                  </a:lnTo>
                  <a:lnTo>
                    <a:pt x="112181" y="63840"/>
                  </a:lnTo>
                  <a:close/>
                  <a:moveTo>
                    <a:pt x="122833" y="63840"/>
                  </a:moveTo>
                  <a:lnTo>
                    <a:pt x="127670" y="68678"/>
                  </a:lnTo>
                  <a:lnTo>
                    <a:pt x="122833" y="73490"/>
                  </a:lnTo>
                  <a:lnTo>
                    <a:pt x="118021" y="68678"/>
                  </a:lnTo>
                  <a:lnTo>
                    <a:pt x="122833" y="63840"/>
                  </a:lnTo>
                  <a:close/>
                  <a:moveTo>
                    <a:pt x="133510" y="63840"/>
                  </a:moveTo>
                  <a:lnTo>
                    <a:pt x="138347" y="68678"/>
                  </a:lnTo>
                  <a:lnTo>
                    <a:pt x="133510" y="73490"/>
                  </a:lnTo>
                  <a:lnTo>
                    <a:pt x="128672" y="68678"/>
                  </a:lnTo>
                  <a:lnTo>
                    <a:pt x="133510" y="63840"/>
                  </a:lnTo>
                  <a:close/>
                  <a:moveTo>
                    <a:pt x="144186" y="63840"/>
                  </a:moveTo>
                  <a:lnTo>
                    <a:pt x="148998" y="68678"/>
                  </a:lnTo>
                  <a:lnTo>
                    <a:pt x="144186" y="73490"/>
                  </a:lnTo>
                  <a:lnTo>
                    <a:pt x="139349" y="68678"/>
                  </a:lnTo>
                  <a:lnTo>
                    <a:pt x="144186" y="63840"/>
                  </a:lnTo>
                  <a:close/>
                  <a:moveTo>
                    <a:pt x="154838" y="63840"/>
                  </a:moveTo>
                  <a:lnTo>
                    <a:pt x="159675" y="68678"/>
                  </a:lnTo>
                  <a:lnTo>
                    <a:pt x="154838" y="73490"/>
                  </a:lnTo>
                  <a:lnTo>
                    <a:pt x="150026" y="68678"/>
                  </a:lnTo>
                  <a:lnTo>
                    <a:pt x="154838" y="63840"/>
                  </a:lnTo>
                  <a:close/>
                  <a:moveTo>
                    <a:pt x="165515" y="63840"/>
                  </a:moveTo>
                  <a:lnTo>
                    <a:pt x="170352" y="68678"/>
                  </a:lnTo>
                  <a:lnTo>
                    <a:pt x="165515" y="73490"/>
                  </a:lnTo>
                  <a:lnTo>
                    <a:pt x="160678" y="68678"/>
                  </a:lnTo>
                  <a:lnTo>
                    <a:pt x="165515" y="63840"/>
                  </a:lnTo>
                  <a:close/>
                  <a:moveTo>
                    <a:pt x="176192" y="63840"/>
                  </a:moveTo>
                  <a:lnTo>
                    <a:pt x="181004" y="68678"/>
                  </a:lnTo>
                  <a:lnTo>
                    <a:pt x="176192" y="73490"/>
                  </a:lnTo>
                  <a:lnTo>
                    <a:pt x="171354" y="68678"/>
                  </a:lnTo>
                  <a:lnTo>
                    <a:pt x="176192" y="63840"/>
                  </a:lnTo>
                  <a:close/>
                  <a:moveTo>
                    <a:pt x="10827" y="69179"/>
                  </a:moveTo>
                  <a:lnTo>
                    <a:pt x="15664" y="74016"/>
                  </a:lnTo>
                  <a:lnTo>
                    <a:pt x="10827" y="78828"/>
                  </a:lnTo>
                  <a:lnTo>
                    <a:pt x="5990" y="74016"/>
                  </a:lnTo>
                  <a:lnTo>
                    <a:pt x="10827" y="69179"/>
                  </a:lnTo>
                  <a:close/>
                  <a:moveTo>
                    <a:pt x="21504" y="69179"/>
                  </a:moveTo>
                  <a:lnTo>
                    <a:pt x="26316" y="74016"/>
                  </a:lnTo>
                  <a:lnTo>
                    <a:pt x="21504" y="78828"/>
                  </a:lnTo>
                  <a:lnTo>
                    <a:pt x="16667" y="74016"/>
                  </a:lnTo>
                  <a:lnTo>
                    <a:pt x="21504" y="69179"/>
                  </a:lnTo>
                  <a:close/>
                  <a:moveTo>
                    <a:pt x="32156" y="69179"/>
                  </a:moveTo>
                  <a:lnTo>
                    <a:pt x="36993" y="74016"/>
                  </a:lnTo>
                  <a:lnTo>
                    <a:pt x="32156" y="78828"/>
                  </a:lnTo>
                  <a:lnTo>
                    <a:pt x="27344" y="74016"/>
                  </a:lnTo>
                  <a:lnTo>
                    <a:pt x="32156" y="69179"/>
                  </a:lnTo>
                  <a:close/>
                  <a:moveTo>
                    <a:pt x="42832" y="69179"/>
                  </a:moveTo>
                  <a:lnTo>
                    <a:pt x="47670" y="74016"/>
                  </a:lnTo>
                  <a:lnTo>
                    <a:pt x="42832" y="78828"/>
                  </a:lnTo>
                  <a:lnTo>
                    <a:pt x="37995" y="74016"/>
                  </a:lnTo>
                  <a:lnTo>
                    <a:pt x="42832" y="69179"/>
                  </a:lnTo>
                  <a:close/>
                  <a:moveTo>
                    <a:pt x="53509" y="69179"/>
                  </a:moveTo>
                  <a:lnTo>
                    <a:pt x="58321" y="74016"/>
                  </a:lnTo>
                  <a:lnTo>
                    <a:pt x="53509" y="78828"/>
                  </a:lnTo>
                  <a:lnTo>
                    <a:pt x="48672" y="74016"/>
                  </a:lnTo>
                  <a:lnTo>
                    <a:pt x="53509" y="69179"/>
                  </a:lnTo>
                  <a:close/>
                  <a:moveTo>
                    <a:pt x="64161" y="69179"/>
                  </a:moveTo>
                  <a:lnTo>
                    <a:pt x="68998" y="74016"/>
                  </a:lnTo>
                  <a:lnTo>
                    <a:pt x="64161" y="78828"/>
                  </a:lnTo>
                  <a:lnTo>
                    <a:pt x="59349" y="74016"/>
                  </a:lnTo>
                  <a:lnTo>
                    <a:pt x="64161" y="69179"/>
                  </a:lnTo>
                  <a:close/>
                  <a:moveTo>
                    <a:pt x="74838" y="69179"/>
                  </a:moveTo>
                  <a:lnTo>
                    <a:pt x="79675" y="74016"/>
                  </a:lnTo>
                  <a:lnTo>
                    <a:pt x="74838" y="78828"/>
                  </a:lnTo>
                  <a:lnTo>
                    <a:pt x="70000" y="74016"/>
                  </a:lnTo>
                  <a:lnTo>
                    <a:pt x="74838" y="69179"/>
                  </a:lnTo>
                  <a:close/>
                  <a:moveTo>
                    <a:pt x="85514" y="69179"/>
                  </a:moveTo>
                  <a:lnTo>
                    <a:pt x="90326" y="74016"/>
                  </a:lnTo>
                  <a:lnTo>
                    <a:pt x="85514" y="78828"/>
                  </a:lnTo>
                  <a:lnTo>
                    <a:pt x="80677" y="74016"/>
                  </a:lnTo>
                  <a:lnTo>
                    <a:pt x="85514" y="69179"/>
                  </a:lnTo>
                  <a:close/>
                  <a:moveTo>
                    <a:pt x="96166" y="69179"/>
                  </a:moveTo>
                  <a:lnTo>
                    <a:pt x="101003" y="74016"/>
                  </a:lnTo>
                  <a:lnTo>
                    <a:pt x="96166" y="78828"/>
                  </a:lnTo>
                  <a:lnTo>
                    <a:pt x="91354" y="74016"/>
                  </a:lnTo>
                  <a:lnTo>
                    <a:pt x="96166" y="69179"/>
                  </a:lnTo>
                  <a:close/>
                  <a:moveTo>
                    <a:pt x="106843" y="69179"/>
                  </a:moveTo>
                  <a:lnTo>
                    <a:pt x="111680" y="74016"/>
                  </a:lnTo>
                  <a:lnTo>
                    <a:pt x="106843" y="78828"/>
                  </a:lnTo>
                  <a:lnTo>
                    <a:pt x="102006" y="74016"/>
                  </a:lnTo>
                  <a:lnTo>
                    <a:pt x="106843" y="69179"/>
                  </a:lnTo>
                  <a:close/>
                  <a:moveTo>
                    <a:pt x="117520" y="69179"/>
                  </a:moveTo>
                  <a:lnTo>
                    <a:pt x="122332" y="74016"/>
                  </a:lnTo>
                  <a:lnTo>
                    <a:pt x="117520" y="78828"/>
                  </a:lnTo>
                  <a:lnTo>
                    <a:pt x="112682" y="74016"/>
                  </a:lnTo>
                  <a:lnTo>
                    <a:pt x="117520" y="69179"/>
                  </a:lnTo>
                  <a:close/>
                  <a:moveTo>
                    <a:pt x="128171" y="69179"/>
                  </a:moveTo>
                  <a:lnTo>
                    <a:pt x="133008" y="74016"/>
                  </a:lnTo>
                  <a:lnTo>
                    <a:pt x="128171" y="78828"/>
                  </a:lnTo>
                  <a:lnTo>
                    <a:pt x="123334" y="74016"/>
                  </a:lnTo>
                  <a:lnTo>
                    <a:pt x="128171" y="69179"/>
                  </a:lnTo>
                  <a:close/>
                  <a:moveTo>
                    <a:pt x="138848" y="69179"/>
                  </a:moveTo>
                  <a:lnTo>
                    <a:pt x="143660" y="74016"/>
                  </a:lnTo>
                  <a:lnTo>
                    <a:pt x="138848" y="78828"/>
                  </a:lnTo>
                  <a:lnTo>
                    <a:pt x="134011" y="74016"/>
                  </a:lnTo>
                  <a:lnTo>
                    <a:pt x="138848" y="69179"/>
                  </a:lnTo>
                  <a:close/>
                  <a:moveTo>
                    <a:pt x="149500" y="69179"/>
                  </a:moveTo>
                  <a:lnTo>
                    <a:pt x="154337" y="74016"/>
                  </a:lnTo>
                  <a:lnTo>
                    <a:pt x="149500" y="78828"/>
                  </a:lnTo>
                  <a:lnTo>
                    <a:pt x="144688" y="74016"/>
                  </a:lnTo>
                  <a:lnTo>
                    <a:pt x="149500" y="69179"/>
                  </a:lnTo>
                  <a:close/>
                  <a:moveTo>
                    <a:pt x="160176" y="69179"/>
                  </a:moveTo>
                  <a:lnTo>
                    <a:pt x="165014" y="74016"/>
                  </a:lnTo>
                  <a:lnTo>
                    <a:pt x="160176" y="78828"/>
                  </a:lnTo>
                  <a:lnTo>
                    <a:pt x="155339" y="74016"/>
                  </a:lnTo>
                  <a:lnTo>
                    <a:pt x="160176" y="69179"/>
                  </a:lnTo>
                  <a:close/>
                  <a:moveTo>
                    <a:pt x="170853" y="69179"/>
                  </a:moveTo>
                  <a:lnTo>
                    <a:pt x="175665" y="74016"/>
                  </a:lnTo>
                  <a:lnTo>
                    <a:pt x="170853" y="78828"/>
                  </a:lnTo>
                  <a:lnTo>
                    <a:pt x="166016" y="74016"/>
                  </a:lnTo>
                  <a:lnTo>
                    <a:pt x="170853" y="69179"/>
                  </a:lnTo>
                  <a:close/>
                  <a:moveTo>
                    <a:pt x="16166" y="74517"/>
                  </a:moveTo>
                  <a:lnTo>
                    <a:pt x="21003" y="79329"/>
                  </a:lnTo>
                  <a:lnTo>
                    <a:pt x="16166" y="84166"/>
                  </a:lnTo>
                  <a:lnTo>
                    <a:pt x="11328" y="79329"/>
                  </a:lnTo>
                  <a:lnTo>
                    <a:pt x="16166" y="74517"/>
                  </a:lnTo>
                  <a:close/>
                  <a:moveTo>
                    <a:pt x="26842" y="74517"/>
                  </a:moveTo>
                  <a:lnTo>
                    <a:pt x="31654" y="79329"/>
                  </a:lnTo>
                  <a:lnTo>
                    <a:pt x="26842" y="84166"/>
                  </a:lnTo>
                  <a:lnTo>
                    <a:pt x="22005" y="79329"/>
                  </a:lnTo>
                  <a:lnTo>
                    <a:pt x="26842" y="74517"/>
                  </a:lnTo>
                  <a:close/>
                  <a:moveTo>
                    <a:pt x="37494" y="74517"/>
                  </a:moveTo>
                  <a:lnTo>
                    <a:pt x="42331" y="79329"/>
                  </a:lnTo>
                  <a:lnTo>
                    <a:pt x="37494" y="84166"/>
                  </a:lnTo>
                  <a:lnTo>
                    <a:pt x="32657" y="79329"/>
                  </a:lnTo>
                  <a:lnTo>
                    <a:pt x="37494" y="74517"/>
                  </a:lnTo>
                  <a:close/>
                  <a:moveTo>
                    <a:pt x="48171" y="74517"/>
                  </a:moveTo>
                  <a:lnTo>
                    <a:pt x="53008" y="79329"/>
                  </a:lnTo>
                  <a:lnTo>
                    <a:pt x="48171" y="84166"/>
                  </a:lnTo>
                  <a:lnTo>
                    <a:pt x="43334" y="79329"/>
                  </a:lnTo>
                  <a:lnTo>
                    <a:pt x="48171" y="74517"/>
                  </a:lnTo>
                  <a:close/>
                  <a:moveTo>
                    <a:pt x="58822" y="74517"/>
                  </a:moveTo>
                  <a:lnTo>
                    <a:pt x="63660" y="79329"/>
                  </a:lnTo>
                  <a:lnTo>
                    <a:pt x="58822" y="84166"/>
                  </a:lnTo>
                  <a:lnTo>
                    <a:pt x="54010" y="79329"/>
                  </a:lnTo>
                  <a:lnTo>
                    <a:pt x="58822" y="74517"/>
                  </a:lnTo>
                  <a:close/>
                  <a:moveTo>
                    <a:pt x="69499" y="74517"/>
                  </a:moveTo>
                  <a:lnTo>
                    <a:pt x="74336" y="79329"/>
                  </a:lnTo>
                  <a:lnTo>
                    <a:pt x="69499" y="84166"/>
                  </a:lnTo>
                  <a:lnTo>
                    <a:pt x="64662" y="79329"/>
                  </a:lnTo>
                  <a:lnTo>
                    <a:pt x="69499" y="74517"/>
                  </a:lnTo>
                  <a:close/>
                  <a:moveTo>
                    <a:pt x="80176" y="74517"/>
                  </a:moveTo>
                  <a:lnTo>
                    <a:pt x="84988" y="79329"/>
                  </a:lnTo>
                  <a:lnTo>
                    <a:pt x="80176" y="84166"/>
                  </a:lnTo>
                  <a:lnTo>
                    <a:pt x="75339" y="79329"/>
                  </a:lnTo>
                  <a:lnTo>
                    <a:pt x="80176" y="74517"/>
                  </a:lnTo>
                  <a:close/>
                  <a:moveTo>
                    <a:pt x="90828" y="74517"/>
                  </a:moveTo>
                  <a:lnTo>
                    <a:pt x="95665" y="79329"/>
                  </a:lnTo>
                  <a:lnTo>
                    <a:pt x="90828" y="84166"/>
                  </a:lnTo>
                  <a:lnTo>
                    <a:pt x="86016" y="79329"/>
                  </a:lnTo>
                  <a:lnTo>
                    <a:pt x="90828" y="74517"/>
                  </a:lnTo>
                  <a:close/>
                  <a:moveTo>
                    <a:pt x="101504" y="74517"/>
                  </a:moveTo>
                  <a:lnTo>
                    <a:pt x="106342" y="79329"/>
                  </a:lnTo>
                  <a:lnTo>
                    <a:pt x="101504" y="84166"/>
                  </a:lnTo>
                  <a:lnTo>
                    <a:pt x="96667" y="79329"/>
                  </a:lnTo>
                  <a:lnTo>
                    <a:pt x="101504" y="74517"/>
                  </a:lnTo>
                  <a:close/>
                  <a:moveTo>
                    <a:pt x="112181" y="74517"/>
                  </a:moveTo>
                  <a:lnTo>
                    <a:pt x="116993" y="79329"/>
                  </a:lnTo>
                  <a:lnTo>
                    <a:pt x="112181" y="84166"/>
                  </a:lnTo>
                  <a:lnTo>
                    <a:pt x="107344" y="79329"/>
                  </a:lnTo>
                  <a:lnTo>
                    <a:pt x="112181" y="74517"/>
                  </a:lnTo>
                  <a:close/>
                  <a:moveTo>
                    <a:pt x="122833" y="74517"/>
                  </a:moveTo>
                  <a:lnTo>
                    <a:pt x="127670" y="79329"/>
                  </a:lnTo>
                  <a:lnTo>
                    <a:pt x="122833" y="84166"/>
                  </a:lnTo>
                  <a:lnTo>
                    <a:pt x="118021" y="79329"/>
                  </a:lnTo>
                  <a:lnTo>
                    <a:pt x="122833" y="74517"/>
                  </a:lnTo>
                  <a:close/>
                  <a:moveTo>
                    <a:pt x="133510" y="74517"/>
                  </a:moveTo>
                  <a:lnTo>
                    <a:pt x="138347" y="79329"/>
                  </a:lnTo>
                  <a:lnTo>
                    <a:pt x="133510" y="84166"/>
                  </a:lnTo>
                  <a:lnTo>
                    <a:pt x="128672" y="79329"/>
                  </a:lnTo>
                  <a:lnTo>
                    <a:pt x="133510" y="74517"/>
                  </a:lnTo>
                  <a:close/>
                  <a:moveTo>
                    <a:pt x="144186" y="74517"/>
                  </a:moveTo>
                  <a:lnTo>
                    <a:pt x="148998" y="79329"/>
                  </a:lnTo>
                  <a:lnTo>
                    <a:pt x="144186" y="84166"/>
                  </a:lnTo>
                  <a:lnTo>
                    <a:pt x="139349" y="79329"/>
                  </a:lnTo>
                  <a:lnTo>
                    <a:pt x="144186" y="74517"/>
                  </a:lnTo>
                  <a:close/>
                  <a:moveTo>
                    <a:pt x="154838" y="74517"/>
                  </a:moveTo>
                  <a:lnTo>
                    <a:pt x="159675" y="79329"/>
                  </a:lnTo>
                  <a:lnTo>
                    <a:pt x="154838" y="84166"/>
                  </a:lnTo>
                  <a:lnTo>
                    <a:pt x="150026" y="79329"/>
                  </a:lnTo>
                  <a:lnTo>
                    <a:pt x="154838" y="74517"/>
                  </a:lnTo>
                  <a:close/>
                  <a:moveTo>
                    <a:pt x="165515" y="74517"/>
                  </a:moveTo>
                  <a:lnTo>
                    <a:pt x="170352" y="79329"/>
                  </a:lnTo>
                  <a:lnTo>
                    <a:pt x="165515" y="84166"/>
                  </a:lnTo>
                  <a:lnTo>
                    <a:pt x="160678" y="79329"/>
                  </a:lnTo>
                  <a:lnTo>
                    <a:pt x="165515" y="74517"/>
                  </a:lnTo>
                  <a:close/>
                  <a:moveTo>
                    <a:pt x="21504" y="79830"/>
                  </a:moveTo>
                  <a:lnTo>
                    <a:pt x="26316" y="84668"/>
                  </a:lnTo>
                  <a:lnTo>
                    <a:pt x="21504" y="89505"/>
                  </a:lnTo>
                  <a:lnTo>
                    <a:pt x="16667" y="84668"/>
                  </a:lnTo>
                  <a:lnTo>
                    <a:pt x="21504" y="79830"/>
                  </a:lnTo>
                  <a:close/>
                  <a:moveTo>
                    <a:pt x="32156" y="79830"/>
                  </a:moveTo>
                  <a:lnTo>
                    <a:pt x="36993" y="84668"/>
                  </a:lnTo>
                  <a:lnTo>
                    <a:pt x="32156" y="89505"/>
                  </a:lnTo>
                  <a:lnTo>
                    <a:pt x="27344" y="84668"/>
                  </a:lnTo>
                  <a:lnTo>
                    <a:pt x="32156" y="79830"/>
                  </a:lnTo>
                  <a:close/>
                  <a:moveTo>
                    <a:pt x="42832" y="79830"/>
                  </a:moveTo>
                  <a:lnTo>
                    <a:pt x="47670" y="84668"/>
                  </a:lnTo>
                  <a:lnTo>
                    <a:pt x="42832" y="89505"/>
                  </a:lnTo>
                  <a:lnTo>
                    <a:pt x="37995" y="84668"/>
                  </a:lnTo>
                  <a:lnTo>
                    <a:pt x="42832" y="79830"/>
                  </a:lnTo>
                  <a:close/>
                  <a:moveTo>
                    <a:pt x="53509" y="79830"/>
                  </a:moveTo>
                  <a:lnTo>
                    <a:pt x="58321" y="84668"/>
                  </a:lnTo>
                  <a:lnTo>
                    <a:pt x="53509" y="89505"/>
                  </a:lnTo>
                  <a:lnTo>
                    <a:pt x="48672" y="84668"/>
                  </a:lnTo>
                  <a:lnTo>
                    <a:pt x="53509" y="79830"/>
                  </a:lnTo>
                  <a:close/>
                  <a:moveTo>
                    <a:pt x="64161" y="79830"/>
                  </a:moveTo>
                  <a:lnTo>
                    <a:pt x="68998" y="84668"/>
                  </a:lnTo>
                  <a:lnTo>
                    <a:pt x="64161" y="89505"/>
                  </a:lnTo>
                  <a:lnTo>
                    <a:pt x="59349" y="84668"/>
                  </a:lnTo>
                  <a:lnTo>
                    <a:pt x="64161" y="79830"/>
                  </a:lnTo>
                  <a:close/>
                  <a:moveTo>
                    <a:pt x="74838" y="79830"/>
                  </a:moveTo>
                  <a:lnTo>
                    <a:pt x="79675" y="84668"/>
                  </a:lnTo>
                  <a:lnTo>
                    <a:pt x="74838" y="89505"/>
                  </a:lnTo>
                  <a:lnTo>
                    <a:pt x="70000" y="84668"/>
                  </a:lnTo>
                  <a:lnTo>
                    <a:pt x="74838" y="79830"/>
                  </a:lnTo>
                  <a:close/>
                  <a:moveTo>
                    <a:pt x="85514" y="79830"/>
                  </a:moveTo>
                  <a:lnTo>
                    <a:pt x="90326" y="84668"/>
                  </a:lnTo>
                  <a:lnTo>
                    <a:pt x="85514" y="89505"/>
                  </a:lnTo>
                  <a:lnTo>
                    <a:pt x="80677" y="84668"/>
                  </a:lnTo>
                  <a:lnTo>
                    <a:pt x="85514" y="79830"/>
                  </a:lnTo>
                  <a:close/>
                  <a:moveTo>
                    <a:pt x="96166" y="79830"/>
                  </a:moveTo>
                  <a:lnTo>
                    <a:pt x="101003" y="84668"/>
                  </a:lnTo>
                  <a:lnTo>
                    <a:pt x="96166" y="89505"/>
                  </a:lnTo>
                  <a:lnTo>
                    <a:pt x="91354" y="84668"/>
                  </a:lnTo>
                  <a:lnTo>
                    <a:pt x="96166" y="79830"/>
                  </a:lnTo>
                  <a:close/>
                  <a:moveTo>
                    <a:pt x="106843" y="79830"/>
                  </a:moveTo>
                  <a:lnTo>
                    <a:pt x="111680" y="84668"/>
                  </a:lnTo>
                  <a:lnTo>
                    <a:pt x="106843" y="89505"/>
                  </a:lnTo>
                  <a:lnTo>
                    <a:pt x="102006" y="84668"/>
                  </a:lnTo>
                  <a:lnTo>
                    <a:pt x="106843" y="79830"/>
                  </a:lnTo>
                  <a:close/>
                  <a:moveTo>
                    <a:pt x="117520" y="79830"/>
                  </a:moveTo>
                  <a:lnTo>
                    <a:pt x="122332" y="84668"/>
                  </a:lnTo>
                  <a:lnTo>
                    <a:pt x="117520" y="89505"/>
                  </a:lnTo>
                  <a:lnTo>
                    <a:pt x="112682" y="84668"/>
                  </a:lnTo>
                  <a:lnTo>
                    <a:pt x="117520" y="79830"/>
                  </a:lnTo>
                  <a:close/>
                  <a:moveTo>
                    <a:pt x="128171" y="79830"/>
                  </a:moveTo>
                  <a:lnTo>
                    <a:pt x="133008" y="84668"/>
                  </a:lnTo>
                  <a:lnTo>
                    <a:pt x="128171" y="89505"/>
                  </a:lnTo>
                  <a:lnTo>
                    <a:pt x="123334" y="84668"/>
                  </a:lnTo>
                  <a:lnTo>
                    <a:pt x="128171" y="79830"/>
                  </a:lnTo>
                  <a:close/>
                  <a:moveTo>
                    <a:pt x="138848" y="79830"/>
                  </a:moveTo>
                  <a:lnTo>
                    <a:pt x="143660" y="84668"/>
                  </a:lnTo>
                  <a:lnTo>
                    <a:pt x="138848" y="89505"/>
                  </a:lnTo>
                  <a:lnTo>
                    <a:pt x="134011" y="84668"/>
                  </a:lnTo>
                  <a:lnTo>
                    <a:pt x="138848" y="79830"/>
                  </a:lnTo>
                  <a:close/>
                  <a:moveTo>
                    <a:pt x="149500" y="79830"/>
                  </a:moveTo>
                  <a:lnTo>
                    <a:pt x="154337" y="84668"/>
                  </a:lnTo>
                  <a:lnTo>
                    <a:pt x="149500" y="89505"/>
                  </a:lnTo>
                  <a:lnTo>
                    <a:pt x="144688" y="84668"/>
                  </a:lnTo>
                  <a:lnTo>
                    <a:pt x="149500" y="79830"/>
                  </a:lnTo>
                  <a:close/>
                  <a:moveTo>
                    <a:pt x="160176" y="79830"/>
                  </a:moveTo>
                  <a:lnTo>
                    <a:pt x="165014" y="84668"/>
                  </a:lnTo>
                  <a:lnTo>
                    <a:pt x="160176" y="89505"/>
                  </a:lnTo>
                  <a:lnTo>
                    <a:pt x="155339" y="84668"/>
                  </a:lnTo>
                  <a:lnTo>
                    <a:pt x="160176" y="79830"/>
                  </a:lnTo>
                  <a:close/>
                  <a:moveTo>
                    <a:pt x="56662" y="1"/>
                  </a:moveTo>
                  <a:cubicBezTo>
                    <a:pt x="56597" y="1"/>
                    <a:pt x="56535" y="66"/>
                    <a:pt x="56492" y="131"/>
                  </a:cubicBezTo>
                  <a:cubicBezTo>
                    <a:pt x="56467" y="181"/>
                    <a:pt x="56492" y="306"/>
                    <a:pt x="56567" y="356"/>
                  </a:cubicBezTo>
                  <a:cubicBezTo>
                    <a:pt x="56567" y="356"/>
                    <a:pt x="56567" y="381"/>
                    <a:pt x="56592" y="381"/>
                  </a:cubicBezTo>
                  <a:cubicBezTo>
                    <a:pt x="56592" y="432"/>
                    <a:pt x="56592" y="457"/>
                    <a:pt x="56592" y="507"/>
                  </a:cubicBezTo>
                  <a:cubicBezTo>
                    <a:pt x="56248" y="399"/>
                    <a:pt x="55908" y="342"/>
                    <a:pt x="55571" y="342"/>
                  </a:cubicBezTo>
                  <a:cubicBezTo>
                    <a:pt x="55123" y="342"/>
                    <a:pt x="54679" y="443"/>
                    <a:pt x="54236" y="657"/>
                  </a:cubicBezTo>
                  <a:cubicBezTo>
                    <a:pt x="53735" y="908"/>
                    <a:pt x="53309" y="1259"/>
                    <a:pt x="52933" y="1660"/>
                  </a:cubicBezTo>
                  <a:lnTo>
                    <a:pt x="52632" y="1359"/>
                  </a:lnTo>
                  <a:cubicBezTo>
                    <a:pt x="52604" y="1317"/>
                    <a:pt x="52554" y="1299"/>
                    <a:pt x="52502" y="1299"/>
                  </a:cubicBezTo>
                  <a:cubicBezTo>
                    <a:pt x="52459" y="1299"/>
                    <a:pt x="52415" y="1311"/>
                    <a:pt x="52381" y="1334"/>
                  </a:cubicBezTo>
                  <a:cubicBezTo>
                    <a:pt x="52306" y="1409"/>
                    <a:pt x="52306" y="1509"/>
                    <a:pt x="52381" y="1584"/>
                  </a:cubicBezTo>
                  <a:lnTo>
                    <a:pt x="52682" y="1935"/>
                  </a:lnTo>
                  <a:cubicBezTo>
                    <a:pt x="52281" y="2437"/>
                    <a:pt x="51955" y="3038"/>
                    <a:pt x="51705" y="3589"/>
                  </a:cubicBezTo>
                  <a:cubicBezTo>
                    <a:pt x="51629" y="3564"/>
                    <a:pt x="51554" y="3539"/>
                    <a:pt x="51479" y="3514"/>
                  </a:cubicBezTo>
                  <a:cubicBezTo>
                    <a:pt x="51462" y="3510"/>
                    <a:pt x="51445" y="3508"/>
                    <a:pt x="51428" y="3508"/>
                  </a:cubicBezTo>
                  <a:cubicBezTo>
                    <a:pt x="51347" y="3508"/>
                    <a:pt x="51274" y="3557"/>
                    <a:pt x="51254" y="3640"/>
                  </a:cubicBezTo>
                  <a:cubicBezTo>
                    <a:pt x="51228" y="3715"/>
                    <a:pt x="51279" y="3815"/>
                    <a:pt x="51379" y="3840"/>
                  </a:cubicBezTo>
                  <a:cubicBezTo>
                    <a:pt x="51454" y="3865"/>
                    <a:pt x="51504" y="3890"/>
                    <a:pt x="51579" y="3940"/>
                  </a:cubicBezTo>
                  <a:cubicBezTo>
                    <a:pt x="51554" y="3990"/>
                    <a:pt x="51554" y="4041"/>
                    <a:pt x="51529" y="4116"/>
                  </a:cubicBezTo>
                  <a:lnTo>
                    <a:pt x="50878" y="4391"/>
                  </a:lnTo>
                  <a:cubicBezTo>
                    <a:pt x="50777" y="4442"/>
                    <a:pt x="50752" y="4542"/>
                    <a:pt x="50777" y="4617"/>
                  </a:cubicBezTo>
                  <a:cubicBezTo>
                    <a:pt x="50802" y="4692"/>
                    <a:pt x="50878" y="4742"/>
                    <a:pt x="50953" y="4742"/>
                  </a:cubicBezTo>
                  <a:cubicBezTo>
                    <a:pt x="50978" y="4742"/>
                    <a:pt x="51003" y="4717"/>
                    <a:pt x="51003" y="4717"/>
                  </a:cubicBezTo>
                  <a:lnTo>
                    <a:pt x="51404" y="4542"/>
                  </a:lnTo>
                  <a:lnTo>
                    <a:pt x="51404" y="4542"/>
                  </a:lnTo>
                  <a:cubicBezTo>
                    <a:pt x="51003" y="6096"/>
                    <a:pt x="50978" y="7700"/>
                    <a:pt x="51279" y="9254"/>
                  </a:cubicBezTo>
                  <a:lnTo>
                    <a:pt x="47544" y="17775"/>
                  </a:lnTo>
                  <a:lnTo>
                    <a:pt x="45314" y="17775"/>
                  </a:lnTo>
                  <a:cubicBezTo>
                    <a:pt x="44211" y="17349"/>
                    <a:pt x="43183" y="16722"/>
                    <a:pt x="42231" y="15945"/>
                  </a:cubicBezTo>
                  <a:cubicBezTo>
                    <a:pt x="43108" y="15219"/>
                    <a:pt x="43910" y="14341"/>
                    <a:pt x="44537" y="13339"/>
                  </a:cubicBezTo>
                  <a:cubicBezTo>
                    <a:pt x="44537" y="13339"/>
                    <a:pt x="44537" y="13364"/>
                    <a:pt x="44537" y="13364"/>
                  </a:cubicBezTo>
                  <a:cubicBezTo>
                    <a:pt x="44562" y="13464"/>
                    <a:pt x="44637" y="13539"/>
                    <a:pt x="44712" y="13539"/>
                  </a:cubicBezTo>
                  <a:lnTo>
                    <a:pt x="44737" y="13539"/>
                  </a:lnTo>
                  <a:cubicBezTo>
                    <a:pt x="44837" y="13539"/>
                    <a:pt x="44913" y="13439"/>
                    <a:pt x="44913" y="13364"/>
                  </a:cubicBezTo>
                  <a:cubicBezTo>
                    <a:pt x="44888" y="13163"/>
                    <a:pt x="44888" y="12963"/>
                    <a:pt x="44888" y="12762"/>
                  </a:cubicBezTo>
                  <a:cubicBezTo>
                    <a:pt x="44913" y="12737"/>
                    <a:pt x="44913" y="12712"/>
                    <a:pt x="44938" y="12687"/>
                  </a:cubicBezTo>
                  <a:lnTo>
                    <a:pt x="45665" y="12963"/>
                  </a:lnTo>
                  <a:cubicBezTo>
                    <a:pt x="45690" y="12988"/>
                    <a:pt x="45715" y="12988"/>
                    <a:pt x="45740" y="12988"/>
                  </a:cubicBezTo>
                  <a:cubicBezTo>
                    <a:pt x="45790" y="12988"/>
                    <a:pt x="45865" y="12938"/>
                    <a:pt x="45890" y="12863"/>
                  </a:cubicBezTo>
                  <a:cubicBezTo>
                    <a:pt x="45940" y="12788"/>
                    <a:pt x="45890" y="12687"/>
                    <a:pt x="45790" y="12637"/>
                  </a:cubicBezTo>
                  <a:lnTo>
                    <a:pt x="45113" y="12387"/>
                  </a:lnTo>
                  <a:cubicBezTo>
                    <a:pt x="45188" y="12211"/>
                    <a:pt x="45289" y="12036"/>
                    <a:pt x="45364" y="11860"/>
                  </a:cubicBezTo>
                  <a:cubicBezTo>
                    <a:pt x="46492" y="9429"/>
                    <a:pt x="46642" y="6898"/>
                    <a:pt x="45865" y="4692"/>
                  </a:cubicBezTo>
                  <a:lnTo>
                    <a:pt x="46266" y="4692"/>
                  </a:lnTo>
                  <a:cubicBezTo>
                    <a:pt x="46366" y="4692"/>
                    <a:pt x="46441" y="4617"/>
                    <a:pt x="46441" y="4517"/>
                  </a:cubicBezTo>
                  <a:cubicBezTo>
                    <a:pt x="46441" y="4417"/>
                    <a:pt x="46366" y="4341"/>
                    <a:pt x="46266" y="4341"/>
                  </a:cubicBezTo>
                  <a:lnTo>
                    <a:pt x="45740" y="4341"/>
                  </a:lnTo>
                  <a:cubicBezTo>
                    <a:pt x="45740" y="4316"/>
                    <a:pt x="45715" y="4316"/>
                    <a:pt x="45715" y="4291"/>
                  </a:cubicBezTo>
                  <a:lnTo>
                    <a:pt x="46040" y="3815"/>
                  </a:lnTo>
                  <a:cubicBezTo>
                    <a:pt x="46116" y="3740"/>
                    <a:pt x="46091" y="3640"/>
                    <a:pt x="46015" y="3564"/>
                  </a:cubicBezTo>
                  <a:cubicBezTo>
                    <a:pt x="45980" y="3547"/>
                    <a:pt x="45944" y="3538"/>
                    <a:pt x="45911" y="3538"/>
                  </a:cubicBezTo>
                  <a:cubicBezTo>
                    <a:pt x="45850" y="3538"/>
                    <a:pt x="45797" y="3566"/>
                    <a:pt x="45765" y="3615"/>
                  </a:cubicBezTo>
                  <a:lnTo>
                    <a:pt x="45539" y="3915"/>
                  </a:lnTo>
                  <a:cubicBezTo>
                    <a:pt x="45339" y="3489"/>
                    <a:pt x="45113" y="3063"/>
                    <a:pt x="44837" y="2662"/>
                  </a:cubicBezTo>
                  <a:cubicBezTo>
                    <a:pt x="44010" y="1484"/>
                    <a:pt x="42757" y="782"/>
                    <a:pt x="41454" y="757"/>
                  </a:cubicBezTo>
                  <a:lnTo>
                    <a:pt x="41429" y="757"/>
                  </a:lnTo>
                  <a:cubicBezTo>
                    <a:pt x="41078" y="757"/>
                    <a:pt x="40777" y="808"/>
                    <a:pt x="40502" y="908"/>
                  </a:cubicBezTo>
                  <a:cubicBezTo>
                    <a:pt x="40552" y="833"/>
                    <a:pt x="40602" y="757"/>
                    <a:pt x="40652" y="707"/>
                  </a:cubicBezTo>
                  <a:cubicBezTo>
                    <a:pt x="40702" y="607"/>
                    <a:pt x="40677" y="507"/>
                    <a:pt x="40602" y="457"/>
                  </a:cubicBezTo>
                  <a:cubicBezTo>
                    <a:pt x="40570" y="425"/>
                    <a:pt x="40534" y="411"/>
                    <a:pt x="40498" y="411"/>
                  </a:cubicBezTo>
                  <a:cubicBezTo>
                    <a:pt x="40447" y="411"/>
                    <a:pt x="40395" y="438"/>
                    <a:pt x="40351" y="482"/>
                  </a:cubicBezTo>
                  <a:cubicBezTo>
                    <a:pt x="40226" y="632"/>
                    <a:pt x="40126" y="808"/>
                    <a:pt x="40025" y="983"/>
                  </a:cubicBezTo>
                  <a:lnTo>
                    <a:pt x="39750" y="732"/>
                  </a:lnTo>
                  <a:cubicBezTo>
                    <a:pt x="39705" y="710"/>
                    <a:pt x="39660" y="697"/>
                    <a:pt x="39617" y="697"/>
                  </a:cubicBezTo>
                  <a:cubicBezTo>
                    <a:pt x="39564" y="697"/>
                    <a:pt x="39515" y="716"/>
                    <a:pt x="39474" y="757"/>
                  </a:cubicBezTo>
                  <a:cubicBezTo>
                    <a:pt x="39424" y="833"/>
                    <a:pt x="39424" y="958"/>
                    <a:pt x="39499" y="1008"/>
                  </a:cubicBezTo>
                  <a:lnTo>
                    <a:pt x="39775" y="1234"/>
                  </a:lnTo>
                  <a:cubicBezTo>
                    <a:pt x="38923" y="1785"/>
                    <a:pt x="38446" y="2737"/>
                    <a:pt x="38171" y="3514"/>
                  </a:cubicBezTo>
                  <a:cubicBezTo>
                    <a:pt x="37970" y="4041"/>
                    <a:pt x="37820" y="4617"/>
                    <a:pt x="37720" y="5168"/>
                  </a:cubicBezTo>
                  <a:cubicBezTo>
                    <a:pt x="37569" y="5043"/>
                    <a:pt x="37444" y="4893"/>
                    <a:pt x="37294" y="4742"/>
                  </a:cubicBezTo>
                  <a:cubicBezTo>
                    <a:pt x="37266" y="4701"/>
                    <a:pt x="37216" y="4682"/>
                    <a:pt x="37163" y="4682"/>
                  </a:cubicBezTo>
                  <a:cubicBezTo>
                    <a:pt x="37121" y="4682"/>
                    <a:pt x="37077" y="4695"/>
                    <a:pt x="37043" y="4717"/>
                  </a:cubicBezTo>
                  <a:cubicBezTo>
                    <a:pt x="36968" y="4792"/>
                    <a:pt x="36968" y="4918"/>
                    <a:pt x="37043" y="4993"/>
                  </a:cubicBezTo>
                  <a:cubicBezTo>
                    <a:pt x="37168" y="5143"/>
                    <a:pt x="37294" y="5269"/>
                    <a:pt x="37444" y="5419"/>
                  </a:cubicBezTo>
                  <a:cubicBezTo>
                    <a:pt x="37294" y="5519"/>
                    <a:pt x="37168" y="5620"/>
                    <a:pt x="37018" y="5695"/>
                  </a:cubicBezTo>
                  <a:cubicBezTo>
                    <a:pt x="36943" y="5745"/>
                    <a:pt x="36918" y="5870"/>
                    <a:pt x="36968" y="5945"/>
                  </a:cubicBezTo>
                  <a:cubicBezTo>
                    <a:pt x="36993" y="5996"/>
                    <a:pt x="37068" y="6021"/>
                    <a:pt x="37118" y="6021"/>
                  </a:cubicBezTo>
                  <a:cubicBezTo>
                    <a:pt x="37143" y="6021"/>
                    <a:pt x="37193" y="6021"/>
                    <a:pt x="37218" y="5996"/>
                  </a:cubicBezTo>
                  <a:cubicBezTo>
                    <a:pt x="37369" y="5920"/>
                    <a:pt x="37494" y="5820"/>
                    <a:pt x="37619" y="5720"/>
                  </a:cubicBezTo>
                  <a:lnTo>
                    <a:pt x="37619" y="5720"/>
                  </a:lnTo>
                  <a:cubicBezTo>
                    <a:pt x="37394" y="7625"/>
                    <a:pt x="37720" y="9655"/>
                    <a:pt x="38547" y="11559"/>
                  </a:cubicBezTo>
                  <a:lnTo>
                    <a:pt x="38045" y="12061"/>
                  </a:lnTo>
                  <a:cubicBezTo>
                    <a:pt x="37995" y="12111"/>
                    <a:pt x="37995" y="12236"/>
                    <a:pt x="38045" y="12311"/>
                  </a:cubicBezTo>
                  <a:cubicBezTo>
                    <a:pt x="38096" y="12336"/>
                    <a:pt x="38146" y="12361"/>
                    <a:pt x="38171" y="12361"/>
                  </a:cubicBezTo>
                  <a:cubicBezTo>
                    <a:pt x="38221" y="12361"/>
                    <a:pt x="38271" y="12336"/>
                    <a:pt x="38321" y="12311"/>
                  </a:cubicBezTo>
                  <a:lnTo>
                    <a:pt x="38697" y="11910"/>
                  </a:lnTo>
                  <a:cubicBezTo>
                    <a:pt x="38822" y="12161"/>
                    <a:pt x="38948" y="12387"/>
                    <a:pt x="39098" y="12637"/>
                  </a:cubicBezTo>
                  <a:cubicBezTo>
                    <a:pt x="38923" y="12838"/>
                    <a:pt x="38747" y="13013"/>
                    <a:pt x="38572" y="13189"/>
                  </a:cubicBezTo>
                  <a:cubicBezTo>
                    <a:pt x="38497" y="13239"/>
                    <a:pt x="38497" y="13364"/>
                    <a:pt x="38572" y="13439"/>
                  </a:cubicBezTo>
                  <a:cubicBezTo>
                    <a:pt x="38597" y="13464"/>
                    <a:pt x="38647" y="13489"/>
                    <a:pt x="38697" y="13489"/>
                  </a:cubicBezTo>
                  <a:cubicBezTo>
                    <a:pt x="38722" y="13489"/>
                    <a:pt x="38772" y="13464"/>
                    <a:pt x="38822" y="13439"/>
                  </a:cubicBezTo>
                  <a:cubicBezTo>
                    <a:pt x="38973" y="13289"/>
                    <a:pt x="39123" y="13138"/>
                    <a:pt x="39273" y="12963"/>
                  </a:cubicBezTo>
                  <a:cubicBezTo>
                    <a:pt x="39399" y="13189"/>
                    <a:pt x="39549" y="13414"/>
                    <a:pt x="39675" y="13615"/>
                  </a:cubicBezTo>
                  <a:cubicBezTo>
                    <a:pt x="40276" y="14492"/>
                    <a:pt x="40953" y="15269"/>
                    <a:pt x="41680" y="15920"/>
                  </a:cubicBezTo>
                  <a:cubicBezTo>
                    <a:pt x="40451" y="16873"/>
                    <a:pt x="39048" y="17524"/>
                    <a:pt x="37594" y="17775"/>
                  </a:cubicBezTo>
                  <a:lnTo>
                    <a:pt x="34461" y="17775"/>
                  </a:lnTo>
                  <a:cubicBezTo>
                    <a:pt x="33183" y="17575"/>
                    <a:pt x="31930" y="17123"/>
                    <a:pt x="30752" y="16422"/>
                  </a:cubicBezTo>
                  <a:lnTo>
                    <a:pt x="30777" y="16422"/>
                  </a:lnTo>
                  <a:cubicBezTo>
                    <a:pt x="30877" y="16422"/>
                    <a:pt x="30928" y="16321"/>
                    <a:pt x="30928" y="16221"/>
                  </a:cubicBezTo>
                  <a:cubicBezTo>
                    <a:pt x="30903" y="16121"/>
                    <a:pt x="30802" y="16071"/>
                    <a:pt x="30727" y="16071"/>
                  </a:cubicBezTo>
                  <a:cubicBezTo>
                    <a:pt x="30577" y="16096"/>
                    <a:pt x="30451" y="16121"/>
                    <a:pt x="30326" y="16171"/>
                  </a:cubicBezTo>
                  <a:cubicBezTo>
                    <a:pt x="29825" y="15845"/>
                    <a:pt x="29324" y="15469"/>
                    <a:pt x="28872" y="15068"/>
                  </a:cubicBezTo>
                  <a:cubicBezTo>
                    <a:pt x="28822" y="15043"/>
                    <a:pt x="28797" y="15018"/>
                    <a:pt x="28747" y="14968"/>
                  </a:cubicBezTo>
                  <a:cubicBezTo>
                    <a:pt x="29574" y="14266"/>
                    <a:pt x="30301" y="13414"/>
                    <a:pt x="30903" y="12487"/>
                  </a:cubicBezTo>
                  <a:cubicBezTo>
                    <a:pt x="32306" y="10306"/>
                    <a:pt x="32933" y="7875"/>
                    <a:pt x="32707" y="5569"/>
                  </a:cubicBezTo>
                  <a:lnTo>
                    <a:pt x="32707" y="5569"/>
                  </a:lnTo>
                  <a:lnTo>
                    <a:pt x="33133" y="5820"/>
                  </a:lnTo>
                  <a:cubicBezTo>
                    <a:pt x="33158" y="5820"/>
                    <a:pt x="33183" y="5845"/>
                    <a:pt x="33233" y="5845"/>
                  </a:cubicBezTo>
                  <a:cubicBezTo>
                    <a:pt x="33283" y="5845"/>
                    <a:pt x="33359" y="5795"/>
                    <a:pt x="33384" y="5745"/>
                  </a:cubicBezTo>
                  <a:cubicBezTo>
                    <a:pt x="33434" y="5670"/>
                    <a:pt x="33409" y="5544"/>
                    <a:pt x="33309" y="5494"/>
                  </a:cubicBezTo>
                  <a:lnTo>
                    <a:pt x="32682" y="5118"/>
                  </a:lnTo>
                  <a:lnTo>
                    <a:pt x="33133" y="4642"/>
                  </a:lnTo>
                  <a:cubicBezTo>
                    <a:pt x="33208" y="4592"/>
                    <a:pt x="33208" y="4467"/>
                    <a:pt x="33133" y="4391"/>
                  </a:cubicBezTo>
                  <a:cubicBezTo>
                    <a:pt x="33099" y="4369"/>
                    <a:pt x="33060" y="4357"/>
                    <a:pt x="33021" y="4357"/>
                  </a:cubicBezTo>
                  <a:cubicBezTo>
                    <a:pt x="32973" y="4357"/>
                    <a:pt x="32924" y="4375"/>
                    <a:pt x="32882" y="4417"/>
                  </a:cubicBezTo>
                  <a:lnTo>
                    <a:pt x="32582" y="4717"/>
                  </a:lnTo>
                  <a:cubicBezTo>
                    <a:pt x="32456" y="4091"/>
                    <a:pt x="32281" y="3464"/>
                    <a:pt x="32030" y="2888"/>
                  </a:cubicBezTo>
                  <a:cubicBezTo>
                    <a:pt x="31604" y="1860"/>
                    <a:pt x="30827" y="1058"/>
                    <a:pt x="29875" y="682"/>
                  </a:cubicBezTo>
                  <a:cubicBezTo>
                    <a:pt x="29508" y="555"/>
                    <a:pt x="29142" y="492"/>
                    <a:pt x="28780" y="492"/>
                  </a:cubicBezTo>
                  <a:cubicBezTo>
                    <a:pt x="28498" y="492"/>
                    <a:pt x="28219" y="530"/>
                    <a:pt x="27945" y="607"/>
                  </a:cubicBezTo>
                  <a:lnTo>
                    <a:pt x="27895" y="356"/>
                  </a:lnTo>
                  <a:cubicBezTo>
                    <a:pt x="27874" y="273"/>
                    <a:pt x="27802" y="225"/>
                    <a:pt x="27721" y="225"/>
                  </a:cubicBezTo>
                  <a:cubicBezTo>
                    <a:pt x="27704" y="225"/>
                    <a:pt x="27687" y="227"/>
                    <a:pt x="27669" y="231"/>
                  </a:cubicBezTo>
                  <a:cubicBezTo>
                    <a:pt x="27569" y="256"/>
                    <a:pt x="27519" y="331"/>
                    <a:pt x="27544" y="432"/>
                  </a:cubicBezTo>
                  <a:lnTo>
                    <a:pt x="27594" y="732"/>
                  </a:lnTo>
                  <a:cubicBezTo>
                    <a:pt x="27369" y="833"/>
                    <a:pt x="27118" y="958"/>
                    <a:pt x="26892" y="1133"/>
                  </a:cubicBezTo>
                  <a:cubicBezTo>
                    <a:pt x="26867" y="1158"/>
                    <a:pt x="26817" y="1183"/>
                    <a:pt x="26792" y="1209"/>
                  </a:cubicBezTo>
                  <a:lnTo>
                    <a:pt x="26617" y="1008"/>
                  </a:lnTo>
                  <a:cubicBezTo>
                    <a:pt x="26573" y="964"/>
                    <a:pt x="26521" y="938"/>
                    <a:pt x="26470" y="938"/>
                  </a:cubicBezTo>
                  <a:cubicBezTo>
                    <a:pt x="26434" y="938"/>
                    <a:pt x="26398" y="951"/>
                    <a:pt x="26366" y="983"/>
                  </a:cubicBezTo>
                  <a:cubicBezTo>
                    <a:pt x="26291" y="1033"/>
                    <a:pt x="26266" y="1158"/>
                    <a:pt x="26341" y="1234"/>
                  </a:cubicBezTo>
                  <a:lnTo>
                    <a:pt x="26517" y="1434"/>
                  </a:lnTo>
                  <a:cubicBezTo>
                    <a:pt x="25188" y="2637"/>
                    <a:pt x="24286" y="4767"/>
                    <a:pt x="24361" y="6697"/>
                  </a:cubicBezTo>
                  <a:cubicBezTo>
                    <a:pt x="24361" y="6772"/>
                    <a:pt x="24361" y="6823"/>
                    <a:pt x="24361" y="6898"/>
                  </a:cubicBezTo>
                  <a:cubicBezTo>
                    <a:pt x="24261" y="6798"/>
                    <a:pt x="24136" y="6722"/>
                    <a:pt x="24010" y="6647"/>
                  </a:cubicBezTo>
                  <a:cubicBezTo>
                    <a:pt x="23985" y="6630"/>
                    <a:pt x="23957" y="6622"/>
                    <a:pt x="23929" y="6622"/>
                  </a:cubicBezTo>
                  <a:cubicBezTo>
                    <a:pt x="23874" y="6622"/>
                    <a:pt x="23818" y="6655"/>
                    <a:pt x="23785" y="6722"/>
                  </a:cubicBezTo>
                  <a:cubicBezTo>
                    <a:pt x="23710" y="6798"/>
                    <a:pt x="23735" y="6898"/>
                    <a:pt x="23835" y="6948"/>
                  </a:cubicBezTo>
                  <a:cubicBezTo>
                    <a:pt x="23960" y="7048"/>
                    <a:pt x="24111" y="7148"/>
                    <a:pt x="24261" y="7224"/>
                  </a:cubicBezTo>
                  <a:lnTo>
                    <a:pt x="23710" y="7800"/>
                  </a:lnTo>
                  <a:cubicBezTo>
                    <a:pt x="23634" y="7875"/>
                    <a:pt x="23634" y="7975"/>
                    <a:pt x="23710" y="8051"/>
                  </a:cubicBezTo>
                  <a:cubicBezTo>
                    <a:pt x="23735" y="8101"/>
                    <a:pt x="23785" y="8101"/>
                    <a:pt x="23835" y="8101"/>
                  </a:cubicBezTo>
                  <a:cubicBezTo>
                    <a:pt x="23885" y="8101"/>
                    <a:pt x="23935" y="8076"/>
                    <a:pt x="23960" y="8051"/>
                  </a:cubicBezTo>
                  <a:lnTo>
                    <a:pt x="24411" y="7574"/>
                  </a:lnTo>
                  <a:cubicBezTo>
                    <a:pt x="24587" y="9078"/>
                    <a:pt x="25088" y="10582"/>
                    <a:pt x="25865" y="11935"/>
                  </a:cubicBezTo>
                  <a:lnTo>
                    <a:pt x="25364" y="11885"/>
                  </a:lnTo>
                  <a:cubicBezTo>
                    <a:pt x="25328" y="11868"/>
                    <a:pt x="25293" y="11850"/>
                    <a:pt x="25266" y="11850"/>
                  </a:cubicBezTo>
                  <a:cubicBezTo>
                    <a:pt x="25255" y="11850"/>
                    <a:pt x="25246" y="11853"/>
                    <a:pt x="25238" y="11860"/>
                  </a:cubicBezTo>
                  <a:lnTo>
                    <a:pt x="25188" y="11860"/>
                  </a:lnTo>
                  <a:cubicBezTo>
                    <a:pt x="25088" y="11885"/>
                    <a:pt x="25038" y="11960"/>
                    <a:pt x="25038" y="12036"/>
                  </a:cubicBezTo>
                  <a:cubicBezTo>
                    <a:pt x="25038" y="12136"/>
                    <a:pt x="25088" y="12211"/>
                    <a:pt x="25188" y="12211"/>
                  </a:cubicBezTo>
                  <a:lnTo>
                    <a:pt x="25865" y="12311"/>
                  </a:lnTo>
                  <a:lnTo>
                    <a:pt x="25614" y="12888"/>
                  </a:lnTo>
                  <a:cubicBezTo>
                    <a:pt x="25589" y="12988"/>
                    <a:pt x="25614" y="13088"/>
                    <a:pt x="25715" y="13113"/>
                  </a:cubicBezTo>
                  <a:cubicBezTo>
                    <a:pt x="25740" y="13138"/>
                    <a:pt x="25765" y="13138"/>
                    <a:pt x="25790" y="13138"/>
                  </a:cubicBezTo>
                  <a:cubicBezTo>
                    <a:pt x="25865" y="13138"/>
                    <a:pt x="25915" y="13088"/>
                    <a:pt x="25940" y="13013"/>
                  </a:cubicBezTo>
                  <a:lnTo>
                    <a:pt x="26166" y="12462"/>
                  </a:lnTo>
                  <a:cubicBezTo>
                    <a:pt x="26742" y="13364"/>
                    <a:pt x="27419" y="14216"/>
                    <a:pt x="28221" y="14968"/>
                  </a:cubicBezTo>
                  <a:cubicBezTo>
                    <a:pt x="26441" y="16422"/>
                    <a:pt x="24311" y="17274"/>
                    <a:pt x="22181" y="17324"/>
                  </a:cubicBezTo>
                  <a:cubicBezTo>
                    <a:pt x="22121" y="17325"/>
                    <a:pt x="22062" y="17326"/>
                    <a:pt x="22003" y="17326"/>
                  </a:cubicBezTo>
                  <a:cubicBezTo>
                    <a:pt x="20884" y="17326"/>
                    <a:pt x="19767" y="17102"/>
                    <a:pt x="18672" y="16697"/>
                  </a:cubicBezTo>
                  <a:lnTo>
                    <a:pt x="17369" y="13715"/>
                  </a:lnTo>
                  <a:cubicBezTo>
                    <a:pt x="17870" y="12888"/>
                    <a:pt x="18271" y="12011"/>
                    <a:pt x="18572" y="11083"/>
                  </a:cubicBezTo>
                  <a:cubicBezTo>
                    <a:pt x="18797" y="11184"/>
                    <a:pt x="19023" y="11309"/>
                    <a:pt x="19248" y="11434"/>
                  </a:cubicBezTo>
                  <a:cubicBezTo>
                    <a:pt x="19273" y="11459"/>
                    <a:pt x="19324" y="11459"/>
                    <a:pt x="19349" y="11459"/>
                  </a:cubicBezTo>
                  <a:cubicBezTo>
                    <a:pt x="19399" y="11459"/>
                    <a:pt x="19474" y="11434"/>
                    <a:pt x="19499" y="11384"/>
                  </a:cubicBezTo>
                  <a:cubicBezTo>
                    <a:pt x="19549" y="11284"/>
                    <a:pt x="19524" y="11184"/>
                    <a:pt x="19424" y="11133"/>
                  </a:cubicBezTo>
                  <a:cubicBezTo>
                    <a:pt x="19198" y="10983"/>
                    <a:pt x="18948" y="10858"/>
                    <a:pt x="18672" y="10732"/>
                  </a:cubicBezTo>
                  <a:cubicBezTo>
                    <a:pt x="18847" y="10131"/>
                    <a:pt x="18973" y="9529"/>
                    <a:pt x="19073" y="8878"/>
                  </a:cubicBezTo>
                  <a:cubicBezTo>
                    <a:pt x="19148" y="8402"/>
                    <a:pt x="19198" y="7775"/>
                    <a:pt x="19173" y="7098"/>
                  </a:cubicBezTo>
                  <a:lnTo>
                    <a:pt x="19173" y="7098"/>
                  </a:lnTo>
                  <a:lnTo>
                    <a:pt x="19850" y="7399"/>
                  </a:lnTo>
                  <a:cubicBezTo>
                    <a:pt x="19875" y="7424"/>
                    <a:pt x="19900" y="7424"/>
                    <a:pt x="19925" y="7424"/>
                  </a:cubicBezTo>
                  <a:cubicBezTo>
                    <a:pt x="19950" y="7424"/>
                    <a:pt x="20000" y="7399"/>
                    <a:pt x="20025" y="7374"/>
                  </a:cubicBezTo>
                  <a:lnTo>
                    <a:pt x="20151" y="7299"/>
                  </a:lnTo>
                  <a:cubicBezTo>
                    <a:pt x="20226" y="7224"/>
                    <a:pt x="20251" y="7123"/>
                    <a:pt x="20176" y="7048"/>
                  </a:cubicBezTo>
                  <a:cubicBezTo>
                    <a:pt x="20146" y="6989"/>
                    <a:pt x="20100" y="6965"/>
                    <a:pt x="20051" y="6965"/>
                  </a:cubicBezTo>
                  <a:cubicBezTo>
                    <a:pt x="20017" y="6965"/>
                    <a:pt x="19981" y="6977"/>
                    <a:pt x="19950" y="6998"/>
                  </a:cubicBezTo>
                  <a:lnTo>
                    <a:pt x="19900" y="7048"/>
                  </a:lnTo>
                  <a:lnTo>
                    <a:pt x="19273" y="6747"/>
                  </a:lnTo>
                  <a:lnTo>
                    <a:pt x="19649" y="6321"/>
                  </a:lnTo>
                  <a:cubicBezTo>
                    <a:pt x="19699" y="6246"/>
                    <a:pt x="19699" y="6146"/>
                    <a:pt x="19624" y="6071"/>
                  </a:cubicBezTo>
                  <a:cubicBezTo>
                    <a:pt x="19590" y="6048"/>
                    <a:pt x="19552" y="6036"/>
                    <a:pt x="19512" y="6036"/>
                  </a:cubicBezTo>
                  <a:cubicBezTo>
                    <a:pt x="19464" y="6036"/>
                    <a:pt x="19415" y="6054"/>
                    <a:pt x="19374" y="6096"/>
                  </a:cubicBezTo>
                  <a:lnTo>
                    <a:pt x="19123" y="6371"/>
                  </a:lnTo>
                  <a:cubicBezTo>
                    <a:pt x="18973" y="5068"/>
                    <a:pt x="18522" y="3665"/>
                    <a:pt x="17344" y="2612"/>
                  </a:cubicBezTo>
                  <a:cubicBezTo>
                    <a:pt x="16600" y="1947"/>
                    <a:pt x="15643" y="1602"/>
                    <a:pt x="14687" y="1602"/>
                  </a:cubicBezTo>
                  <a:cubicBezTo>
                    <a:pt x="14418" y="1602"/>
                    <a:pt x="14149" y="1630"/>
                    <a:pt x="13885" y="1685"/>
                  </a:cubicBezTo>
                  <a:cubicBezTo>
                    <a:pt x="13484" y="1785"/>
                    <a:pt x="13183" y="1910"/>
                    <a:pt x="12907" y="2061"/>
                  </a:cubicBezTo>
                  <a:cubicBezTo>
                    <a:pt x="12907" y="2011"/>
                    <a:pt x="12907" y="1960"/>
                    <a:pt x="12907" y="1910"/>
                  </a:cubicBezTo>
                  <a:cubicBezTo>
                    <a:pt x="12958" y="1910"/>
                    <a:pt x="12983" y="1885"/>
                    <a:pt x="13008" y="1860"/>
                  </a:cubicBezTo>
                  <a:cubicBezTo>
                    <a:pt x="13083" y="1785"/>
                    <a:pt x="13083" y="1685"/>
                    <a:pt x="13008" y="1610"/>
                  </a:cubicBezTo>
                  <a:cubicBezTo>
                    <a:pt x="13008" y="1584"/>
                    <a:pt x="12983" y="1559"/>
                    <a:pt x="13008" y="1534"/>
                  </a:cubicBezTo>
                  <a:cubicBezTo>
                    <a:pt x="13033" y="1434"/>
                    <a:pt x="12958" y="1334"/>
                    <a:pt x="12882" y="1309"/>
                  </a:cubicBezTo>
                  <a:cubicBezTo>
                    <a:pt x="12865" y="1304"/>
                    <a:pt x="12848" y="1302"/>
                    <a:pt x="12831" y="1302"/>
                  </a:cubicBezTo>
                  <a:cubicBezTo>
                    <a:pt x="12750" y="1302"/>
                    <a:pt x="12678" y="1351"/>
                    <a:pt x="12657" y="1434"/>
                  </a:cubicBezTo>
                  <a:cubicBezTo>
                    <a:pt x="12657" y="1434"/>
                    <a:pt x="12657" y="1434"/>
                    <a:pt x="12657" y="1459"/>
                  </a:cubicBezTo>
                  <a:cubicBezTo>
                    <a:pt x="12582" y="1660"/>
                    <a:pt x="12557" y="1885"/>
                    <a:pt x="12531" y="2111"/>
                  </a:cubicBezTo>
                  <a:lnTo>
                    <a:pt x="12080" y="1960"/>
                  </a:lnTo>
                  <a:cubicBezTo>
                    <a:pt x="12063" y="1956"/>
                    <a:pt x="12045" y="1954"/>
                    <a:pt x="12028" y="1954"/>
                  </a:cubicBezTo>
                  <a:cubicBezTo>
                    <a:pt x="11947" y="1954"/>
                    <a:pt x="11875" y="1999"/>
                    <a:pt x="11855" y="2061"/>
                  </a:cubicBezTo>
                  <a:cubicBezTo>
                    <a:pt x="11830" y="2161"/>
                    <a:pt x="11880" y="2261"/>
                    <a:pt x="11955" y="2311"/>
                  </a:cubicBezTo>
                  <a:lnTo>
                    <a:pt x="12381" y="2437"/>
                  </a:lnTo>
                  <a:cubicBezTo>
                    <a:pt x="11830" y="2988"/>
                    <a:pt x="11529" y="3690"/>
                    <a:pt x="11379" y="4366"/>
                  </a:cubicBezTo>
                  <a:cubicBezTo>
                    <a:pt x="11153" y="4291"/>
                    <a:pt x="10953" y="4241"/>
                    <a:pt x="10727" y="4216"/>
                  </a:cubicBezTo>
                  <a:cubicBezTo>
                    <a:pt x="10627" y="4216"/>
                    <a:pt x="10526" y="4291"/>
                    <a:pt x="10526" y="4391"/>
                  </a:cubicBezTo>
                  <a:cubicBezTo>
                    <a:pt x="10526" y="4492"/>
                    <a:pt x="10602" y="4567"/>
                    <a:pt x="10702" y="4567"/>
                  </a:cubicBezTo>
                  <a:cubicBezTo>
                    <a:pt x="10902" y="4592"/>
                    <a:pt x="11103" y="4642"/>
                    <a:pt x="11303" y="4717"/>
                  </a:cubicBezTo>
                  <a:cubicBezTo>
                    <a:pt x="11278" y="4742"/>
                    <a:pt x="11278" y="4742"/>
                    <a:pt x="11278" y="4767"/>
                  </a:cubicBezTo>
                  <a:cubicBezTo>
                    <a:pt x="10727" y="7625"/>
                    <a:pt x="11579" y="10783"/>
                    <a:pt x="13584" y="13339"/>
                  </a:cubicBezTo>
                  <a:lnTo>
                    <a:pt x="14511" y="16447"/>
                  </a:lnTo>
                  <a:cubicBezTo>
                    <a:pt x="14110" y="16747"/>
                    <a:pt x="13709" y="17023"/>
                    <a:pt x="13283" y="17274"/>
                  </a:cubicBezTo>
                  <a:cubicBezTo>
                    <a:pt x="13158" y="17324"/>
                    <a:pt x="13033" y="17399"/>
                    <a:pt x="12933" y="17449"/>
                  </a:cubicBezTo>
                  <a:cubicBezTo>
                    <a:pt x="12732" y="17349"/>
                    <a:pt x="12557" y="17274"/>
                    <a:pt x="12381" y="17199"/>
                  </a:cubicBezTo>
                  <a:cubicBezTo>
                    <a:pt x="12356" y="17023"/>
                    <a:pt x="12356" y="16823"/>
                    <a:pt x="12381" y="16647"/>
                  </a:cubicBezTo>
                  <a:cubicBezTo>
                    <a:pt x="12381" y="16547"/>
                    <a:pt x="12306" y="16472"/>
                    <a:pt x="12206" y="16472"/>
                  </a:cubicBezTo>
                  <a:cubicBezTo>
                    <a:pt x="12193" y="16468"/>
                    <a:pt x="12180" y="16467"/>
                    <a:pt x="12167" y="16467"/>
                  </a:cubicBezTo>
                  <a:cubicBezTo>
                    <a:pt x="12087" y="16467"/>
                    <a:pt x="12027" y="16535"/>
                    <a:pt x="12005" y="16622"/>
                  </a:cubicBezTo>
                  <a:cubicBezTo>
                    <a:pt x="12005" y="16773"/>
                    <a:pt x="12005" y="16948"/>
                    <a:pt x="12005" y="17098"/>
                  </a:cubicBezTo>
                  <a:cubicBezTo>
                    <a:pt x="11780" y="17023"/>
                    <a:pt x="11529" y="16973"/>
                    <a:pt x="11303" y="16948"/>
                  </a:cubicBezTo>
                  <a:cubicBezTo>
                    <a:pt x="11203" y="16948"/>
                    <a:pt x="11128" y="17023"/>
                    <a:pt x="11103" y="17098"/>
                  </a:cubicBezTo>
                  <a:cubicBezTo>
                    <a:pt x="11103" y="17199"/>
                    <a:pt x="11178" y="17299"/>
                    <a:pt x="11253" y="17299"/>
                  </a:cubicBezTo>
                  <a:cubicBezTo>
                    <a:pt x="11529" y="17324"/>
                    <a:pt x="11780" y="17399"/>
                    <a:pt x="12030" y="17474"/>
                  </a:cubicBezTo>
                  <a:cubicBezTo>
                    <a:pt x="12055" y="17575"/>
                    <a:pt x="12055" y="17675"/>
                    <a:pt x="12080" y="17775"/>
                  </a:cubicBezTo>
                  <a:lnTo>
                    <a:pt x="5614" y="17775"/>
                  </a:lnTo>
                  <a:cubicBezTo>
                    <a:pt x="4887" y="17474"/>
                    <a:pt x="4186" y="17073"/>
                    <a:pt x="3584" y="16547"/>
                  </a:cubicBezTo>
                  <a:cubicBezTo>
                    <a:pt x="927" y="14216"/>
                    <a:pt x="401" y="9905"/>
                    <a:pt x="2506" y="7299"/>
                  </a:cubicBezTo>
                  <a:cubicBezTo>
                    <a:pt x="2557" y="7224"/>
                    <a:pt x="2557" y="7098"/>
                    <a:pt x="2456" y="7048"/>
                  </a:cubicBezTo>
                  <a:cubicBezTo>
                    <a:pt x="2425" y="7017"/>
                    <a:pt x="2389" y="7003"/>
                    <a:pt x="2352" y="7003"/>
                  </a:cubicBezTo>
                  <a:cubicBezTo>
                    <a:pt x="2301" y="7003"/>
                    <a:pt x="2249" y="7030"/>
                    <a:pt x="2206" y="7073"/>
                  </a:cubicBezTo>
                  <a:cubicBezTo>
                    <a:pt x="0" y="9830"/>
                    <a:pt x="551" y="14366"/>
                    <a:pt x="3359" y="16823"/>
                  </a:cubicBezTo>
                  <a:cubicBezTo>
                    <a:pt x="3785" y="17199"/>
                    <a:pt x="4261" y="17499"/>
                    <a:pt x="4762" y="17775"/>
                  </a:cubicBezTo>
                  <a:lnTo>
                    <a:pt x="2256" y="17775"/>
                  </a:lnTo>
                  <a:lnTo>
                    <a:pt x="2256" y="20707"/>
                  </a:lnTo>
                  <a:lnTo>
                    <a:pt x="5038" y="20707"/>
                  </a:lnTo>
                  <a:lnTo>
                    <a:pt x="10326" y="25996"/>
                  </a:lnTo>
                  <a:lnTo>
                    <a:pt x="5489" y="30833"/>
                  </a:lnTo>
                  <a:lnTo>
                    <a:pt x="2256" y="27600"/>
                  </a:lnTo>
                  <a:lnTo>
                    <a:pt x="2256" y="28602"/>
                  </a:lnTo>
                  <a:lnTo>
                    <a:pt x="4988" y="31334"/>
                  </a:lnTo>
                  <a:lnTo>
                    <a:pt x="2256" y="34066"/>
                  </a:lnTo>
                  <a:lnTo>
                    <a:pt x="2256" y="35068"/>
                  </a:lnTo>
                  <a:lnTo>
                    <a:pt x="5489" y="31835"/>
                  </a:lnTo>
                  <a:lnTo>
                    <a:pt x="10326" y="36672"/>
                  </a:lnTo>
                  <a:lnTo>
                    <a:pt x="5489" y="41509"/>
                  </a:lnTo>
                  <a:lnTo>
                    <a:pt x="2256" y="38251"/>
                  </a:lnTo>
                  <a:lnTo>
                    <a:pt x="2256" y="39279"/>
                  </a:lnTo>
                  <a:lnTo>
                    <a:pt x="4988" y="42011"/>
                  </a:lnTo>
                  <a:lnTo>
                    <a:pt x="2256" y="44743"/>
                  </a:lnTo>
                  <a:lnTo>
                    <a:pt x="2256" y="45745"/>
                  </a:lnTo>
                  <a:lnTo>
                    <a:pt x="5489" y="42512"/>
                  </a:lnTo>
                  <a:lnTo>
                    <a:pt x="10326" y="47324"/>
                  </a:lnTo>
                  <a:lnTo>
                    <a:pt x="5489" y="52161"/>
                  </a:lnTo>
                  <a:lnTo>
                    <a:pt x="2256" y="48928"/>
                  </a:lnTo>
                  <a:lnTo>
                    <a:pt x="2256" y="49931"/>
                  </a:lnTo>
                  <a:lnTo>
                    <a:pt x="4988" y="52662"/>
                  </a:lnTo>
                  <a:lnTo>
                    <a:pt x="2256" y="55394"/>
                  </a:lnTo>
                  <a:lnTo>
                    <a:pt x="2256" y="56422"/>
                  </a:lnTo>
                  <a:lnTo>
                    <a:pt x="5489" y="53164"/>
                  </a:lnTo>
                  <a:lnTo>
                    <a:pt x="10326" y="58001"/>
                  </a:lnTo>
                  <a:lnTo>
                    <a:pt x="5489" y="62838"/>
                  </a:lnTo>
                  <a:lnTo>
                    <a:pt x="2256" y="59605"/>
                  </a:lnTo>
                  <a:lnTo>
                    <a:pt x="2256" y="60607"/>
                  </a:lnTo>
                  <a:lnTo>
                    <a:pt x="4988" y="63339"/>
                  </a:lnTo>
                  <a:lnTo>
                    <a:pt x="2256" y="66071"/>
                  </a:lnTo>
                  <a:lnTo>
                    <a:pt x="2256" y="67074"/>
                  </a:lnTo>
                  <a:lnTo>
                    <a:pt x="5489" y="63840"/>
                  </a:lnTo>
                  <a:lnTo>
                    <a:pt x="10326" y="68678"/>
                  </a:lnTo>
                  <a:lnTo>
                    <a:pt x="5489" y="73490"/>
                  </a:lnTo>
                  <a:lnTo>
                    <a:pt x="2256" y="70257"/>
                  </a:lnTo>
                  <a:lnTo>
                    <a:pt x="2256" y="71259"/>
                  </a:lnTo>
                  <a:lnTo>
                    <a:pt x="4988" y="74016"/>
                  </a:lnTo>
                  <a:lnTo>
                    <a:pt x="2256" y="76748"/>
                  </a:lnTo>
                  <a:lnTo>
                    <a:pt x="2256" y="77750"/>
                  </a:lnTo>
                  <a:lnTo>
                    <a:pt x="5489" y="74517"/>
                  </a:lnTo>
                  <a:lnTo>
                    <a:pt x="10326" y="79329"/>
                  </a:lnTo>
                  <a:lnTo>
                    <a:pt x="2256" y="87399"/>
                  </a:lnTo>
                  <a:lnTo>
                    <a:pt x="2256" y="88427"/>
                  </a:lnTo>
                  <a:lnTo>
                    <a:pt x="10827" y="79830"/>
                  </a:lnTo>
                  <a:lnTo>
                    <a:pt x="15664" y="84668"/>
                  </a:lnTo>
                  <a:lnTo>
                    <a:pt x="5815" y="94517"/>
                  </a:lnTo>
                  <a:lnTo>
                    <a:pt x="6817" y="94517"/>
                  </a:lnTo>
                  <a:lnTo>
                    <a:pt x="16166" y="85169"/>
                  </a:lnTo>
                  <a:lnTo>
                    <a:pt x="21003" y="90006"/>
                  </a:lnTo>
                  <a:lnTo>
                    <a:pt x="16466" y="94517"/>
                  </a:lnTo>
                  <a:lnTo>
                    <a:pt x="17469" y="94517"/>
                  </a:lnTo>
                  <a:lnTo>
                    <a:pt x="21504" y="90507"/>
                  </a:lnTo>
                  <a:lnTo>
                    <a:pt x="25514" y="94517"/>
                  </a:lnTo>
                  <a:lnTo>
                    <a:pt x="26517" y="94517"/>
                  </a:lnTo>
                  <a:lnTo>
                    <a:pt x="22005" y="90006"/>
                  </a:lnTo>
                  <a:lnTo>
                    <a:pt x="26842" y="85169"/>
                  </a:lnTo>
                  <a:lnTo>
                    <a:pt x="31654" y="90006"/>
                  </a:lnTo>
                  <a:lnTo>
                    <a:pt x="27143" y="94517"/>
                  </a:lnTo>
                  <a:lnTo>
                    <a:pt x="28146" y="94517"/>
                  </a:lnTo>
                  <a:lnTo>
                    <a:pt x="32156" y="90507"/>
                  </a:lnTo>
                  <a:lnTo>
                    <a:pt x="36191" y="94517"/>
                  </a:lnTo>
                  <a:lnTo>
                    <a:pt x="37193" y="94517"/>
                  </a:lnTo>
                  <a:lnTo>
                    <a:pt x="32657" y="90006"/>
                  </a:lnTo>
                  <a:lnTo>
                    <a:pt x="37494" y="85169"/>
                  </a:lnTo>
                  <a:lnTo>
                    <a:pt x="42331" y="90006"/>
                  </a:lnTo>
                  <a:lnTo>
                    <a:pt x="37795" y="94517"/>
                  </a:lnTo>
                  <a:lnTo>
                    <a:pt x="38822" y="94517"/>
                  </a:lnTo>
                  <a:lnTo>
                    <a:pt x="42832" y="90507"/>
                  </a:lnTo>
                  <a:lnTo>
                    <a:pt x="46842" y="94517"/>
                  </a:lnTo>
                  <a:lnTo>
                    <a:pt x="47870" y="94517"/>
                  </a:lnTo>
                  <a:lnTo>
                    <a:pt x="43334" y="90006"/>
                  </a:lnTo>
                  <a:lnTo>
                    <a:pt x="48171" y="85169"/>
                  </a:lnTo>
                  <a:lnTo>
                    <a:pt x="53008" y="90006"/>
                  </a:lnTo>
                  <a:lnTo>
                    <a:pt x="48472" y="94517"/>
                  </a:lnTo>
                  <a:lnTo>
                    <a:pt x="49474" y="94517"/>
                  </a:lnTo>
                  <a:lnTo>
                    <a:pt x="53509" y="90507"/>
                  </a:lnTo>
                  <a:lnTo>
                    <a:pt x="57519" y="94517"/>
                  </a:lnTo>
                  <a:lnTo>
                    <a:pt x="58522" y="94517"/>
                  </a:lnTo>
                  <a:lnTo>
                    <a:pt x="54010" y="90006"/>
                  </a:lnTo>
                  <a:lnTo>
                    <a:pt x="58822" y="85169"/>
                  </a:lnTo>
                  <a:lnTo>
                    <a:pt x="63660" y="90006"/>
                  </a:lnTo>
                  <a:lnTo>
                    <a:pt x="59148" y="94517"/>
                  </a:lnTo>
                  <a:lnTo>
                    <a:pt x="60151" y="94517"/>
                  </a:lnTo>
                  <a:lnTo>
                    <a:pt x="64161" y="90507"/>
                  </a:lnTo>
                  <a:lnTo>
                    <a:pt x="68196" y="94517"/>
                  </a:lnTo>
                  <a:lnTo>
                    <a:pt x="69198" y="94517"/>
                  </a:lnTo>
                  <a:lnTo>
                    <a:pt x="64662" y="90006"/>
                  </a:lnTo>
                  <a:lnTo>
                    <a:pt x="69499" y="85169"/>
                  </a:lnTo>
                  <a:lnTo>
                    <a:pt x="74336" y="90006"/>
                  </a:lnTo>
                  <a:lnTo>
                    <a:pt x="69800" y="94517"/>
                  </a:lnTo>
                  <a:lnTo>
                    <a:pt x="70828" y="94517"/>
                  </a:lnTo>
                  <a:lnTo>
                    <a:pt x="74838" y="90507"/>
                  </a:lnTo>
                  <a:lnTo>
                    <a:pt x="78848" y="94517"/>
                  </a:lnTo>
                  <a:lnTo>
                    <a:pt x="79850" y="94517"/>
                  </a:lnTo>
                  <a:lnTo>
                    <a:pt x="75339" y="90006"/>
                  </a:lnTo>
                  <a:lnTo>
                    <a:pt x="80176" y="85169"/>
                  </a:lnTo>
                  <a:lnTo>
                    <a:pt x="84988" y="90006"/>
                  </a:lnTo>
                  <a:lnTo>
                    <a:pt x="80477" y="94517"/>
                  </a:lnTo>
                  <a:lnTo>
                    <a:pt x="81479" y="94517"/>
                  </a:lnTo>
                  <a:lnTo>
                    <a:pt x="85514" y="90507"/>
                  </a:lnTo>
                  <a:lnTo>
                    <a:pt x="89524" y="94517"/>
                  </a:lnTo>
                  <a:lnTo>
                    <a:pt x="90527" y="94517"/>
                  </a:lnTo>
                  <a:lnTo>
                    <a:pt x="86016" y="90006"/>
                  </a:lnTo>
                  <a:lnTo>
                    <a:pt x="90828" y="85169"/>
                  </a:lnTo>
                  <a:lnTo>
                    <a:pt x="95665" y="90006"/>
                  </a:lnTo>
                  <a:lnTo>
                    <a:pt x="91153" y="94517"/>
                  </a:lnTo>
                  <a:lnTo>
                    <a:pt x="92156" y="94517"/>
                  </a:lnTo>
                  <a:lnTo>
                    <a:pt x="96166" y="90507"/>
                  </a:lnTo>
                  <a:lnTo>
                    <a:pt x="100201" y="94517"/>
                  </a:lnTo>
                  <a:lnTo>
                    <a:pt x="101204" y="94517"/>
                  </a:lnTo>
                  <a:lnTo>
                    <a:pt x="96667" y="90006"/>
                  </a:lnTo>
                  <a:lnTo>
                    <a:pt x="101504" y="85169"/>
                  </a:lnTo>
                  <a:lnTo>
                    <a:pt x="106342" y="90006"/>
                  </a:lnTo>
                  <a:lnTo>
                    <a:pt x="101805" y="94517"/>
                  </a:lnTo>
                  <a:lnTo>
                    <a:pt x="102833" y="94517"/>
                  </a:lnTo>
                  <a:lnTo>
                    <a:pt x="106843" y="90507"/>
                  </a:lnTo>
                  <a:lnTo>
                    <a:pt x="110853" y="94517"/>
                  </a:lnTo>
                  <a:lnTo>
                    <a:pt x="111855" y="94517"/>
                  </a:lnTo>
                  <a:lnTo>
                    <a:pt x="107344" y="90006"/>
                  </a:lnTo>
                  <a:lnTo>
                    <a:pt x="112181" y="85169"/>
                  </a:lnTo>
                  <a:lnTo>
                    <a:pt x="116993" y="90006"/>
                  </a:lnTo>
                  <a:lnTo>
                    <a:pt x="112482" y="94517"/>
                  </a:lnTo>
                  <a:lnTo>
                    <a:pt x="113484" y="94517"/>
                  </a:lnTo>
                  <a:lnTo>
                    <a:pt x="117520" y="90507"/>
                  </a:lnTo>
                  <a:lnTo>
                    <a:pt x="121530" y="94517"/>
                  </a:lnTo>
                  <a:lnTo>
                    <a:pt x="122532" y="94517"/>
                  </a:lnTo>
                  <a:lnTo>
                    <a:pt x="118021" y="90006"/>
                  </a:lnTo>
                  <a:lnTo>
                    <a:pt x="122833" y="85169"/>
                  </a:lnTo>
                  <a:lnTo>
                    <a:pt x="127670" y="90006"/>
                  </a:lnTo>
                  <a:lnTo>
                    <a:pt x="123159" y="94517"/>
                  </a:lnTo>
                  <a:lnTo>
                    <a:pt x="124161" y="94517"/>
                  </a:lnTo>
                  <a:lnTo>
                    <a:pt x="128171" y="90507"/>
                  </a:lnTo>
                  <a:lnTo>
                    <a:pt x="132181" y="94517"/>
                  </a:lnTo>
                  <a:lnTo>
                    <a:pt x="133209" y="94517"/>
                  </a:lnTo>
                  <a:lnTo>
                    <a:pt x="128672" y="90006"/>
                  </a:lnTo>
                  <a:lnTo>
                    <a:pt x="133510" y="85169"/>
                  </a:lnTo>
                  <a:lnTo>
                    <a:pt x="138347" y="90006"/>
                  </a:lnTo>
                  <a:lnTo>
                    <a:pt x="133810" y="94517"/>
                  </a:lnTo>
                  <a:lnTo>
                    <a:pt x="134813" y="94517"/>
                  </a:lnTo>
                  <a:lnTo>
                    <a:pt x="138848" y="90507"/>
                  </a:lnTo>
                  <a:lnTo>
                    <a:pt x="142858" y="94517"/>
                  </a:lnTo>
                  <a:lnTo>
                    <a:pt x="143861" y="94517"/>
                  </a:lnTo>
                  <a:lnTo>
                    <a:pt x="139349" y="90006"/>
                  </a:lnTo>
                  <a:lnTo>
                    <a:pt x="144186" y="85169"/>
                  </a:lnTo>
                  <a:lnTo>
                    <a:pt x="148998" y="90006"/>
                  </a:lnTo>
                  <a:lnTo>
                    <a:pt x="144487" y="94517"/>
                  </a:lnTo>
                  <a:lnTo>
                    <a:pt x="145490" y="94517"/>
                  </a:lnTo>
                  <a:lnTo>
                    <a:pt x="149500" y="90507"/>
                  </a:lnTo>
                  <a:lnTo>
                    <a:pt x="153535" y="94517"/>
                  </a:lnTo>
                  <a:lnTo>
                    <a:pt x="154537" y="94517"/>
                  </a:lnTo>
                  <a:lnTo>
                    <a:pt x="150026" y="90006"/>
                  </a:lnTo>
                  <a:lnTo>
                    <a:pt x="154838" y="85169"/>
                  </a:lnTo>
                  <a:lnTo>
                    <a:pt x="159675" y="90006"/>
                  </a:lnTo>
                  <a:lnTo>
                    <a:pt x="155164" y="94517"/>
                  </a:lnTo>
                  <a:lnTo>
                    <a:pt x="156166" y="94517"/>
                  </a:lnTo>
                  <a:lnTo>
                    <a:pt x="160176" y="90507"/>
                  </a:lnTo>
                  <a:lnTo>
                    <a:pt x="164186" y="94517"/>
                  </a:lnTo>
                  <a:lnTo>
                    <a:pt x="165214" y="94517"/>
                  </a:lnTo>
                  <a:lnTo>
                    <a:pt x="160678" y="90006"/>
                  </a:lnTo>
                  <a:lnTo>
                    <a:pt x="165515" y="85169"/>
                  </a:lnTo>
                  <a:lnTo>
                    <a:pt x="174863" y="94517"/>
                  </a:lnTo>
                  <a:lnTo>
                    <a:pt x="175866" y="94517"/>
                  </a:lnTo>
                  <a:lnTo>
                    <a:pt x="166016" y="84668"/>
                  </a:lnTo>
                  <a:lnTo>
                    <a:pt x="170853" y="79830"/>
                  </a:lnTo>
                  <a:lnTo>
                    <a:pt x="185540" y="94517"/>
                  </a:lnTo>
                  <a:lnTo>
                    <a:pt x="186542" y="94517"/>
                  </a:lnTo>
                  <a:lnTo>
                    <a:pt x="171354" y="79329"/>
                  </a:lnTo>
                  <a:lnTo>
                    <a:pt x="176192" y="74517"/>
                  </a:lnTo>
                  <a:lnTo>
                    <a:pt x="190502" y="88828"/>
                  </a:lnTo>
                  <a:lnTo>
                    <a:pt x="190502" y="87826"/>
                  </a:lnTo>
                  <a:lnTo>
                    <a:pt x="176693" y="74016"/>
                  </a:lnTo>
                  <a:lnTo>
                    <a:pt x="181505" y="69179"/>
                  </a:lnTo>
                  <a:lnTo>
                    <a:pt x="190502" y="78151"/>
                  </a:lnTo>
                  <a:lnTo>
                    <a:pt x="190502" y="77149"/>
                  </a:lnTo>
                  <a:lnTo>
                    <a:pt x="182006" y="68678"/>
                  </a:lnTo>
                  <a:lnTo>
                    <a:pt x="186843" y="63840"/>
                  </a:lnTo>
                  <a:lnTo>
                    <a:pt x="190502" y="67500"/>
                  </a:lnTo>
                  <a:lnTo>
                    <a:pt x="190502" y="66497"/>
                  </a:lnTo>
                  <a:lnTo>
                    <a:pt x="187344" y="63339"/>
                  </a:lnTo>
                  <a:lnTo>
                    <a:pt x="190502" y="60181"/>
                  </a:lnTo>
                  <a:lnTo>
                    <a:pt x="190502" y="59179"/>
                  </a:lnTo>
                  <a:lnTo>
                    <a:pt x="186843" y="62838"/>
                  </a:lnTo>
                  <a:lnTo>
                    <a:pt x="182006" y="58001"/>
                  </a:lnTo>
                  <a:lnTo>
                    <a:pt x="186843" y="53164"/>
                  </a:lnTo>
                  <a:lnTo>
                    <a:pt x="190502" y="56823"/>
                  </a:lnTo>
                  <a:lnTo>
                    <a:pt x="190502" y="55820"/>
                  </a:lnTo>
                  <a:lnTo>
                    <a:pt x="187344" y="52662"/>
                  </a:lnTo>
                  <a:lnTo>
                    <a:pt x="190502" y="49530"/>
                  </a:lnTo>
                  <a:lnTo>
                    <a:pt x="190502" y="48502"/>
                  </a:lnTo>
                  <a:lnTo>
                    <a:pt x="186843" y="52161"/>
                  </a:lnTo>
                  <a:lnTo>
                    <a:pt x="182006" y="47324"/>
                  </a:lnTo>
                  <a:lnTo>
                    <a:pt x="186843" y="42512"/>
                  </a:lnTo>
                  <a:lnTo>
                    <a:pt x="190502" y="46146"/>
                  </a:lnTo>
                  <a:lnTo>
                    <a:pt x="190502" y="45144"/>
                  </a:lnTo>
                  <a:lnTo>
                    <a:pt x="187344" y="42011"/>
                  </a:lnTo>
                  <a:lnTo>
                    <a:pt x="190502" y="38853"/>
                  </a:lnTo>
                  <a:lnTo>
                    <a:pt x="190502" y="37850"/>
                  </a:lnTo>
                  <a:lnTo>
                    <a:pt x="186843" y="41509"/>
                  </a:lnTo>
                  <a:lnTo>
                    <a:pt x="182006" y="36672"/>
                  </a:lnTo>
                  <a:lnTo>
                    <a:pt x="186843" y="31835"/>
                  </a:lnTo>
                  <a:lnTo>
                    <a:pt x="190502" y="35494"/>
                  </a:lnTo>
                  <a:lnTo>
                    <a:pt x="190502" y="34492"/>
                  </a:lnTo>
                  <a:lnTo>
                    <a:pt x="187344" y="31334"/>
                  </a:lnTo>
                  <a:lnTo>
                    <a:pt x="190502" y="28176"/>
                  </a:lnTo>
                  <a:lnTo>
                    <a:pt x="190502" y="27174"/>
                  </a:lnTo>
                  <a:lnTo>
                    <a:pt x="186843" y="30833"/>
                  </a:lnTo>
                  <a:lnTo>
                    <a:pt x="182006" y="25996"/>
                  </a:lnTo>
                  <a:lnTo>
                    <a:pt x="187294" y="20707"/>
                  </a:lnTo>
                  <a:lnTo>
                    <a:pt x="190502" y="20707"/>
                  </a:lnTo>
                  <a:lnTo>
                    <a:pt x="190502" y="17775"/>
                  </a:lnTo>
                  <a:lnTo>
                    <a:pt x="177194" y="17775"/>
                  </a:lnTo>
                  <a:lnTo>
                    <a:pt x="177269" y="17524"/>
                  </a:lnTo>
                  <a:cubicBezTo>
                    <a:pt x="177946" y="17299"/>
                    <a:pt x="178598" y="16998"/>
                    <a:pt x="179199" y="16622"/>
                  </a:cubicBezTo>
                  <a:cubicBezTo>
                    <a:pt x="179826" y="16221"/>
                    <a:pt x="180377" y="15745"/>
                    <a:pt x="180878" y="15194"/>
                  </a:cubicBezTo>
                  <a:cubicBezTo>
                    <a:pt x="180928" y="15219"/>
                    <a:pt x="180979" y="15244"/>
                    <a:pt x="181029" y="15294"/>
                  </a:cubicBezTo>
                  <a:cubicBezTo>
                    <a:pt x="182158" y="16031"/>
                    <a:pt x="183551" y="16415"/>
                    <a:pt x="184971" y="16415"/>
                  </a:cubicBezTo>
                  <a:cubicBezTo>
                    <a:pt x="185820" y="16415"/>
                    <a:pt x="186678" y="16277"/>
                    <a:pt x="187495" y="15996"/>
                  </a:cubicBezTo>
                  <a:cubicBezTo>
                    <a:pt x="189349" y="15369"/>
                    <a:pt x="190678" y="14116"/>
                    <a:pt x="191254" y="12487"/>
                  </a:cubicBezTo>
                  <a:cubicBezTo>
                    <a:pt x="191279" y="12387"/>
                    <a:pt x="191229" y="12286"/>
                    <a:pt x="191129" y="12236"/>
                  </a:cubicBezTo>
                  <a:cubicBezTo>
                    <a:pt x="191116" y="12232"/>
                    <a:pt x="191102" y="12230"/>
                    <a:pt x="191088" y="12230"/>
                  </a:cubicBezTo>
                  <a:cubicBezTo>
                    <a:pt x="191021" y="12230"/>
                    <a:pt x="190945" y="12278"/>
                    <a:pt x="190903" y="12361"/>
                  </a:cubicBezTo>
                  <a:cubicBezTo>
                    <a:pt x="190377" y="13890"/>
                    <a:pt x="189124" y="15068"/>
                    <a:pt x="187370" y="15670"/>
                  </a:cubicBezTo>
                  <a:cubicBezTo>
                    <a:pt x="186592" y="15932"/>
                    <a:pt x="185775" y="16061"/>
                    <a:pt x="184969" y="16061"/>
                  </a:cubicBezTo>
                  <a:cubicBezTo>
                    <a:pt x="183619" y="16061"/>
                    <a:pt x="182296" y="15699"/>
                    <a:pt x="181229" y="14993"/>
                  </a:cubicBezTo>
                  <a:cubicBezTo>
                    <a:pt x="181179" y="14968"/>
                    <a:pt x="181154" y="14943"/>
                    <a:pt x="181129" y="14918"/>
                  </a:cubicBezTo>
                  <a:cubicBezTo>
                    <a:pt x="181781" y="14141"/>
                    <a:pt x="182307" y="13264"/>
                    <a:pt x="182683" y="12286"/>
                  </a:cubicBezTo>
                  <a:lnTo>
                    <a:pt x="183084" y="12612"/>
                  </a:lnTo>
                  <a:cubicBezTo>
                    <a:pt x="183109" y="12637"/>
                    <a:pt x="183159" y="12662"/>
                    <a:pt x="183209" y="12662"/>
                  </a:cubicBezTo>
                  <a:cubicBezTo>
                    <a:pt x="183259" y="12662"/>
                    <a:pt x="183309" y="12637"/>
                    <a:pt x="183334" y="12612"/>
                  </a:cubicBezTo>
                  <a:cubicBezTo>
                    <a:pt x="183410" y="12537"/>
                    <a:pt x="183385" y="12412"/>
                    <a:pt x="183309" y="12361"/>
                  </a:cubicBezTo>
                  <a:lnTo>
                    <a:pt x="182833" y="11935"/>
                  </a:lnTo>
                  <a:cubicBezTo>
                    <a:pt x="183084" y="11209"/>
                    <a:pt x="183284" y="10457"/>
                    <a:pt x="183385" y="9655"/>
                  </a:cubicBezTo>
                  <a:cubicBezTo>
                    <a:pt x="183660" y="7524"/>
                    <a:pt x="183284" y="5444"/>
                    <a:pt x="182332" y="3715"/>
                  </a:cubicBezTo>
                  <a:lnTo>
                    <a:pt x="182332" y="3715"/>
                  </a:lnTo>
                  <a:cubicBezTo>
                    <a:pt x="182507" y="3765"/>
                    <a:pt x="182683" y="3815"/>
                    <a:pt x="182858" y="3865"/>
                  </a:cubicBezTo>
                  <a:cubicBezTo>
                    <a:pt x="182883" y="3890"/>
                    <a:pt x="182883" y="3890"/>
                    <a:pt x="182908" y="3890"/>
                  </a:cubicBezTo>
                  <a:cubicBezTo>
                    <a:pt x="182984" y="3890"/>
                    <a:pt x="183059" y="3840"/>
                    <a:pt x="183084" y="3765"/>
                  </a:cubicBezTo>
                  <a:cubicBezTo>
                    <a:pt x="183109" y="3665"/>
                    <a:pt x="183059" y="3564"/>
                    <a:pt x="182958" y="3539"/>
                  </a:cubicBezTo>
                  <a:cubicBezTo>
                    <a:pt x="182733" y="3464"/>
                    <a:pt x="182482" y="3389"/>
                    <a:pt x="182257" y="3314"/>
                  </a:cubicBezTo>
                  <a:cubicBezTo>
                    <a:pt x="182332" y="3214"/>
                    <a:pt x="182432" y="3113"/>
                    <a:pt x="182507" y="3013"/>
                  </a:cubicBezTo>
                  <a:cubicBezTo>
                    <a:pt x="182583" y="2963"/>
                    <a:pt x="182583" y="2863"/>
                    <a:pt x="182532" y="2787"/>
                  </a:cubicBezTo>
                  <a:cubicBezTo>
                    <a:pt x="182489" y="2744"/>
                    <a:pt x="182437" y="2717"/>
                    <a:pt x="182386" y="2717"/>
                  </a:cubicBezTo>
                  <a:cubicBezTo>
                    <a:pt x="182349" y="2717"/>
                    <a:pt x="182313" y="2731"/>
                    <a:pt x="182282" y="2762"/>
                  </a:cubicBezTo>
                  <a:lnTo>
                    <a:pt x="182156" y="2838"/>
                  </a:lnTo>
                  <a:cubicBezTo>
                    <a:pt x="182106" y="2863"/>
                    <a:pt x="182081" y="2913"/>
                    <a:pt x="182081" y="2963"/>
                  </a:cubicBezTo>
                  <a:cubicBezTo>
                    <a:pt x="182031" y="3013"/>
                    <a:pt x="182006" y="3063"/>
                    <a:pt x="181981" y="3088"/>
                  </a:cubicBezTo>
                  <a:cubicBezTo>
                    <a:pt x="181730" y="2712"/>
                    <a:pt x="181430" y="2336"/>
                    <a:pt x="181129" y="2011"/>
                  </a:cubicBezTo>
                  <a:cubicBezTo>
                    <a:pt x="180803" y="1685"/>
                    <a:pt x="180502" y="1459"/>
                    <a:pt x="180151" y="1334"/>
                  </a:cubicBezTo>
                  <a:cubicBezTo>
                    <a:pt x="179922" y="1240"/>
                    <a:pt x="179692" y="1194"/>
                    <a:pt x="179463" y="1194"/>
                  </a:cubicBezTo>
                  <a:cubicBezTo>
                    <a:pt x="179145" y="1194"/>
                    <a:pt x="178829" y="1284"/>
                    <a:pt x="178522" y="1459"/>
                  </a:cubicBezTo>
                  <a:cubicBezTo>
                    <a:pt x="177645" y="2011"/>
                    <a:pt x="177094" y="3239"/>
                    <a:pt x="176893" y="4316"/>
                  </a:cubicBezTo>
                  <a:cubicBezTo>
                    <a:pt x="176768" y="4266"/>
                    <a:pt x="176668" y="4241"/>
                    <a:pt x="176567" y="4216"/>
                  </a:cubicBezTo>
                  <a:cubicBezTo>
                    <a:pt x="176550" y="4212"/>
                    <a:pt x="176533" y="4210"/>
                    <a:pt x="176516" y="4210"/>
                  </a:cubicBezTo>
                  <a:cubicBezTo>
                    <a:pt x="176435" y="4210"/>
                    <a:pt x="176363" y="4258"/>
                    <a:pt x="176342" y="4341"/>
                  </a:cubicBezTo>
                  <a:cubicBezTo>
                    <a:pt x="176317" y="4417"/>
                    <a:pt x="176367" y="4517"/>
                    <a:pt x="176467" y="4542"/>
                  </a:cubicBezTo>
                  <a:cubicBezTo>
                    <a:pt x="176593" y="4592"/>
                    <a:pt x="176718" y="4617"/>
                    <a:pt x="176843" y="4667"/>
                  </a:cubicBezTo>
                  <a:cubicBezTo>
                    <a:pt x="176818" y="4767"/>
                    <a:pt x="176818" y="4893"/>
                    <a:pt x="176793" y="4993"/>
                  </a:cubicBezTo>
                  <a:lnTo>
                    <a:pt x="176367" y="4843"/>
                  </a:lnTo>
                  <a:cubicBezTo>
                    <a:pt x="176349" y="4838"/>
                    <a:pt x="176331" y="4836"/>
                    <a:pt x="176314" y="4836"/>
                  </a:cubicBezTo>
                  <a:cubicBezTo>
                    <a:pt x="176234" y="4836"/>
                    <a:pt x="176162" y="4881"/>
                    <a:pt x="176141" y="4943"/>
                  </a:cubicBezTo>
                  <a:cubicBezTo>
                    <a:pt x="176091" y="5043"/>
                    <a:pt x="176141" y="5143"/>
                    <a:pt x="176242" y="5168"/>
                  </a:cubicBezTo>
                  <a:lnTo>
                    <a:pt x="176768" y="5369"/>
                  </a:lnTo>
                  <a:cubicBezTo>
                    <a:pt x="176693" y="6497"/>
                    <a:pt x="176743" y="7625"/>
                    <a:pt x="176943" y="8677"/>
                  </a:cubicBezTo>
                  <a:lnTo>
                    <a:pt x="173059" y="17549"/>
                  </a:lnTo>
                  <a:cubicBezTo>
                    <a:pt x="172532" y="17499"/>
                    <a:pt x="172006" y="17399"/>
                    <a:pt x="171505" y="17249"/>
                  </a:cubicBezTo>
                  <a:cubicBezTo>
                    <a:pt x="170628" y="16998"/>
                    <a:pt x="169801" y="16622"/>
                    <a:pt x="169049" y="16171"/>
                  </a:cubicBezTo>
                  <a:lnTo>
                    <a:pt x="169525" y="15770"/>
                  </a:lnTo>
                  <a:cubicBezTo>
                    <a:pt x="169600" y="15720"/>
                    <a:pt x="169625" y="15595"/>
                    <a:pt x="169550" y="15519"/>
                  </a:cubicBezTo>
                  <a:cubicBezTo>
                    <a:pt x="169522" y="15478"/>
                    <a:pt x="169472" y="15459"/>
                    <a:pt x="169420" y="15459"/>
                  </a:cubicBezTo>
                  <a:cubicBezTo>
                    <a:pt x="169377" y="15459"/>
                    <a:pt x="169333" y="15472"/>
                    <a:pt x="169299" y="15494"/>
                  </a:cubicBezTo>
                  <a:lnTo>
                    <a:pt x="168723" y="15970"/>
                  </a:lnTo>
                  <a:cubicBezTo>
                    <a:pt x="168046" y="15544"/>
                    <a:pt x="167445" y="15018"/>
                    <a:pt x="166918" y="14442"/>
                  </a:cubicBezTo>
                  <a:cubicBezTo>
                    <a:pt x="168096" y="13590"/>
                    <a:pt x="169099" y="12437"/>
                    <a:pt x="169826" y="11083"/>
                  </a:cubicBezTo>
                  <a:cubicBezTo>
                    <a:pt x="171279" y="8402"/>
                    <a:pt x="171354" y="5469"/>
                    <a:pt x="170051" y="3088"/>
                  </a:cubicBezTo>
                  <a:lnTo>
                    <a:pt x="170051" y="3088"/>
                  </a:lnTo>
                  <a:cubicBezTo>
                    <a:pt x="170252" y="3138"/>
                    <a:pt x="170452" y="3163"/>
                    <a:pt x="170653" y="3239"/>
                  </a:cubicBezTo>
                  <a:lnTo>
                    <a:pt x="170678" y="3239"/>
                  </a:lnTo>
                  <a:cubicBezTo>
                    <a:pt x="170778" y="3239"/>
                    <a:pt x="170828" y="3188"/>
                    <a:pt x="170853" y="3113"/>
                  </a:cubicBezTo>
                  <a:cubicBezTo>
                    <a:pt x="170878" y="3013"/>
                    <a:pt x="170828" y="2913"/>
                    <a:pt x="170728" y="2888"/>
                  </a:cubicBezTo>
                  <a:cubicBezTo>
                    <a:pt x="170427" y="2813"/>
                    <a:pt x="170126" y="2712"/>
                    <a:pt x="169801" y="2637"/>
                  </a:cubicBezTo>
                  <a:cubicBezTo>
                    <a:pt x="169750" y="2562"/>
                    <a:pt x="169700" y="2487"/>
                    <a:pt x="169650" y="2412"/>
                  </a:cubicBezTo>
                  <a:cubicBezTo>
                    <a:pt x="169625" y="2386"/>
                    <a:pt x="169625" y="2361"/>
                    <a:pt x="169600" y="2336"/>
                  </a:cubicBezTo>
                  <a:cubicBezTo>
                    <a:pt x="169700" y="2161"/>
                    <a:pt x="169801" y="2011"/>
                    <a:pt x="169926" y="1835"/>
                  </a:cubicBezTo>
                  <a:cubicBezTo>
                    <a:pt x="169976" y="1760"/>
                    <a:pt x="169951" y="1660"/>
                    <a:pt x="169876" y="1584"/>
                  </a:cubicBezTo>
                  <a:cubicBezTo>
                    <a:pt x="169849" y="1567"/>
                    <a:pt x="169816" y="1558"/>
                    <a:pt x="169783" y="1558"/>
                  </a:cubicBezTo>
                  <a:cubicBezTo>
                    <a:pt x="169721" y="1558"/>
                    <a:pt x="169657" y="1586"/>
                    <a:pt x="169625" y="1635"/>
                  </a:cubicBezTo>
                  <a:cubicBezTo>
                    <a:pt x="169525" y="1760"/>
                    <a:pt x="169450" y="1910"/>
                    <a:pt x="169349" y="2036"/>
                  </a:cubicBezTo>
                  <a:cubicBezTo>
                    <a:pt x="168755" y="1385"/>
                    <a:pt x="167953" y="1024"/>
                    <a:pt x="167139" y="1024"/>
                  </a:cubicBezTo>
                  <a:cubicBezTo>
                    <a:pt x="166855" y="1024"/>
                    <a:pt x="166570" y="1068"/>
                    <a:pt x="166292" y="1158"/>
                  </a:cubicBezTo>
                  <a:cubicBezTo>
                    <a:pt x="164963" y="1584"/>
                    <a:pt x="164663" y="2838"/>
                    <a:pt x="164512" y="3940"/>
                  </a:cubicBezTo>
                  <a:cubicBezTo>
                    <a:pt x="164061" y="6798"/>
                    <a:pt x="164161" y="9178"/>
                    <a:pt x="164738" y="11158"/>
                  </a:cubicBezTo>
                  <a:cubicBezTo>
                    <a:pt x="164562" y="11108"/>
                    <a:pt x="164362" y="11058"/>
                    <a:pt x="164186" y="10983"/>
                  </a:cubicBezTo>
                  <a:cubicBezTo>
                    <a:pt x="164174" y="10979"/>
                    <a:pt x="164159" y="10977"/>
                    <a:pt x="164144" y="10977"/>
                  </a:cubicBezTo>
                  <a:cubicBezTo>
                    <a:pt x="164071" y="10977"/>
                    <a:pt x="163982" y="11025"/>
                    <a:pt x="163961" y="11108"/>
                  </a:cubicBezTo>
                  <a:cubicBezTo>
                    <a:pt x="163936" y="11184"/>
                    <a:pt x="163986" y="11309"/>
                    <a:pt x="164086" y="11334"/>
                  </a:cubicBezTo>
                  <a:cubicBezTo>
                    <a:pt x="164287" y="11409"/>
                    <a:pt x="164487" y="11459"/>
                    <a:pt x="164713" y="11534"/>
                  </a:cubicBezTo>
                  <a:cubicBezTo>
                    <a:pt x="164562" y="11735"/>
                    <a:pt x="164412" y="11960"/>
                    <a:pt x="164287" y="12211"/>
                  </a:cubicBezTo>
                  <a:cubicBezTo>
                    <a:pt x="164237" y="12286"/>
                    <a:pt x="164287" y="12387"/>
                    <a:pt x="164362" y="12437"/>
                  </a:cubicBezTo>
                  <a:cubicBezTo>
                    <a:pt x="164387" y="12462"/>
                    <a:pt x="164412" y="12462"/>
                    <a:pt x="164462" y="12462"/>
                  </a:cubicBezTo>
                  <a:cubicBezTo>
                    <a:pt x="164512" y="12462"/>
                    <a:pt x="164587" y="12437"/>
                    <a:pt x="164613" y="12361"/>
                  </a:cubicBezTo>
                  <a:cubicBezTo>
                    <a:pt x="164713" y="12186"/>
                    <a:pt x="164838" y="11986"/>
                    <a:pt x="164938" y="11810"/>
                  </a:cubicBezTo>
                  <a:cubicBezTo>
                    <a:pt x="165064" y="12086"/>
                    <a:pt x="165164" y="12387"/>
                    <a:pt x="165289" y="12637"/>
                  </a:cubicBezTo>
                  <a:cubicBezTo>
                    <a:pt x="165590" y="13264"/>
                    <a:pt x="165966" y="13840"/>
                    <a:pt x="166392" y="14366"/>
                  </a:cubicBezTo>
                  <a:cubicBezTo>
                    <a:pt x="165071" y="15247"/>
                    <a:pt x="163559" y="15746"/>
                    <a:pt x="162089" y="15746"/>
                  </a:cubicBezTo>
                  <a:cubicBezTo>
                    <a:pt x="162053" y="15746"/>
                    <a:pt x="162017" y="15746"/>
                    <a:pt x="161981" y="15745"/>
                  </a:cubicBezTo>
                  <a:cubicBezTo>
                    <a:pt x="161755" y="15745"/>
                    <a:pt x="161530" y="15720"/>
                    <a:pt x="161304" y="15695"/>
                  </a:cubicBezTo>
                  <a:cubicBezTo>
                    <a:pt x="161279" y="15569"/>
                    <a:pt x="161279" y="15419"/>
                    <a:pt x="161254" y="15294"/>
                  </a:cubicBezTo>
                  <a:cubicBezTo>
                    <a:pt x="161232" y="15207"/>
                    <a:pt x="161173" y="15139"/>
                    <a:pt x="161092" y="15139"/>
                  </a:cubicBezTo>
                  <a:cubicBezTo>
                    <a:pt x="161080" y="15139"/>
                    <a:pt x="161067" y="15140"/>
                    <a:pt x="161054" y="15143"/>
                  </a:cubicBezTo>
                  <a:cubicBezTo>
                    <a:pt x="160953" y="15143"/>
                    <a:pt x="160878" y="15244"/>
                    <a:pt x="160903" y="15319"/>
                  </a:cubicBezTo>
                  <a:cubicBezTo>
                    <a:pt x="160903" y="15444"/>
                    <a:pt x="160928" y="15544"/>
                    <a:pt x="160953" y="15645"/>
                  </a:cubicBezTo>
                  <a:cubicBezTo>
                    <a:pt x="160803" y="15620"/>
                    <a:pt x="160678" y="15595"/>
                    <a:pt x="160527" y="15569"/>
                  </a:cubicBezTo>
                  <a:lnTo>
                    <a:pt x="160628" y="15419"/>
                  </a:lnTo>
                  <a:cubicBezTo>
                    <a:pt x="160678" y="15319"/>
                    <a:pt x="160653" y="15219"/>
                    <a:pt x="160577" y="15168"/>
                  </a:cubicBezTo>
                  <a:cubicBezTo>
                    <a:pt x="160551" y="15151"/>
                    <a:pt x="160518" y="15142"/>
                    <a:pt x="160484" y="15142"/>
                  </a:cubicBezTo>
                  <a:cubicBezTo>
                    <a:pt x="160423" y="15142"/>
                    <a:pt x="160359" y="15170"/>
                    <a:pt x="160327" y="15219"/>
                  </a:cubicBezTo>
                  <a:lnTo>
                    <a:pt x="160176" y="15469"/>
                  </a:lnTo>
                  <a:cubicBezTo>
                    <a:pt x="159149" y="15194"/>
                    <a:pt x="158171" y="14692"/>
                    <a:pt x="157294" y="14016"/>
                  </a:cubicBezTo>
                  <a:cubicBezTo>
                    <a:pt x="157921" y="13314"/>
                    <a:pt x="158497" y="12512"/>
                    <a:pt x="158998" y="11635"/>
                  </a:cubicBezTo>
                  <a:cubicBezTo>
                    <a:pt x="160302" y="9254"/>
                    <a:pt x="160728" y="6547"/>
                    <a:pt x="160176" y="4141"/>
                  </a:cubicBezTo>
                  <a:lnTo>
                    <a:pt x="160176" y="4141"/>
                  </a:lnTo>
                  <a:lnTo>
                    <a:pt x="160678" y="4417"/>
                  </a:lnTo>
                  <a:cubicBezTo>
                    <a:pt x="160703" y="4442"/>
                    <a:pt x="160728" y="4442"/>
                    <a:pt x="160753" y="4442"/>
                  </a:cubicBezTo>
                  <a:cubicBezTo>
                    <a:pt x="160828" y="4442"/>
                    <a:pt x="160878" y="4417"/>
                    <a:pt x="160903" y="4341"/>
                  </a:cubicBezTo>
                  <a:cubicBezTo>
                    <a:pt x="160953" y="4266"/>
                    <a:pt x="160928" y="4166"/>
                    <a:pt x="160853" y="4116"/>
                  </a:cubicBezTo>
                  <a:lnTo>
                    <a:pt x="160227" y="3765"/>
                  </a:lnTo>
                  <a:lnTo>
                    <a:pt x="160753" y="3389"/>
                  </a:lnTo>
                  <a:cubicBezTo>
                    <a:pt x="160828" y="3339"/>
                    <a:pt x="160853" y="3239"/>
                    <a:pt x="160803" y="3138"/>
                  </a:cubicBezTo>
                  <a:cubicBezTo>
                    <a:pt x="160759" y="3095"/>
                    <a:pt x="160707" y="3068"/>
                    <a:pt x="160656" y="3068"/>
                  </a:cubicBezTo>
                  <a:cubicBezTo>
                    <a:pt x="160620" y="3068"/>
                    <a:pt x="160584" y="3082"/>
                    <a:pt x="160552" y="3113"/>
                  </a:cubicBezTo>
                  <a:lnTo>
                    <a:pt x="160001" y="3489"/>
                  </a:lnTo>
                  <a:cubicBezTo>
                    <a:pt x="159901" y="3138"/>
                    <a:pt x="159775" y="2813"/>
                    <a:pt x="159625" y="2487"/>
                  </a:cubicBezTo>
                  <a:cubicBezTo>
                    <a:pt x="159500" y="2186"/>
                    <a:pt x="159324" y="1935"/>
                    <a:pt x="159149" y="1710"/>
                  </a:cubicBezTo>
                  <a:cubicBezTo>
                    <a:pt x="158689" y="1166"/>
                    <a:pt x="158089" y="902"/>
                    <a:pt x="157438" y="902"/>
                  </a:cubicBezTo>
                  <a:cubicBezTo>
                    <a:pt x="157308" y="902"/>
                    <a:pt x="157176" y="912"/>
                    <a:pt x="157044" y="933"/>
                  </a:cubicBezTo>
                  <a:cubicBezTo>
                    <a:pt x="156367" y="1033"/>
                    <a:pt x="155690" y="1409"/>
                    <a:pt x="155114" y="1935"/>
                  </a:cubicBezTo>
                  <a:lnTo>
                    <a:pt x="155039" y="1359"/>
                  </a:lnTo>
                  <a:cubicBezTo>
                    <a:pt x="155013" y="1259"/>
                    <a:pt x="154938" y="1209"/>
                    <a:pt x="154838" y="1209"/>
                  </a:cubicBezTo>
                  <a:cubicBezTo>
                    <a:pt x="154738" y="1234"/>
                    <a:pt x="154663" y="1309"/>
                    <a:pt x="154688" y="1409"/>
                  </a:cubicBezTo>
                  <a:lnTo>
                    <a:pt x="154763" y="1985"/>
                  </a:lnTo>
                  <a:cubicBezTo>
                    <a:pt x="154612" y="1935"/>
                    <a:pt x="154462" y="1885"/>
                    <a:pt x="154312" y="1835"/>
                  </a:cubicBezTo>
                  <a:cubicBezTo>
                    <a:pt x="154285" y="1822"/>
                    <a:pt x="154258" y="1815"/>
                    <a:pt x="154233" y="1815"/>
                  </a:cubicBezTo>
                  <a:cubicBezTo>
                    <a:pt x="154163" y="1815"/>
                    <a:pt x="154104" y="1862"/>
                    <a:pt x="154086" y="1935"/>
                  </a:cubicBezTo>
                  <a:cubicBezTo>
                    <a:pt x="154036" y="2011"/>
                    <a:pt x="154086" y="2111"/>
                    <a:pt x="154186" y="2161"/>
                  </a:cubicBezTo>
                  <a:cubicBezTo>
                    <a:pt x="154362" y="2236"/>
                    <a:pt x="154537" y="2286"/>
                    <a:pt x="154713" y="2361"/>
                  </a:cubicBezTo>
                  <a:cubicBezTo>
                    <a:pt x="154337" y="2787"/>
                    <a:pt x="154036" y="3264"/>
                    <a:pt x="153810" y="3790"/>
                  </a:cubicBezTo>
                  <a:cubicBezTo>
                    <a:pt x="152933" y="5970"/>
                    <a:pt x="153109" y="8527"/>
                    <a:pt x="154287" y="10858"/>
                  </a:cubicBezTo>
                  <a:cubicBezTo>
                    <a:pt x="154111" y="10808"/>
                    <a:pt x="153936" y="10757"/>
                    <a:pt x="153785" y="10682"/>
                  </a:cubicBezTo>
                  <a:cubicBezTo>
                    <a:pt x="153768" y="10678"/>
                    <a:pt x="153750" y="10676"/>
                    <a:pt x="153733" y="10676"/>
                  </a:cubicBezTo>
                  <a:cubicBezTo>
                    <a:pt x="153652" y="10676"/>
                    <a:pt x="153580" y="10721"/>
                    <a:pt x="153560" y="10783"/>
                  </a:cubicBezTo>
                  <a:cubicBezTo>
                    <a:pt x="153510" y="10883"/>
                    <a:pt x="153560" y="10983"/>
                    <a:pt x="153660" y="11008"/>
                  </a:cubicBezTo>
                  <a:cubicBezTo>
                    <a:pt x="153861" y="11108"/>
                    <a:pt x="154086" y="11158"/>
                    <a:pt x="154312" y="11234"/>
                  </a:cubicBezTo>
                  <a:lnTo>
                    <a:pt x="153986" y="11559"/>
                  </a:lnTo>
                  <a:cubicBezTo>
                    <a:pt x="153911" y="11635"/>
                    <a:pt x="153911" y="11735"/>
                    <a:pt x="153961" y="11810"/>
                  </a:cubicBezTo>
                  <a:cubicBezTo>
                    <a:pt x="154011" y="11835"/>
                    <a:pt x="154061" y="11860"/>
                    <a:pt x="154086" y="11860"/>
                  </a:cubicBezTo>
                  <a:cubicBezTo>
                    <a:pt x="154136" y="11860"/>
                    <a:pt x="154186" y="11835"/>
                    <a:pt x="154211" y="11810"/>
                  </a:cubicBezTo>
                  <a:lnTo>
                    <a:pt x="154612" y="11459"/>
                  </a:lnTo>
                  <a:cubicBezTo>
                    <a:pt x="154688" y="11610"/>
                    <a:pt x="154788" y="11760"/>
                    <a:pt x="154913" y="11935"/>
                  </a:cubicBezTo>
                  <a:cubicBezTo>
                    <a:pt x="155440" y="12737"/>
                    <a:pt x="156066" y="13439"/>
                    <a:pt x="156768" y="14041"/>
                  </a:cubicBezTo>
                  <a:cubicBezTo>
                    <a:pt x="155239" y="15544"/>
                    <a:pt x="153359" y="16547"/>
                    <a:pt x="151379" y="16848"/>
                  </a:cubicBezTo>
                  <a:cubicBezTo>
                    <a:pt x="150988" y="16901"/>
                    <a:pt x="150591" y="16928"/>
                    <a:pt x="150192" y="16928"/>
                  </a:cubicBezTo>
                  <a:cubicBezTo>
                    <a:pt x="148168" y="16928"/>
                    <a:pt x="146087" y="16245"/>
                    <a:pt x="144287" y="14968"/>
                  </a:cubicBezTo>
                  <a:cubicBezTo>
                    <a:pt x="145490" y="13615"/>
                    <a:pt x="146367" y="11910"/>
                    <a:pt x="146818" y="10106"/>
                  </a:cubicBezTo>
                  <a:cubicBezTo>
                    <a:pt x="146868" y="10231"/>
                    <a:pt x="146918" y="10356"/>
                    <a:pt x="146968" y="10482"/>
                  </a:cubicBezTo>
                  <a:cubicBezTo>
                    <a:pt x="146993" y="10557"/>
                    <a:pt x="147069" y="10607"/>
                    <a:pt x="147144" y="10607"/>
                  </a:cubicBezTo>
                  <a:lnTo>
                    <a:pt x="147194" y="10607"/>
                  </a:lnTo>
                  <a:cubicBezTo>
                    <a:pt x="147294" y="10557"/>
                    <a:pt x="147344" y="10457"/>
                    <a:pt x="147294" y="10381"/>
                  </a:cubicBezTo>
                  <a:cubicBezTo>
                    <a:pt x="147219" y="10106"/>
                    <a:pt x="147094" y="9855"/>
                    <a:pt x="146968" y="9630"/>
                  </a:cubicBezTo>
                  <a:cubicBezTo>
                    <a:pt x="147269" y="9504"/>
                    <a:pt x="147595" y="9404"/>
                    <a:pt x="147896" y="9279"/>
                  </a:cubicBezTo>
                  <a:cubicBezTo>
                    <a:pt x="147996" y="9254"/>
                    <a:pt x="148046" y="9153"/>
                    <a:pt x="147996" y="9053"/>
                  </a:cubicBezTo>
                  <a:cubicBezTo>
                    <a:pt x="147978" y="8980"/>
                    <a:pt x="147919" y="8933"/>
                    <a:pt x="147849" y="8933"/>
                  </a:cubicBezTo>
                  <a:cubicBezTo>
                    <a:pt x="147824" y="8933"/>
                    <a:pt x="147797" y="8939"/>
                    <a:pt x="147770" y="8953"/>
                  </a:cubicBezTo>
                  <a:cubicBezTo>
                    <a:pt x="147520" y="9053"/>
                    <a:pt x="147244" y="9128"/>
                    <a:pt x="146993" y="9229"/>
                  </a:cubicBezTo>
                  <a:cubicBezTo>
                    <a:pt x="147344" y="7173"/>
                    <a:pt x="147144" y="5043"/>
                    <a:pt x="146317" y="3113"/>
                  </a:cubicBezTo>
                  <a:lnTo>
                    <a:pt x="147044" y="2687"/>
                  </a:lnTo>
                  <a:cubicBezTo>
                    <a:pt x="147119" y="2637"/>
                    <a:pt x="147144" y="2512"/>
                    <a:pt x="147094" y="2437"/>
                  </a:cubicBezTo>
                  <a:cubicBezTo>
                    <a:pt x="147061" y="2388"/>
                    <a:pt x="147008" y="2360"/>
                    <a:pt x="146954" y="2360"/>
                  </a:cubicBezTo>
                  <a:cubicBezTo>
                    <a:pt x="146924" y="2360"/>
                    <a:pt x="146895" y="2369"/>
                    <a:pt x="146868" y="2386"/>
                  </a:cubicBezTo>
                  <a:lnTo>
                    <a:pt x="146166" y="2787"/>
                  </a:lnTo>
                  <a:cubicBezTo>
                    <a:pt x="145991" y="2437"/>
                    <a:pt x="145765" y="2136"/>
                    <a:pt x="145490" y="1860"/>
                  </a:cubicBezTo>
                  <a:lnTo>
                    <a:pt x="145640" y="1534"/>
                  </a:lnTo>
                  <a:cubicBezTo>
                    <a:pt x="145690" y="1459"/>
                    <a:pt x="145640" y="1334"/>
                    <a:pt x="145565" y="1309"/>
                  </a:cubicBezTo>
                  <a:cubicBezTo>
                    <a:pt x="145537" y="1295"/>
                    <a:pt x="145509" y="1289"/>
                    <a:pt x="145482" y="1289"/>
                  </a:cubicBezTo>
                  <a:cubicBezTo>
                    <a:pt x="145412" y="1289"/>
                    <a:pt x="145350" y="1330"/>
                    <a:pt x="145314" y="1384"/>
                  </a:cubicBezTo>
                  <a:lnTo>
                    <a:pt x="145214" y="1635"/>
                  </a:lnTo>
                  <a:cubicBezTo>
                    <a:pt x="145164" y="1584"/>
                    <a:pt x="145114" y="1534"/>
                    <a:pt x="145064" y="1509"/>
                  </a:cubicBezTo>
                  <a:cubicBezTo>
                    <a:pt x="144565" y="1153"/>
                    <a:pt x="144034" y="975"/>
                    <a:pt x="143490" y="975"/>
                  </a:cubicBezTo>
                  <a:cubicBezTo>
                    <a:pt x="143076" y="975"/>
                    <a:pt x="142654" y="1078"/>
                    <a:pt x="142231" y="1284"/>
                  </a:cubicBezTo>
                  <a:cubicBezTo>
                    <a:pt x="141429" y="1685"/>
                    <a:pt x="140678" y="2437"/>
                    <a:pt x="140151" y="3364"/>
                  </a:cubicBezTo>
                  <a:cubicBezTo>
                    <a:pt x="140026" y="3239"/>
                    <a:pt x="139926" y="3113"/>
                    <a:pt x="139775" y="2988"/>
                  </a:cubicBezTo>
                  <a:cubicBezTo>
                    <a:pt x="139741" y="2965"/>
                    <a:pt x="139703" y="2953"/>
                    <a:pt x="139663" y="2953"/>
                  </a:cubicBezTo>
                  <a:cubicBezTo>
                    <a:pt x="139615" y="2953"/>
                    <a:pt x="139566" y="2972"/>
                    <a:pt x="139525" y="3013"/>
                  </a:cubicBezTo>
                  <a:cubicBezTo>
                    <a:pt x="139475" y="3088"/>
                    <a:pt x="139475" y="3188"/>
                    <a:pt x="139550" y="3264"/>
                  </a:cubicBezTo>
                  <a:cubicBezTo>
                    <a:pt x="139700" y="3389"/>
                    <a:pt x="139850" y="3539"/>
                    <a:pt x="139976" y="3690"/>
                  </a:cubicBezTo>
                  <a:lnTo>
                    <a:pt x="139224" y="3915"/>
                  </a:lnTo>
                  <a:cubicBezTo>
                    <a:pt x="139124" y="3965"/>
                    <a:pt x="139074" y="4066"/>
                    <a:pt x="139099" y="4141"/>
                  </a:cubicBezTo>
                  <a:cubicBezTo>
                    <a:pt x="139124" y="4216"/>
                    <a:pt x="139199" y="4266"/>
                    <a:pt x="139274" y="4266"/>
                  </a:cubicBezTo>
                  <a:lnTo>
                    <a:pt x="139324" y="4266"/>
                  </a:lnTo>
                  <a:lnTo>
                    <a:pt x="139775" y="4116"/>
                  </a:lnTo>
                  <a:lnTo>
                    <a:pt x="139775" y="4116"/>
                  </a:lnTo>
                  <a:cubicBezTo>
                    <a:pt x="139525" y="4742"/>
                    <a:pt x="139349" y="5394"/>
                    <a:pt x="139324" y="6021"/>
                  </a:cubicBezTo>
                  <a:cubicBezTo>
                    <a:pt x="139299" y="6221"/>
                    <a:pt x="139299" y="6422"/>
                    <a:pt x="139299" y="6622"/>
                  </a:cubicBezTo>
                  <a:lnTo>
                    <a:pt x="136993" y="6622"/>
                  </a:lnTo>
                  <a:lnTo>
                    <a:pt x="140176" y="17324"/>
                  </a:lnTo>
                  <a:cubicBezTo>
                    <a:pt x="139600" y="17524"/>
                    <a:pt x="138998" y="17675"/>
                    <a:pt x="138372" y="17775"/>
                  </a:cubicBezTo>
                  <a:lnTo>
                    <a:pt x="135289" y="17775"/>
                  </a:lnTo>
                  <a:cubicBezTo>
                    <a:pt x="133535" y="17524"/>
                    <a:pt x="131881" y="16823"/>
                    <a:pt x="130502" y="15745"/>
                  </a:cubicBezTo>
                  <a:cubicBezTo>
                    <a:pt x="131705" y="15143"/>
                    <a:pt x="132758" y="14291"/>
                    <a:pt x="133560" y="13189"/>
                  </a:cubicBezTo>
                  <a:cubicBezTo>
                    <a:pt x="135865" y="9980"/>
                    <a:pt x="135389" y="5118"/>
                    <a:pt x="132532" y="2286"/>
                  </a:cubicBezTo>
                  <a:cubicBezTo>
                    <a:pt x="132127" y="1882"/>
                    <a:pt x="131565" y="1658"/>
                    <a:pt x="130972" y="1658"/>
                  </a:cubicBezTo>
                  <a:cubicBezTo>
                    <a:pt x="130941" y="1658"/>
                    <a:pt x="130909" y="1658"/>
                    <a:pt x="130878" y="1660"/>
                  </a:cubicBezTo>
                  <a:cubicBezTo>
                    <a:pt x="130251" y="1660"/>
                    <a:pt x="129675" y="1935"/>
                    <a:pt x="129249" y="2412"/>
                  </a:cubicBezTo>
                  <a:cubicBezTo>
                    <a:pt x="127444" y="4492"/>
                    <a:pt x="126667" y="7374"/>
                    <a:pt x="127018" y="10081"/>
                  </a:cubicBezTo>
                  <a:lnTo>
                    <a:pt x="126642" y="9880"/>
                  </a:lnTo>
                  <a:cubicBezTo>
                    <a:pt x="126642" y="9855"/>
                    <a:pt x="126642" y="9830"/>
                    <a:pt x="126617" y="9805"/>
                  </a:cubicBezTo>
                  <a:cubicBezTo>
                    <a:pt x="126576" y="9743"/>
                    <a:pt x="126501" y="9698"/>
                    <a:pt x="126420" y="9698"/>
                  </a:cubicBezTo>
                  <a:cubicBezTo>
                    <a:pt x="126402" y="9698"/>
                    <a:pt x="126384" y="9700"/>
                    <a:pt x="126367" y="9705"/>
                  </a:cubicBezTo>
                  <a:cubicBezTo>
                    <a:pt x="126266" y="9755"/>
                    <a:pt x="126191" y="9855"/>
                    <a:pt x="126216" y="9955"/>
                  </a:cubicBezTo>
                  <a:cubicBezTo>
                    <a:pt x="126241" y="10081"/>
                    <a:pt x="126342" y="10156"/>
                    <a:pt x="126392" y="10156"/>
                  </a:cubicBezTo>
                  <a:lnTo>
                    <a:pt x="127043" y="10507"/>
                  </a:lnTo>
                  <a:cubicBezTo>
                    <a:pt x="126893" y="10657"/>
                    <a:pt x="126743" y="10808"/>
                    <a:pt x="126567" y="10958"/>
                  </a:cubicBezTo>
                  <a:cubicBezTo>
                    <a:pt x="126492" y="11008"/>
                    <a:pt x="126492" y="11133"/>
                    <a:pt x="126542" y="11209"/>
                  </a:cubicBezTo>
                  <a:cubicBezTo>
                    <a:pt x="126592" y="11234"/>
                    <a:pt x="126642" y="11259"/>
                    <a:pt x="126693" y="11259"/>
                  </a:cubicBezTo>
                  <a:cubicBezTo>
                    <a:pt x="126718" y="11259"/>
                    <a:pt x="126768" y="11259"/>
                    <a:pt x="126818" y="11209"/>
                  </a:cubicBezTo>
                  <a:cubicBezTo>
                    <a:pt x="126918" y="11108"/>
                    <a:pt x="127043" y="11008"/>
                    <a:pt x="127169" y="10908"/>
                  </a:cubicBezTo>
                  <a:cubicBezTo>
                    <a:pt x="127419" y="12136"/>
                    <a:pt x="127921" y="13314"/>
                    <a:pt x="128672" y="14316"/>
                  </a:cubicBezTo>
                  <a:cubicBezTo>
                    <a:pt x="129023" y="14793"/>
                    <a:pt x="129424" y="15244"/>
                    <a:pt x="129850" y="15645"/>
                  </a:cubicBezTo>
                  <a:cubicBezTo>
                    <a:pt x="128705" y="16133"/>
                    <a:pt x="127446" y="16387"/>
                    <a:pt x="126184" y="16387"/>
                  </a:cubicBezTo>
                  <a:cubicBezTo>
                    <a:pt x="124465" y="16387"/>
                    <a:pt x="122739" y="15915"/>
                    <a:pt x="121279" y="14918"/>
                  </a:cubicBezTo>
                  <a:cubicBezTo>
                    <a:pt x="121003" y="14742"/>
                    <a:pt x="120728" y="14542"/>
                    <a:pt x="120477" y="14316"/>
                  </a:cubicBezTo>
                  <a:cubicBezTo>
                    <a:pt x="121229" y="13289"/>
                    <a:pt x="121755" y="12086"/>
                    <a:pt x="122056" y="10858"/>
                  </a:cubicBezTo>
                  <a:cubicBezTo>
                    <a:pt x="122106" y="10958"/>
                    <a:pt x="122181" y="11033"/>
                    <a:pt x="122231" y="11133"/>
                  </a:cubicBezTo>
                  <a:cubicBezTo>
                    <a:pt x="122281" y="11184"/>
                    <a:pt x="122332" y="11209"/>
                    <a:pt x="122382" y="11209"/>
                  </a:cubicBezTo>
                  <a:cubicBezTo>
                    <a:pt x="122432" y="11209"/>
                    <a:pt x="122457" y="11209"/>
                    <a:pt x="122482" y="11184"/>
                  </a:cubicBezTo>
                  <a:cubicBezTo>
                    <a:pt x="122557" y="11133"/>
                    <a:pt x="122582" y="11033"/>
                    <a:pt x="122532" y="10933"/>
                  </a:cubicBezTo>
                  <a:cubicBezTo>
                    <a:pt x="122432" y="10783"/>
                    <a:pt x="122332" y="10632"/>
                    <a:pt x="122206" y="10507"/>
                  </a:cubicBezTo>
                  <a:cubicBezTo>
                    <a:pt x="122482" y="10356"/>
                    <a:pt x="122733" y="10206"/>
                    <a:pt x="122983" y="10031"/>
                  </a:cubicBezTo>
                  <a:cubicBezTo>
                    <a:pt x="123058" y="9980"/>
                    <a:pt x="123083" y="9880"/>
                    <a:pt x="123033" y="9780"/>
                  </a:cubicBezTo>
                  <a:cubicBezTo>
                    <a:pt x="123001" y="9731"/>
                    <a:pt x="122937" y="9704"/>
                    <a:pt x="122876" y="9704"/>
                  </a:cubicBezTo>
                  <a:cubicBezTo>
                    <a:pt x="122842" y="9704"/>
                    <a:pt x="122809" y="9712"/>
                    <a:pt x="122783" y="9730"/>
                  </a:cubicBezTo>
                  <a:cubicBezTo>
                    <a:pt x="122582" y="9855"/>
                    <a:pt x="122407" y="9980"/>
                    <a:pt x="122206" y="10081"/>
                  </a:cubicBezTo>
                  <a:cubicBezTo>
                    <a:pt x="122657" y="7274"/>
                    <a:pt x="121981" y="4291"/>
                    <a:pt x="120151" y="2086"/>
                  </a:cubicBezTo>
                  <a:cubicBezTo>
                    <a:pt x="119926" y="1835"/>
                    <a:pt x="119675" y="1660"/>
                    <a:pt x="119374" y="1559"/>
                  </a:cubicBezTo>
                  <a:cubicBezTo>
                    <a:pt x="119271" y="1534"/>
                    <a:pt x="119159" y="1516"/>
                    <a:pt x="119041" y="1516"/>
                  </a:cubicBezTo>
                  <a:cubicBezTo>
                    <a:pt x="118582" y="1516"/>
                    <a:pt x="118033" y="1776"/>
                    <a:pt x="117595" y="2813"/>
                  </a:cubicBezTo>
                  <a:cubicBezTo>
                    <a:pt x="117394" y="3314"/>
                    <a:pt x="117219" y="3840"/>
                    <a:pt x="117093" y="4366"/>
                  </a:cubicBezTo>
                  <a:lnTo>
                    <a:pt x="116542" y="4141"/>
                  </a:lnTo>
                  <a:cubicBezTo>
                    <a:pt x="116521" y="4127"/>
                    <a:pt x="116496" y="4121"/>
                    <a:pt x="116471" y="4121"/>
                  </a:cubicBezTo>
                  <a:cubicBezTo>
                    <a:pt x="116405" y="4121"/>
                    <a:pt x="116335" y="4162"/>
                    <a:pt x="116317" y="4216"/>
                  </a:cubicBezTo>
                  <a:cubicBezTo>
                    <a:pt x="116266" y="4316"/>
                    <a:pt x="116317" y="4417"/>
                    <a:pt x="116417" y="4467"/>
                  </a:cubicBezTo>
                  <a:lnTo>
                    <a:pt x="116893" y="4667"/>
                  </a:lnTo>
                  <a:cubicBezTo>
                    <a:pt x="116718" y="4818"/>
                    <a:pt x="116542" y="4968"/>
                    <a:pt x="116392" y="5143"/>
                  </a:cubicBezTo>
                  <a:cubicBezTo>
                    <a:pt x="116317" y="5219"/>
                    <a:pt x="116317" y="5319"/>
                    <a:pt x="116392" y="5394"/>
                  </a:cubicBezTo>
                  <a:cubicBezTo>
                    <a:pt x="116417" y="5419"/>
                    <a:pt x="116467" y="5444"/>
                    <a:pt x="116517" y="5444"/>
                  </a:cubicBezTo>
                  <a:cubicBezTo>
                    <a:pt x="116567" y="5444"/>
                    <a:pt x="116617" y="5419"/>
                    <a:pt x="116642" y="5394"/>
                  </a:cubicBezTo>
                  <a:cubicBezTo>
                    <a:pt x="116743" y="5294"/>
                    <a:pt x="116843" y="5193"/>
                    <a:pt x="116943" y="5093"/>
                  </a:cubicBezTo>
                  <a:lnTo>
                    <a:pt x="116943" y="5093"/>
                  </a:lnTo>
                  <a:cubicBezTo>
                    <a:pt x="116868" y="5620"/>
                    <a:pt x="116818" y="6121"/>
                    <a:pt x="116818" y="6622"/>
                  </a:cubicBezTo>
                  <a:lnTo>
                    <a:pt x="115139" y="6622"/>
                  </a:lnTo>
                  <a:lnTo>
                    <a:pt x="110276" y="17700"/>
                  </a:lnTo>
                  <a:cubicBezTo>
                    <a:pt x="109224" y="17474"/>
                    <a:pt x="108196" y="17073"/>
                    <a:pt x="107294" y="16497"/>
                  </a:cubicBezTo>
                  <a:cubicBezTo>
                    <a:pt x="106993" y="16321"/>
                    <a:pt x="106717" y="16096"/>
                    <a:pt x="106442" y="15895"/>
                  </a:cubicBezTo>
                  <a:cubicBezTo>
                    <a:pt x="108271" y="14442"/>
                    <a:pt x="109750" y="12462"/>
                    <a:pt x="110527" y="10306"/>
                  </a:cubicBezTo>
                  <a:cubicBezTo>
                    <a:pt x="110828" y="9479"/>
                    <a:pt x="111078" y="8527"/>
                    <a:pt x="111179" y="7524"/>
                  </a:cubicBezTo>
                  <a:lnTo>
                    <a:pt x="111680" y="8001"/>
                  </a:lnTo>
                  <a:cubicBezTo>
                    <a:pt x="111705" y="8026"/>
                    <a:pt x="111755" y="8051"/>
                    <a:pt x="111805" y="8051"/>
                  </a:cubicBezTo>
                  <a:cubicBezTo>
                    <a:pt x="111855" y="8051"/>
                    <a:pt x="111880" y="8026"/>
                    <a:pt x="111931" y="8001"/>
                  </a:cubicBezTo>
                  <a:cubicBezTo>
                    <a:pt x="111981" y="7925"/>
                    <a:pt x="111981" y="7800"/>
                    <a:pt x="111931" y="7725"/>
                  </a:cubicBezTo>
                  <a:lnTo>
                    <a:pt x="111379" y="7224"/>
                  </a:lnTo>
                  <a:lnTo>
                    <a:pt x="111880" y="6923"/>
                  </a:lnTo>
                  <a:cubicBezTo>
                    <a:pt x="111981" y="6873"/>
                    <a:pt x="112006" y="6772"/>
                    <a:pt x="111956" y="6672"/>
                  </a:cubicBezTo>
                  <a:cubicBezTo>
                    <a:pt x="111923" y="6624"/>
                    <a:pt x="111860" y="6596"/>
                    <a:pt x="111798" y="6596"/>
                  </a:cubicBezTo>
                  <a:cubicBezTo>
                    <a:pt x="111765" y="6596"/>
                    <a:pt x="111732" y="6604"/>
                    <a:pt x="111705" y="6622"/>
                  </a:cubicBezTo>
                  <a:lnTo>
                    <a:pt x="111204" y="6923"/>
                  </a:lnTo>
                  <a:cubicBezTo>
                    <a:pt x="111229" y="5745"/>
                    <a:pt x="110978" y="4567"/>
                    <a:pt x="110276" y="3489"/>
                  </a:cubicBezTo>
                  <a:cubicBezTo>
                    <a:pt x="109575" y="2462"/>
                    <a:pt x="108497" y="1810"/>
                    <a:pt x="107344" y="1685"/>
                  </a:cubicBezTo>
                  <a:lnTo>
                    <a:pt x="107645" y="1309"/>
                  </a:lnTo>
                  <a:cubicBezTo>
                    <a:pt x="107695" y="1234"/>
                    <a:pt x="107695" y="1108"/>
                    <a:pt x="107620" y="1058"/>
                  </a:cubicBezTo>
                  <a:cubicBezTo>
                    <a:pt x="107588" y="1027"/>
                    <a:pt x="107548" y="1013"/>
                    <a:pt x="107508" y="1013"/>
                  </a:cubicBezTo>
                  <a:cubicBezTo>
                    <a:pt x="107453" y="1013"/>
                    <a:pt x="107398" y="1040"/>
                    <a:pt x="107369" y="1083"/>
                  </a:cubicBezTo>
                  <a:lnTo>
                    <a:pt x="106993" y="1559"/>
                  </a:lnTo>
                  <a:lnTo>
                    <a:pt x="106617" y="1108"/>
                  </a:lnTo>
                  <a:cubicBezTo>
                    <a:pt x="106574" y="1065"/>
                    <a:pt x="106521" y="1038"/>
                    <a:pt x="106471" y="1038"/>
                  </a:cubicBezTo>
                  <a:cubicBezTo>
                    <a:pt x="106434" y="1038"/>
                    <a:pt x="106398" y="1052"/>
                    <a:pt x="106367" y="1083"/>
                  </a:cubicBezTo>
                  <a:cubicBezTo>
                    <a:pt x="106291" y="1133"/>
                    <a:pt x="106266" y="1259"/>
                    <a:pt x="106342" y="1334"/>
                  </a:cubicBezTo>
                  <a:lnTo>
                    <a:pt x="106617" y="1660"/>
                  </a:lnTo>
                  <a:cubicBezTo>
                    <a:pt x="105164" y="1785"/>
                    <a:pt x="104036" y="2787"/>
                    <a:pt x="103284" y="4617"/>
                  </a:cubicBezTo>
                  <a:cubicBezTo>
                    <a:pt x="102357" y="6798"/>
                    <a:pt x="102407" y="9329"/>
                    <a:pt x="103159" y="11610"/>
                  </a:cubicBezTo>
                  <a:cubicBezTo>
                    <a:pt x="102958" y="11509"/>
                    <a:pt x="102758" y="11434"/>
                    <a:pt x="102582" y="11334"/>
                  </a:cubicBezTo>
                  <a:cubicBezTo>
                    <a:pt x="102549" y="11317"/>
                    <a:pt x="102515" y="11309"/>
                    <a:pt x="102484" y="11309"/>
                  </a:cubicBezTo>
                  <a:cubicBezTo>
                    <a:pt x="102421" y="11309"/>
                    <a:pt x="102365" y="11342"/>
                    <a:pt x="102331" y="11409"/>
                  </a:cubicBezTo>
                  <a:cubicBezTo>
                    <a:pt x="102281" y="11484"/>
                    <a:pt x="102331" y="11610"/>
                    <a:pt x="102407" y="11635"/>
                  </a:cubicBezTo>
                  <a:cubicBezTo>
                    <a:pt x="102607" y="11760"/>
                    <a:pt x="102833" y="11860"/>
                    <a:pt x="103058" y="11935"/>
                  </a:cubicBezTo>
                  <a:lnTo>
                    <a:pt x="102707" y="12612"/>
                  </a:lnTo>
                  <a:cubicBezTo>
                    <a:pt x="102682" y="12687"/>
                    <a:pt x="102707" y="12813"/>
                    <a:pt x="102808" y="12838"/>
                  </a:cubicBezTo>
                  <a:cubicBezTo>
                    <a:pt x="102833" y="12863"/>
                    <a:pt x="102858" y="12863"/>
                    <a:pt x="102883" y="12863"/>
                  </a:cubicBezTo>
                  <a:cubicBezTo>
                    <a:pt x="102933" y="12863"/>
                    <a:pt x="103008" y="12838"/>
                    <a:pt x="103033" y="12762"/>
                  </a:cubicBezTo>
                  <a:lnTo>
                    <a:pt x="103359" y="12136"/>
                  </a:lnTo>
                  <a:cubicBezTo>
                    <a:pt x="103910" y="13564"/>
                    <a:pt x="104788" y="14843"/>
                    <a:pt x="105890" y="15870"/>
                  </a:cubicBezTo>
                  <a:cubicBezTo>
                    <a:pt x="105540" y="16121"/>
                    <a:pt x="105189" y="16346"/>
                    <a:pt x="104813" y="16572"/>
                  </a:cubicBezTo>
                  <a:cubicBezTo>
                    <a:pt x="104612" y="16422"/>
                    <a:pt x="104387" y="16271"/>
                    <a:pt x="104186" y="16121"/>
                  </a:cubicBezTo>
                  <a:cubicBezTo>
                    <a:pt x="104155" y="16089"/>
                    <a:pt x="104119" y="16075"/>
                    <a:pt x="104082" y="16075"/>
                  </a:cubicBezTo>
                  <a:cubicBezTo>
                    <a:pt x="104031" y="16075"/>
                    <a:pt x="103979" y="16102"/>
                    <a:pt x="103936" y="16146"/>
                  </a:cubicBezTo>
                  <a:cubicBezTo>
                    <a:pt x="103885" y="16221"/>
                    <a:pt x="103885" y="16321"/>
                    <a:pt x="103961" y="16397"/>
                  </a:cubicBezTo>
                  <a:cubicBezTo>
                    <a:pt x="104136" y="16522"/>
                    <a:pt x="104286" y="16647"/>
                    <a:pt x="104462" y="16747"/>
                  </a:cubicBezTo>
                  <a:cubicBezTo>
                    <a:pt x="104111" y="16948"/>
                    <a:pt x="103760" y="17123"/>
                    <a:pt x="103409" y="17249"/>
                  </a:cubicBezTo>
                  <a:cubicBezTo>
                    <a:pt x="102732" y="17524"/>
                    <a:pt x="102081" y="17700"/>
                    <a:pt x="101429" y="17775"/>
                  </a:cubicBezTo>
                  <a:lnTo>
                    <a:pt x="99499" y="17775"/>
                  </a:lnTo>
                  <a:cubicBezTo>
                    <a:pt x="98748" y="17675"/>
                    <a:pt x="98021" y="17449"/>
                    <a:pt x="97344" y="17098"/>
                  </a:cubicBezTo>
                  <a:cubicBezTo>
                    <a:pt x="96216" y="16497"/>
                    <a:pt x="95314" y="15670"/>
                    <a:pt x="94587" y="14667"/>
                  </a:cubicBezTo>
                  <a:cubicBezTo>
                    <a:pt x="96592" y="12762"/>
                    <a:pt x="97745" y="10256"/>
                    <a:pt x="97770" y="7725"/>
                  </a:cubicBezTo>
                  <a:cubicBezTo>
                    <a:pt x="97795" y="7023"/>
                    <a:pt x="97695" y="5720"/>
                    <a:pt x="97118" y="4542"/>
                  </a:cubicBezTo>
                  <a:lnTo>
                    <a:pt x="97118" y="4542"/>
                  </a:lnTo>
                  <a:cubicBezTo>
                    <a:pt x="97219" y="4567"/>
                    <a:pt x="97319" y="4592"/>
                    <a:pt x="97419" y="4642"/>
                  </a:cubicBezTo>
                  <a:lnTo>
                    <a:pt x="97469" y="4642"/>
                  </a:lnTo>
                  <a:cubicBezTo>
                    <a:pt x="97544" y="4642"/>
                    <a:pt x="97620" y="4592"/>
                    <a:pt x="97645" y="4517"/>
                  </a:cubicBezTo>
                  <a:cubicBezTo>
                    <a:pt x="97670" y="4417"/>
                    <a:pt x="97620" y="4316"/>
                    <a:pt x="97544" y="4291"/>
                  </a:cubicBezTo>
                  <a:cubicBezTo>
                    <a:pt x="97319" y="4216"/>
                    <a:pt x="97093" y="4141"/>
                    <a:pt x="96868" y="4091"/>
                  </a:cubicBezTo>
                  <a:cubicBezTo>
                    <a:pt x="96818" y="4041"/>
                    <a:pt x="96793" y="3990"/>
                    <a:pt x="96742" y="3940"/>
                  </a:cubicBezTo>
                  <a:lnTo>
                    <a:pt x="96918" y="3464"/>
                  </a:lnTo>
                  <a:cubicBezTo>
                    <a:pt x="96943" y="3364"/>
                    <a:pt x="96893" y="3264"/>
                    <a:pt x="96793" y="3239"/>
                  </a:cubicBezTo>
                  <a:cubicBezTo>
                    <a:pt x="96775" y="3233"/>
                    <a:pt x="96754" y="3230"/>
                    <a:pt x="96733" y="3230"/>
                  </a:cubicBezTo>
                  <a:cubicBezTo>
                    <a:pt x="96664" y="3230"/>
                    <a:pt x="96586" y="3262"/>
                    <a:pt x="96567" y="3339"/>
                  </a:cubicBezTo>
                  <a:lnTo>
                    <a:pt x="96492" y="3589"/>
                  </a:lnTo>
                  <a:cubicBezTo>
                    <a:pt x="96141" y="3214"/>
                    <a:pt x="95740" y="2888"/>
                    <a:pt x="95214" y="2612"/>
                  </a:cubicBezTo>
                  <a:cubicBezTo>
                    <a:pt x="94737" y="2386"/>
                    <a:pt x="94236" y="2261"/>
                    <a:pt x="93735" y="2261"/>
                  </a:cubicBezTo>
                  <a:cubicBezTo>
                    <a:pt x="93810" y="2136"/>
                    <a:pt x="93885" y="2011"/>
                    <a:pt x="93961" y="1910"/>
                  </a:cubicBezTo>
                  <a:cubicBezTo>
                    <a:pt x="94011" y="1810"/>
                    <a:pt x="93986" y="1710"/>
                    <a:pt x="93910" y="1660"/>
                  </a:cubicBezTo>
                  <a:cubicBezTo>
                    <a:pt x="93875" y="1642"/>
                    <a:pt x="93839" y="1634"/>
                    <a:pt x="93806" y="1634"/>
                  </a:cubicBezTo>
                  <a:cubicBezTo>
                    <a:pt x="93745" y="1634"/>
                    <a:pt x="93692" y="1661"/>
                    <a:pt x="93660" y="1710"/>
                  </a:cubicBezTo>
                  <a:cubicBezTo>
                    <a:pt x="93560" y="1860"/>
                    <a:pt x="93459" y="2036"/>
                    <a:pt x="93359" y="2211"/>
                  </a:cubicBezTo>
                  <a:cubicBezTo>
                    <a:pt x="93234" y="2036"/>
                    <a:pt x="93108" y="1885"/>
                    <a:pt x="92983" y="1710"/>
                  </a:cubicBezTo>
                  <a:cubicBezTo>
                    <a:pt x="92951" y="1661"/>
                    <a:pt x="92897" y="1634"/>
                    <a:pt x="92837" y="1634"/>
                  </a:cubicBezTo>
                  <a:cubicBezTo>
                    <a:pt x="92803" y="1634"/>
                    <a:pt x="92768" y="1642"/>
                    <a:pt x="92732" y="1660"/>
                  </a:cubicBezTo>
                  <a:cubicBezTo>
                    <a:pt x="92657" y="1710"/>
                    <a:pt x="92632" y="1835"/>
                    <a:pt x="92682" y="1910"/>
                  </a:cubicBezTo>
                  <a:cubicBezTo>
                    <a:pt x="92808" y="2061"/>
                    <a:pt x="92908" y="2211"/>
                    <a:pt x="93033" y="2361"/>
                  </a:cubicBezTo>
                  <a:cubicBezTo>
                    <a:pt x="92482" y="2487"/>
                    <a:pt x="92006" y="2737"/>
                    <a:pt x="91605" y="3163"/>
                  </a:cubicBezTo>
                  <a:cubicBezTo>
                    <a:pt x="90502" y="4366"/>
                    <a:pt x="90853" y="6071"/>
                    <a:pt x="91254" y="7549"/>
                  </a:cubicBezTo>
                  <a:cubicBezTo>
                    <a:pt x="91279" y="7625"/>
                    <a:pt x="91304" y="7700"/>
                    <a:pt x="91329" y="7775"/>
                  </a:cubicBezTo>
                  <a:lnTo>
                    <a:pt x="90652" y="7850"/>
                  </a:lnTo>
                  <a:cubicBezTo>
                    <a:pt x="90552" y="7850"/>
                    <a:pt x="90477" y="7950"/>
                    <a:pt x="90502" y="8051"/>
                  </a:cubicBezTo>
                  <a:cubicBezTo>
                    <a:pt x="90502" y="8126"/>
                    <a:pt x="90577" y="8201"/>
                    <a:pt x="90677" y="8201"/>
                  </a:cubicBezTo>
                  <a:lnTo>
                    <a:pt x="91429" y="8126"/>
                  </a:lnTo>
                  <a:cubicBezTo>
                    <a:pt x="91454" y="8276"/>
                    <a:pt x="91504" y="8427"/>
                    <a:pt x="91554" y="8577"/>
                  </a:cubicBezTo>
                  <a:cubicBezTo>
                    <a:pt x="91379" y="8627"/>
                    <a:pt x="91179" y="8652"/>
                    <a:pt x="91003" y="8677"/>
                  </a:cubicBezTo>
                  <a:cubicBezTo>
                    <a:pt x="90903" y="8702"/>
                    <a:pt x="90853" y="8777"/>
                    <a:pt x="90853" y="8878"/>
                  </a:cubicBezTo>
                  <a:cubicBezTo>
                    <a:pt x="90853" y="8978"/>
                    <a:pt x="90953" y="9028"/>
                    <a:pt x="91028" y="9028"/>
                  </a:cubicBezTo>
                  <a:lnTo>
                    <a:pt x="91053" y="9028"/>
                  </a:lnTo>
                  <a:cubicBezTo>
                    <a:pt x="91254" y="9003"/>
                    <a:pt x="91454" y="8978"/>
                    <a:pt x="91655" y="8928"/>
                  </a:cubicBezTo>
                  <a:cubicBezTo>
                    <a:pt x="92256" y="10983"/>
                    <a:pt x="92983" y="12988"/>
                    <a:pt x="94111" y="14617"/>
                  </a:cubicBezTo>
                  <a:cubicBezTo>
                    <a:pt x="94036" y="14692"/>
                    <a:pt x="93961" y="14742"/>
                    <a:pt x="93885" y="14818"/>
                  </a:cubicBezTo>
                  <a:cubicBezTo>
                    <a:pt x="93610" y="15043"/>
                    <a:pt x="93334" y="15269"/>
                    <a:pt x="93033" y="15469"/>
                  </a:cubicBezTo>
                  <a:cubicBezTo>
                    <a:pt x="93033" y="15344"/>
                    <a:pt x="93033" y="15219"/>
                    <a:pt x="93033" y="15093"/>
                  </a:cubicBezTo>
                  <a:cubicBezTo>
                    <a:pt x="93033" y="14993"/>
                    <a:pt x="92933" y="14918"/>
                    <a:pt x="92833" y="14918"/>
                  </a:cubicBezTo>
                  <a:cubicBezTo>
                    <a:pt x="92757" y="14943"/>
                    <a:pt x="92682" y="15018"/>
                    <a:pt x="92682" y="15118"/>
                  </a:cubicBezTo>
                  <a:cubicBezTo>
                    <a:pt x="92682" y="15319"/>
                    <a:pt x="92682" y="15519"/>
                    <a:pt x="92682" y="15695"/>
                  </a:cubicBezTo>
                  <a:lnTo>
                    <a:pt x="92331" y="15519"/>
                  </a:lnTo>
                  <a:cubicBezTo>
                    <a:pt x="92331" y="15494"/>
                    <a:pt x="92331" y="15444"/>
                    <a:pt x="92306" y="15419"/>
                  </a:cubicBezTo>
                  <a:cubicBezTo>
                    <a:pt x="92269" y="15363"/>
                    <a:pt x="92203" y="15335"/>
                    <a:pt x="92141" y="15335"/>
                  </a:cubicBezTo>
                  <a:cubicBezTo>
                    <a:pt x="92120" y="15335"/>
                    <a:pt x="92100" y="15338"/>
                    <a:pt x="92081" y="15344"/>
                  </a:cubicBezTo>
                  <a:cubicBezTo>
                    <a:pt x="92006" y="15369"/>
                    <a:pt x="91930" y="15469"/>
                    <a:pt x="91930" y="15519"/>
                  </a:cubicBezTo>
                  <a:cubicBezTo>
                    <a:pt x="91905" y="15595"/>
                    <a:pt x="91930" y="15720"/>
                    <a:pt x="92081" y="15795"/>
                  </a:cubicBezTo>
                  <a:lnTo>
                    <a:pt x="92331" y="15920"/>
                  </a:lnTo>
                  <a:cubicBezTo>
                    <a:pt x="90812" y="16812"/>
                    <a:pt x="89145" y="17278"/>
                    <a:pt x="87502" y="17278"/>
                  </a:cubicBezTo>
                  <a:cubicBezTo>
                    <a:pt x="87113" y="17278"/>
                    <a:pt x="86725" y="17251"/>
                    <a:pt x="86341" y="17199"/>
                  </a:cubicBezTo>
                  <a:cubicBezTo>
                    <a:pt x="84587" y="16923"/>
                    <a:pt x="82908" y="16121"/>
                    <a:pt x="81529" y="14843"/>
                  </a:cubicBezTo>
                  <a:cubicBezTo>
                    <a:pt x="82582" y="13915"/>
                    <a:pt x="83384" y="12838"/>
                    <a:pt x="83960" y="11710"/>
                  </a:cubicBezTo>
                  <a:cubicBezTo>
                    <a:pt x="84011" y="11810"/>
                    <a:pt x="84061" y="11910"/>
                    <a:pt x="84111" y="12011"/>
                  </a:cubicBezTo>
                  <a:cubicBezTo>
                    <a:pt x="84136" y="12086"/>
                    <a:pt x="84186" y="12136"/>
                    <a:pt x="84261" y="12136"/>
                  </a:cubicBezTo>
                  <a:cubicBezTo>
                    <a:pt x="84286" y="12136"/>
                    <a:pt x="84311" y="12111"/>
                    <a:pt x="84336" y="12111"/>
                  </a:cubicBezTo>
                  <a:cubicBezTo>
                    <a:pt x="84437" y="12061"/>
                    <a:pt x="84462" y="11960"/>
                    <a:pt x="84437" y="11885"/>
                  </a:cubicBezTo>
                  <a:cubicBezTo>
                    <a:pt x="84361" y="11710"/>
                    <a:pt x="84286" y="11534"/>
                    <a:pt x="84186" y="11384"/>
                  </a:cubicBezTo>
                  <a:lnTo>
                    <a:pt x="84963" y="11033"/>
                  </a:lnTo>
                  <a:cubicBezTo>
                    <a:pt x="85063" y="10983"/>
                    <a:pt x="85088" y="10883"/>
                    <a:pt x="85063" y="10808"/>
                  </a:cubicBezTo>
                  <a:cubicBezTo>
                    <a:pt x="85027" y="10734"/>
                    <a:pt x="84963" y="10688"/>
                    <a:pt x="84892" y="10688"/>
                  </a:cubicBezTo>
                  <a:cubicBezTo>
                    <a:pt x="84866" y="10688"/>
                    <a:pt x="84839" y="10694"/>
                    <a:pt x="84813" y="10707"/>
                  </a:cubicBezTo>
                  <a:lnTo>
                    <a:pt x="84286" y="10958"/>
                  </a:lnTo>
                  <a:cubicBezTo>
                    <a:pt x="84762" y="9730"/>
                    <a:pt x="84988" y="8452"/>
                    <a:pt x="84888" y="7173"/>
                  </a:cubicBezTo>
                  <a:cubicBezTo>
                    <a:pt x="84888" y="7073"/>
                    <a:pt x="84863" y="6998"/>
                    <a:pt x="84863" y="6898"/>
                  </a:cubicBezTo>
                  <a:lnTo>
                    <a:pt x="84863" y="6898"/>
                  </a:lnTo>
                  <a:lnTo>
                    <a:pt x="85339" y="7324"/>
                  </a:lnTo>
                  <a:cubicBezTo>
                    <a:pt x="85389" y="7349"/>
                    <a:pt x="85414" y="7374"/>
                    <a:pt x="85464" y="7374"/>
                  </a:cubicBezTo>
                  <a:cubicBezTo>
                    <a:pt x="85514" y="7374"/>
                    <a:pt x="85564" y="7349"/>
                    <a:pt x="85590" y="7299"/>
                  </a:cubicBezTo>
                  <a:cubicBezTo>
                    <a:pt x="85665" y="7224"/>
                    <a:pt x="85665" y="7123"/>
                    <a:pt x="85590" y="7048"/>
                  </a:cubicBezTo>
                  <a:lnTo>
                    <a:pt x="84863" y="6422"/>
                  </a:lnTo>
                  <a:lnTo>
                    <a:pt x="85564" y="6196"/>
                  </a:lnTo>
                  <a:cubicBezTo>
                    <a:pt x="85665" y="6146"/>
                    <a:pt x="85715" y="6046"/>
                    <a:pt x="85665" y="5945"/>
                  </a:cubicBezTo>
                  <a:cubicBezTo>
                    <a:pt x="85644" y="5884"/>
                    <a:pt x="85573" y="5839"/>
                    <a:pt x="85492" y="5839"/>
                  </a:cubicBezTo>
                  <a:cubicBezTo>
                    <a:pt x="85475" y="5839"/>
                    <a:pt x="85457" y="5841"/>
                    <a:pt x="85439" y="5845"/>
                  </a:cubicBezTo>
                  <a:lnTo>
                    <a:pt x="84737" y="6096"/>
                  </a:lnTo>
                  <a:cubicBezTo>
                    <a:pt x="84462" y="4843"/>
                    <a:pt x="83910" y="3815"/>
                    <a:pt x="83083" y="3163"/>
                  </a:cubicBezTo>
                  <a:cubicBezTo>
                    <a:pt x="82482" y="2662"/>
                    <a:pt x="81730" y="2386"/>
                    <a:pt x="80953" y="2386"/>
                  </a:cubicBezTo>
                  <a:lnTo>
                    <a:pt x="80878" y="1960"/>
                  </a:lnTo>
                  <a:cubicBezTo>
                    <a:pt x="80853" y="1860"/>
                    <a:pt x="80777" y="1810"/>
                    <a:pt x="80677" y="1810"/>
                  </a:cubicBezTo>
                  <a:cubicBezTo>
                    <a:pt x="80577" y="1835"/>
                    <a:pt x="80502" y="1935"/>
                    <a:pt x="80527" y="2011"/>
                  </a:cubicBezTo>
                  <a:lnTo>
                    <a:pt x="80602" y="2412"/>
                  </a:lnTo>
                  <a:cubicBezTo>
                    <a:pt x="80527" y="2412"/>
                    <a:pt x="80477" y="2437"/>
                    <a:pt x="80402" y="2437"/>
                  </a:cubicBezTo>
                  <a:cubicBezTo>
                    <a:pt x="79324" y="2612"/>
                    <a:pt x="78747" y="3214"/>
                    <a:pt x="78397" y="3940"/>
                  </a:cubicBezTo>
                  <a:lnTo>
                    <a:pt x="77920" y="3539"/>
                  </a:lnTo>
                  <a:cubicBezTo>
                    <a:pt x="77887" y="3517"/>
                    <a:pt x="77843" y="3504"/>
                    <a:pt x="77800" y="3504"/>
                  </a:cubicBezTo>
                  <a:cubicBezTo>
                    <a:pt x="77748" y="3504"/>
                    <a:pt x="77697" y="3523"/>
                    <a:pt x="77670" y="3564"/>
                  </a:cubicBezTo>
                  <a:cubicBezTo>
                    <a:pt x="77595" y="3640"/>
                    <a:pt x="77620" y="3765"/>
                    <a:pt x="77695" y="3815"/>
                  </a:cubicBezTo>
                  <a:lnTo>
                    <a:pt x="78196" y="4241"/>
                  </a:lnTo>
                  <a:lnTo>
                    <a:pt x="77544" y="4517"/>
                  </a:lnTo>
                  <a:cubicBezTo>
                    <a:pt x="77469" y="4567"/>
                    <a:pt x="77419" y="4667"/>
                    <a:pt x="77469" y="4767"/>
                  </a:cubicBezTo>
                  <a:cubicBezTo>
                    <a:pt x="77494" y="4818"/>
                    <a:pt x="77544" y="4868"/>
                    <a:pt x="77620" y="4868"/>
                  </a:cubicBezTo>
                  <a:cubicBezTo>
                    <a:pt x="77645" y="4868"/>
                    <a:pt x="77670" y="4868"/>
                    <a:pt x="77695" y="4843"/>
                  </a:cubicBezTo>
                  <a:lnTo>
                    <a:pt x="78121" y="4667"/>
                  </a:lnTo>
                  <a:lnTo>
                    <a:pt x="78121" y="4667"/>
                  </a:lnTo>
                  <a:cubicBezTo>
                    <a:pt x="78096" y="4717"/>
                    <a:pt x="78096" y="4792"/>
                    <a:pt x="78071" y="4843"/>
                  </a:cubicBezTo>
                  <a:cubicBezTo>
                    <a:pt x="77720" y="6046"/>
                    <a:pt x="77645" y="7299"/>
                    <a:pt x="77820" y="8552"/>
                  </a:cubicBezTo>
                  <a:lnTo>
                    <a:pt x="76968" y="6622"/>
                  </a:lnTo>
                  <a:lnTo>
                    <a:pt x="74311" y="6622"/>
                  </a:lnTo>
                  <a:lnTo>
                    <a:pt x="77344" y="16898"/>
                  </a:lnTo>
                  <a:cubicBezTo>
                    <a:pt x="76371" y="17207"/>
                    <a:pt x="75360" y="17373"/>
                    <a:pt x="74364" y="17373"/>
                  </a:cubicBezTo>
                  <a:cubicBezTo>
                    <a:pt x="73743" y="17373"/>
                    <a:pt x="73128" y="17308"/>
                    <a:pt x="72532" y="17174"/>
                  </a:cubicBezTo>
                  <a:cubicBezTo>
                    <a:pt x="70953" y="16823"/>
                    <a:pt x="69474" y="16046"/>
                    <a:pt x="68221" y="14918"/>
                  </a:cubicBezTo>
                  <a:cubicBezTo>
                    <a:pt x="68321" y="14793"/>
                    <a:pt x="68447" y="14667"/>
                    <a:pt x="68547" y="14542"/>
                  </a:cubicBezTo>
                  <a:cubicBezTo>
                    <a:pt x="69023" y="14016"/>
                    <a:pt x="69399" y="13439"/>
                    <a:pt x="69725" y="12813"/>
                  </a:cubicBezTo>
                  <a:lnTo>
                    <a:pt x="69750" y="12938"/>
                  </a:lnTo>
                  <a:cubicBezTo>
                    <a:pt x="69775" y="13013"/>
                    <a:pt x="69850" y="13063"/>
                    <a:pt x="69925" y="13063"/>
                  </a:cubicBezTo>
                  <a:lnTo>
                    <a:pt x="69975" y="13063"/>
                  </a:lnTo>
                  <a:cubicBezTo>
                    <a:pt x="70076" y="13038"/>
                    <a:pt x="70126" y="12963"/>
                    <a:pt x="70101" y="12863"/>
                  </a:cubicBezTo>
                  <a:lnTo>
                    <a:pt x="69975" y="12286"/>
                  </a:lnTo>
                  <a:cubicBezTo>
                    <a:pt x="70000" y="12236"/>
                    <a:pt x="70026" y="12186"/>
                    <a:pt x="70051" y="12136"/>
                  </a:cubicBezTo>
                  <a:lnTo>
                    <a:pt x="70602" y="12311"/>
                  </a:lnTo>
                  <a:cubicBezTo>
                    <a:pt x="70627" y="12336"/>
                    <a:pt x="70652" y="12336"/>
                    <a:pt x="70652" y="12336"/>
                  </a:cubicBezTo>
                  <a:cubicBezTo>
                    <a:pt x="70727" y="12336"/>
                    <a:pt x="70802" y="12286"/>
                    <a:pt x="70828" y="12211"/>
                  </a:cubicBezTo>
                  <a:cubicBezTo>
                    <a:pt x="70853" y="12111"/>
                    <a:pt x="70802" y="12011"/>
                    <a:pt x="70727" y="11986"/>
                  </a:cubicBezTo>
                  <a:lnTo>
                    <a:pt x="70176" y="11785"/>
                  </a:lnTo>
                  <a:cubicBezTo>
                    <a:pt x="70652" y="10532"/>
                    <a:pt x="70853" y="9128"/>
                    <a:pt x="70752" y="7725"/>
                  </a:cubicBezTo>
                  <a:cubicBezTo>
                    <a:pt x="70702" y="6948"/>
                    <a:pt x="70552" y="6196"/>
                    <a:pt x="70326" y="5469"/>
                  </a:cubicBezTo>
                  <a:cubicBezTo>
                    <a:pt x="70552" y="5394"/>
                    <a:pt x="70777" y="5319"/>
                    <a:pt x="71003" y="5219"/>
                  </a:cubicBezTo>
                  <a:cubicBezTo>
                    <a:pt x="71078" y="5193"/>
                    <a:pt x="71128" y="5093"/>
                    <a:pt x="71078" y="4993"/>
                  </a:cubicBezTo>
                  <a:cubicBezTo>
                    <a:pt x="71059" y="4916"/>
                    <a:pt x="70996" y="4884"/>
                    <a:pt x="70923" y="4884"/>
                  </a:cubicBezTo>
                  <a:cubicBezTo>
                    <a:pt x="70900" y="4884"/>
                    <a:pt x="70876" y="4887"/>
                    <a:pt x="70853" y="4893"/>
                  </a:cubicBezTo>
                  <a:cubicBezTo>
                    <a:pt x="70652" y="4993"/>
                    <a:pt x="70427" y="5068"/>
                    <a:pt x="70226" y="5143"/>
                  </a:cubicBezTo>
                  <a:cubicBezTo>
                    <a:pt x="70226" y="5143"/>
                    <a:pt x="70226" y="5118"/>
                    <a:pt x="70226" y="5118"/>
                  </a:cubicBezTo>
                  <a:cubicBezTo>
                    <a:pt x="70326" y="4943"/>
                    <a:pt x="70427" y="4742"/>
                    <a:pt x="70552" y="4567"/>
                  </a:cubicBezTo>
                  <a:cubicBezTo>
                    <a:pt x="70602" y="4492"/>
                    <a:pt x="70577" y="4391"/>
                    <a:pt x="70502" y="4341"/>
                  </a:cubicBezTo>
                  <a:cubicBezTo>
                    <a:pt x="70470" y="4310"/>
                    <a:pt x="70430" y="4296"/>
                    <a:pt x="70390" y="4296"/>
                  </a:cubicBezTo>
                  <a:cubicBezTo>
                    <a:pt x="70335" y="4296"/>
                    <a:pt x="70280" y="4323"/>
                    <a:pt x="70251" y="4366"/>
                  </a:cubicBezTo>
                  <a:cubicBezTo>
                    <a:pt x="70176" y="4492"/>
                    <a:pt x="70101" y="4592"/>
                    <a:pt x="70051" y="4717"/>
                  </a:cubicBezTo>
                  <a:cubicBezTo>
                    <a:pt x="69549" y="3514"/>
                    <a:pt x="68823" y="2462"/>
                    <a:pt x="67845" y="1635"/>
                  </a:cubicBezTo>
                  <a:cubicBezTo>
                    <a:pt x="67469" y="1309"/>
                    <a:pt x="67018" y="1083"/>
                    <a:pt x="66592" y="1058"/>
                  </a:cubicBezTo>
                  <a:cubicBezTo>
                    <a:pt x="66518" y="1051"/>
                    <a:pt x="66447" y="1047"/>
                    <a:pt x="66378" y="1047"/>
                  </a:cubicBezTo>
                  <a:cubicBezTo>
                    <a:pt x="65981" y="1047"/>
                    <a:pt x="65670" y="1167"/>
                    <a:pt x="65414" y="1359"/>
                  </a:cubicBezTo>
                  <a:cubicBezTo>
                    <a:pt x="65439" y="1234"/>
                    <a:pt x="65464" y="1108"/>
                    <a:pt x="65489" y="958"/>
                  </a:cubicBezTo>
                  <a:cubicBezTo>
                    <a:pt x="65514" y="858"/>
                    <a:pt x="65439" y="782"/>
                    <a:pt x="65339" y="757"/>
                  </a:cubicBezTo>
                  <a:cubicBezTo>
                    <a:pt x="65322" y="753"/>
                    <a:pt x="65305" y="751"/>
                    <a:pt x="65290" y="751"/>
                  </a:cubicBezTo>
                  <a:cubicBezTo>
                    <a:pt x="65214" y="751"/>
                    <a:pt x="65159" y="800"/>
                    <a:pt x="65138" y="883"/>
                  </a:cubicBezTo>
                  <a:cubicBezTo>
                    <a:pt x="65088" y="1083"/>
                    <a:pt x="65063" y="1284"/>
                    <a:pt x="65013" y="1484"/>
                  </a:cubicBezTo>
                  <a:cubicBezTo>
                    <a:pt x="64938" y="1459"/>
                    <a:pt x="64863" y="1409"/>
                    <a:pt x="64787" y="1359"/>
                  </a:cubicBezTo>
                  <a:cubicBezTo>
                    <a:pt x="64752" y="1341"/>
                    <a:pt x="64716" y="1333"/>
                    <a:pt x="64683" y="1333"/>
                  </a:cubicBezTo>
                  <a:cubicBezTo>
                    <a:pt x="64622" y="1333"/>
                    <a:pt x="64569" y="1360"/>
                    <a:pt x="64537" y="1409"/>
                  </a:cubicBezTo>
                  <a:cubicBezTo>
                    <a:pt x="64487" y="1484"/>
                    <a:pt x="64512" y="1610"/>
                    <a:pt x="64587" y="1660"/>
                  </a:cubicBezTo>
                  <a:cubicBezTo>
                    <a:pt x="64712" y="1735"/>
                    <a:pt x="64812" y="1785"/>
                    <a:pt x="64938" y="1860"/>
                  </a:cubicBezTo>
                  <a:cubicBezTo>
                    <a:pt x="64662" y="2261"/>
                    <a:pt x="64537" y="2687"/>
                    <a:pt x="64462" y="2913"/>
                  </a:cubicBezTo>
                  <a:cubicBezTo>
                    <a:pt x="63760" y="5068"/>
                    <a:pt x="63785" y="7474"/>
                    <a:pt x="64512" y="9730"/>
                  </a:cubicBezTo>
                  <a:cubicBezTo>
                    <a:pt x="64336" y="9780"/>
                    <a:pt x="64161" y="9830"/>
                    <a:pt x="63985" y="9855"/>
                  </a:cubicBezTo>
                  <a:cubicBezTo>
                    <a:pt x="63885" y="9880"/>
                    <a:pt x="63835" y="9980"/>
                    <a:pt x="63835" y="10056"/>
                  </a:cubicBezTo>
                  <a:cubicBezTo>
                    <a:pt x="63860" y="10156"/>
                    <a:pt x="63935" y="10206"/>
                    <a:pt x="64010" y="10206"/>
                  </a:cubicBezTo>
                  <a:lnTo>
                    <a:pt x="64061" y="10206"/>
                  </a:lnTo>
                  <a:cubicBezTo>
                    <a:pt x="64236" y="10181"/>
                    <a:pt x="64437" y="10131"/>
                    <a:pt x="64612" y="10081"/>
                  </a:cubicBezTo>
                  <a:cubicBezTo>
                    <a:pt x="64687" y="10256"/>
                    <a:pt x="64737" y="10407"/>
                    <a:pt x="64812" y="10582"/>
                  </a:cubicBezTo>
                  <a:lnTo>
                    <a:pt x="64211" y="10958"/>
                  </a:lnTo>
                  <a:cubicBezTo>
                    <a:pt x="64111" y="11008"/>
                    <a:pt x="64086" y="11108"/>
                    <a:pt x="64136" y="11184"/>
                  </a:cubicBezTo>
                  <a:cubicBezTo>
                    <a:pt x="64186" y="11259"/>
                    <a:pt x="64236" y="11284"/>
                    <a:pt x="64286" y="11284"/>
                  </a:cubicBezTo>
                  <a:cubicBezTo>
                    <a:pt x="64336" y="11284"/>
                    <a:pt x="64361" y="11259"/>
                    <a:pt x="64386" y="11259"/>
                  </a:cubicBezTo>
                  <a:lnTo>
                    <a:pt x="64938" y="10908"/>
                  </a:lnTo>
                  <a:cubicBezTo>
                    <a:pt x="65138" y="11334"/>
                    <a:pt x="65339" y="11760"/>
                    <a:pt x="65564" y="12186"/>
                  </a:cubicBezTo>
                  <a:cubicBezTo>
                    <a:pt x="66166" y="13214"/>
                    <a:pt x="66893" y="14141"/>
                    <a:pt x="67695" y="14918"/>
                  </a:cubicBezTo>
                  <a:cubicBezTo>
                    <a:pt x="67168" y="15394"/>
                    <a:pt x="66592" y="15795"/>
                    <a:pt x="65965" y="16146"/>
                  </a:cubicBezTo>
                  <a:lnTo>
                    <a:pt x="65665" y="15945"/>
                  </a:lnTo>
                  <a:cubicBezTo>
                    <a:pt x="65665" y="15895"/>
                    <a:pt x="65640" y="15870"/>
                    <a:pt x="65614" y="15845"/>
                  </a:cubicBezTo>
                  <a:cubicBezTo>
                    <a:pt x="65577" y="15789"/>
                    <a:pt x="65525" y="15761"/>
                    <a:pt x="65459" y="15761"/>
                  </a:cubicBezTo>
                  <a:cubicBezTo>
                    <a:pt x="65437" y="15761"/>
                    <a:pt x="65414" y="15764"/>
                    <a:pt x="65389" y="15770"/>
                  </a:cubicBezTo>
                  <a:cubicBezTo>
                    <a:pt x="65339" y="15795"/>
                    <a:pt x="65264" y="15870"/>
                    <a:pt x="65264" y="15945"/>
                  </a:cubicBezTo>
                  <a:cubicBezTo>
                    <a:pt x="65239" y="15996"/>
                    <a:pt x="65264" y="16121"/>
                    <a:pt x="65389" y="16196"/>
                  </a:cubicBezTo>
                  <a:lnTo>
                    <a:pt x="65614" y="16321"/>
                  </a:lnTo>
                  <a:cubicBezTo>
                    <a:pt x="64230" y="17002"/>
                    <a:pt x="62670" y="17358"/>
                    <a:pt x="61112" y="17358"/>
                  </a:cubicBezTo>
                  <a:cubicBezTo>
                    <a:pt x="59398" y="17358"/>
                    <a:pt x="57686" y="16927"/>
                    <a:pt x="56216" y="16021"/>
                  </a:cubicBezTo>
                  <a:cubicBezTo>
                    <a:pt x="56091" y="15970"/>
                    <a:pt x="55990" y="15895"/>
                    <a:pt x="55890" y="15820"/>
                  </a:cubicBezTo>
                  <a:cubicBezTo>
                    <a:pt x="56742" y="15018"/>
                    <a:pt x="57494" y="14091"/>
                    <a:pt x="58146" y="13063"/>
                  </a:cubicBezTo>
                  <a:cubicBezTo>
                    <a:pt x="58447" y="12587"/>
                    <a:pt x="58697" y="12086"/>
                    <a:pt x="58923" y="11610"/>
                  </a:cubicBezTo>
                  <a:lnTo>
                    <a:pt x="58998" y="11760"/>
                  </a:lnTo>
                  <a:cubicBezTo>
                    <a:pt x="59023" y="11835"/>
                    <a:pt x="59098" y="11860"/>
                    <a:pt x="59173" y="11860"/>
                  </a:cubicBezTo>
                  <a:lnTo>
                    <a:pt x="59249" y="11860"/>
                  </a:lnTo>
                  <a:cubicBezTo>
                    <a:pt x="59324" y="11810"/>
                    <a:pt x="59374" y="11710"/>
                    <a:pt x="59324" y="11610"/>
                  </a:cubicBezTo>
                  <a:lnTo>
                    <a:pt x="59123" y="11209"/>
                  </a:lnTo>
                  <a:lnTo>
                    <a:pt x="60000" y="11083"/>
                  </a:lnTo>
                  <a:cubicBezTo>
                    <a:pt x="60101" y="11083"/>
                    <a:pt x="60151" y="10983"/>
                    <a:pt x="60151" y="10883"/>
                  </a:cubicBezTo>
                  <a:cubicBezTo>
                    <a:pt x="60129" y="10796"/>
                    <a:pt x="60051" y="10728"/>
                    <a:pt x="59981" y="10728"/>
                  </a:cubicBezTo>
                  <a:cubicBezTo>
                    <a:pt x="59971" y="10728"/>
                    <a:pt x="59960" y="10729"/>
                    <a:pt x="59950" y="10732"/>
                  </a:cubicBezTo>
                  <a:lnTo>
                    <a:pt x="59223" y="10833"/>
                  </a:lnTo>
                  <a:cubicBezTo>
                    <a:pt x="60076" y="8552"/>
                    <a:pt x="60151" y="6171"/>
                    <a:pt x="59474" y="3990"/>
                  </a:cubicBezTo>
                  <a:lnTo>
                    <a:pt x="59474" y="3990"/>
                  </a:lnTo>
                  <a:lnTo>
                    <a:pt x="60151" y="4341"/>
                  </a:lnTo>
                  <a:cubicBezTo>
                    <a:pt x="60176" y="4366"/>
                    <a:pt x="60201" y="4366"/>
                    <a:pt x="60226" y="4366"/>
                  </a:cubicBezTo>
                  <a:cubicBezTo>
                    <a:pt x="60301" y="4366"/>
                    <a:pt x="60351" y="4341"/>
                    <a:pt x="60401" y="4266"/>
                  </a:cubicBezTo>
                  <a:cubicBezTo>
                    <a:pt x="60426" y="4191"/>
                    <a:pt x="60401" y="4091"/>
                    <a:pt x="60326" y="4041"/>
                  </a:cubicBezTo>
                  <a:lnTo>
                    <a:pt x="59524" y="3640"/>
                  </a:lnTo>
                  <a:lnTo>
                    <a:pt x="59975" y="3138"/>
                  </a:lnTo>
                  <a:cubicBezTo>
                    <a:pt x="60051" y="3063"/>
                    <a:pt x="60051" y="2938"/>
                    <a:pt x="59975" y="2888"/>
                  </a:cubicBezTo>
                  <a:cubicBezTo>
                    <a:pt x="59938" y="2850"/>
                    <a:pt x="59888" y="2831"/>
                    <a:pt x="59841" y="2831"/>
                  </a:cubicBezTo>
                  <a:cubicBezTo>
                    <a:pt x="59794" y="2831"/>
                    <a:pt x="59750" y="2850"/>
                    <a:pt x="59725" y="2888"/>
                  </a:cubicBezTo>
                  <a:lnTo>
                    <a:pt x="59249" y="3414"/>
                  </a:lnTo>
                  <a:cubicBezTo>
                    <a:pt x="59123" y="3088"/>
                    <a:pt x="58973" y="2762"/>
                    <a:pt x="58822" y="2462"/>
                  </a:cubicBezTo>
                  <a:cubicBezTo>
                    <a:pt x="58472" y="1810"/>
                    <a:pt x="57970" y="1259"/>
                    <a:pt x="57394" y="908"/>
                  </a:cubicBezTo>
                  <a:cubicBezTo>
                    <a:pt x="57569" y="858"/>
                    <a:pt x="57745" y="833"/>
                    <a:pt x="57895" y="833"/>
                  </a:cubicBezTo>
                  <a:cubicBezTo>
                    <a:pt x="57995" y="808"/>
                    <a:pt x="58071" y="732"/>
                    <a:pt x="58071" y="632"/>
                  </a:cubicBezTo>
                  <a:cubicBezTo>
                    <a:pt x="58071" y="532"/>
                    <a:pt x="57970" y="457"/>
                    <a:pt x="57870" y="457"/>
                  </a:cubicBezTo>
                  <a:cubicBezTo>
                    <a:pt x="57569" y="482"/>
                    <a:pt x="57269" y="557"/>
                    <a:pt x="56968" y="632"/>
                  </a:cubicBezTo>
                  <a:cubicBezTo>
                    <a:pt x="56968" y="482"/>
                    <a:pt x="56943" y="356"/>
                    <a:pt x="56918" y="206"/>
                  </a:cubicBezTo>
                  <a:cubicBezTo>
                    <a:pt x="56868" y="31"/>
                    <a:pt x="56742" y="5"/>
                    <a:pt x="56692" y="5"/>
                  </a:cubicBezTo>
                  <a:cubicBezTo>
                    <a:pt x="56682" y="2"/>
                    <a:pt x="56672" y="1"/>
                    <a:pt x="56662" y="1"/>
                  </a:cubicBezTo>
                  <a:close/>
                </a:path>
              </a:pathLst>
            </a:custGeom>
            <a:solidFill>
              <a:srgbClr val="CF8000">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1"/>
            <p:cNvSpPr/>
            <p:nvPr/>
          </p:nvSpPr>
          <p:spPr>
            <a:xfrm>
              <a:off x="5540250" y="2511925"/>
              <a:ext cx="623475" cy="622850"/>
            </a:xfrm>
            <a:custGeom>
              <a:avLst/>
              <a:gdLst/>
              <a:ahLst/>
              <a:cxnLst/>
              <a:rect l="l" t="t" r="r" b="b"/>
              <a:pathLst>
                <a:path w="24939" h="24914" extrusionOk="0">
                  <a:moveTo>
                    <a:pt x="24938" y="1"/>
                  </a:moveTo>
                  <a:lnTo>
                    <a:pt x="1" y="24913"/>
                  </a:lnTo>
                  <a:lnTo>
                    <a:pt x="1054" y="24913"/>
                  </a:lnTo>
                  <a:lnTo>
                    <a:pt x="24938" y="1028"/>
                  </a:lnTo>
                  <a:lnTo>
                    <a:pt x="24938" y="1"/>
                  </a:lnTo>
                  <a:close/>
                </a:path>
              </a:pathLst>
            </a:custGeom>
            <a:solidFill>
              <a:srgbClr val="CF8000">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1"/>
            <p:cNvSpPr/>
            <p:nvPr/>
          </p:nvSpPr>
          <p:spPr>
            <a:xfrm>
              <a:off x="1457525" y="2788875"/>
              <a:ext cx="345900" cy="345900"/>
            </a:xfrm>
            <a:custGeom>
              <a:avLst/>
              <a:gdLst/>
              <a:ahLst/>
              <a:cxnLst/>
              <a:rect l="l" t="t" r="r" b="b"/>
              <a:pathLst>
                <a:path w="13836" h="13836" extrusionOk="0">
                  <a:moveTo>
                    <a:pt x="1" y="1"/>
                  </a:moveTo>
                  <a:lnTo>
                    <a:pt x="1" y="1028"/>
                  </a:lnTo>
                  <a:lnTo>
                    <a:pt x="12808" y="13835"/>
                  </a:lnTo>
                  <a:lnTo>
                    <a:pt x="13835" y="13835"/>
                  </a:lnTo>
                  <a:lnTo>
                    <a:pt x="1" y="1"/>
                  </a:lnTo>
                  <a:close/>
                </a:path>
              </a:pathLst>
            </a:custGeom>
            <a:solidFill>
              <a:srgbClr val="CF8000">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5" name="Google Shape;1335;p21"/>
          <p:cNvGrpSpPr/>
          <p:nvPr/>
        </p:nvGrpSpPr>
        <p:grpSpPr>
          <a:xfrm>
            <a:off x="-234378" y="4343426"/>
            <a:ext cx="9871866" cy="1204461"/>
            <a:chOff x="4270225" y="4546400"/>
            <a:chExt cx="2660450" cy="324600"/>
          </a:xfrm>
        </p:grpSpPr>
        <p:sp>
          <p:nvSpPr>
            <p:cNvPr id="1336" name="Google Shape;1336;p21"/>
            <p:cNvSpPr/>
            <p:nvPr/>
          </p:nvSpPr>
          <p:spPr>
            <a:xfrm>
              <a:off x="4270225" y="4648525"/>
              <a:ext cx="2660450" cy="222475"/>
            </a:xfrm>
            <a:custGeom>
              <a:avLst/>
              <a:gdLst/>
              <a:ahLst/>
              <a:cxnLst/>
              <a:rect l="l" t="t" r="r" b="b"/>
              <a:pathLst>
                <a:path w="106418" h="8899" extrusionOk="0">
                  <a:moveTo>
                    <a:pt x="1" y="1"/>
                  </a:moveTo>
                  <a:lnTo>
                    <a:pt x="1" y="8898"/>
                  </a:lnTo>
                  <a:lnTo>
                    <a:pt x="106417" y="8898"/>
                  </a:lnTo>
                  <a:lnTo>
                    <a:pt x="1064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1"/>
            <p:cNvSpPr/>
            <p:nvPr/>
          </p:nvSpPr>
          <p:spPr>
            <a:xfrm>
              <a:off x="4363575" y="4618250"/>
              <a:ext cx="63950" cy="38450"/>
            </a:xfrm>
            <a:custGeom>
              <a:avLst/>
              <a:gdLst/>
              <a:ahLst/>
              <a:cxnLst/>
              <a:rect l="l" t="t" r="r" b="b"/>
              <a:pathLst>
                <a:path w="2558" h="1538" extrusionOk="0">
                  <a:moveTo>
                    <a:pt x="404" y="0"/>
                  </a:moveTo>
                  <a:cubicBezTo>
                    <a:pt x="276" y="0"/>
                    <a:pt x="142" y="11"/>
                    <a:pt x="1" y="34"/>
                  </a:cubicBezTo>
                  <a:cubicBezTo>
                    <a:pt x="1" y="34"/>
                    <a:pt x="1580" y="159"/>
                    <a:pt x="1931" y="1538"/>
                  </a:cubicBezTo>
                  <a:lnTo>
                    <a:pt x="2557" y="1538"/>
                  </a:lnTo>
                  <a:cubicBezTo>
                    <a:pt x="2557" y="1538"/>
                    <a:pt x="1938" y="0"/>
                    <a:pt x="4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1"/>
            <p:cNvSpPr/>
            <p:nvPr/>
          </p:nvSpPr>
          <p:spPr>
            <a:xfrm>
              <a:off x="4411825" y="4602850"/>
              <a:ext cx="72100" cy="53850"/>
            </a:xfrm>
            <a:custGeom>
              <a:avLst/>
              <a:gdLst/>
              <a:ahLst/>
              <a:cxnLst/>
              <a:rect l="l" t="t" r="r" b="b"/>
              <a:pathLst>
                <a:path w="2884" h="2154" extrusionOk="0">
                  <a:moveTo>
                    <a:pt x="1920" y="1"/>
                  </a:moveTo>
                  <a:cubicBezTo>
                    <a:pt x="1137" y="1"/>
                    <a:pt x="529" y="879"/>
                    <a:pt x="1" y="2154"/>
                  </a:cubicBezTo>
                  <a:lnTo>
                    <a:pt x="803" y="2154"/>
                  </a:lnTo>
                  <a:cubicBezTo>
                    <a:pt x="803" y="2154"/>
                    <a:pt x="1101" y="236"/>
                    <a:pt x="2258" y="236"/>
                  </a:cubicBezTo>
                  <a:cubicBezTo>
                    <a:pt x="2444" y="236"/>
                    <a:pt x="2651" y="285"/>
                    <a:pt x="2883" y="399"/>
                  </a:cubicBezTo>
                  <a:cubicBezTo>
                    <a:pt x="2534" y="125"/>
                    <a:pt x="2214" y="1"/>
                    <a:pt x="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1"/>
            <p:cNvSpPr/>
            <p:nvPr/>
          </p:nvSpPr>
          <p:spPr>
            <a:xfrm>
              <a:off x="4388650" y="4575225"/>
              <a:ext cx="40750" cy="81475"/>
            </a:xfrm>
            <a:custGeom>
              <a:avLst/>
              <a:gdLst/>
              <a:ahLst/>
              <a:cxnLst/>
              <a:rect l="l" t="t" r="r" b="b"/>
              <a:pathLst>
                <a:path w="1630" h="3259" extrusionOk="0">
                  <a:moveTo>
                    <a:pt x="1" y="0"/>
                  </a:moveTo>
                  <a:cubicBezTo>
                    <a:pt x="1" y="1"/>
                    <a:pt x="1078" y="2808"/>
                    <a:pt x="1028" y="3259"/>
                  </a:cubicBezTo>
                  <a:lnTo>
                    <a:pt x="1630" y="3259"/>
                  </a:lnTo>
                  <a:cubicBezTo>
                    <a:pt x="1630" y="3259"/>
                    <a:pt x="1554" y="928"/>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1"/>
            <p:cNvSpPr/>
            <p:nvPr/>
          </p:nvSpPr>
          <p:spPr>
            <a:xfrm>
              <a:off x="5052200" y="4626575"/>
              <a:ext cx="29450" cy="30125"/>
            </a:xfrm>
            <a:custGeom>
              <a:avLst/>
              <a:gdLst/>
              <a:ahLst/>
              <a:cxnLst/>
              <a:rect l="l" t="t" r="r" b="b"/>
              <a:pathLst>
                <a:path w="1178" h="1205" extrusionOk="0">
                  <a:moveTo>
                    <a:pt x="58" y="0"/>
                  </a:moveTo>
                  <a:cubicBezTo>
                    <a:pt x="39" y="0"/>
                    <a:pt x="20" y="1"/>
                    <a:pt x="0" y="2"/>
                  </a:cubicBezTo>
                  <a:cubicBezTo>
                    <a:pt x="0" y="2"/>
                    <a:pt x="802" y="227"/>
                    <a:pt x="852" y="1155"/>
                  </a:cubicBezTo>
                  <a:lnTo>
                    <a:pt x="1178" y="1205"/>
                  </a:lnTo>
                  <a:cubicBezTo>
                    <a:pt x="1178" y="1205"/>
                    <a:pt x="1009" y="0"/>
                    <a:pt x="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1"/>
            <p:cNvSpPr/>
            <p:nvPr/>
          </p:nvSpPr>
          <p:spPr>
            <a:xfrm>
              <a:off x="5073500" y="4624350"/>
              <a:ext cx="42625" cy="32975"/>
            </a:xfrm>
            <a:custGeom>
              <a:avLst/>
              <a:gdLst/>
              <a:ahLst/>
              <a:cxnLst/>
              <a:rect l="l" t="t" r="r" b="b"/>
              <a:pathLst>
                <a:path w="1705" h="1319" extrusionOk="0">
                  <a:moveTo>
                    <a:pt x="1163" y="0"/>
                  </a:moveTo>
                  <a:cubicBezTo>
                    <a:pt x="769" y="0"/>
                    <a:pt x="379" y="504"/>
                    <a:pt x="0" y="1244"/>
                  </a:cubicBezTo>
                  <a:lnTo>
                    <a:pt x="401" y="1319"/>
                  </a:lnTo>
                  <a:cubicBezTo>
                    <a:pt x="401" y="1319"/>
                    <a:pt x="747" y="179"/>
                    <a:pt x="1323" y="179"/>
                  </a:cubicBezTo>
                  <a:cubicBezTo>
                    <a:pt x="1441" y="179"/>
                    <a:pt x="1568" y="226"/>
                    <a:pt x="1704" y="341"/>
                  </a:cubicBezTo>
                  <a:cubicBezTo>
                    <a:pt x="1524" y="105"/>
                    <a:pt x="1343" y="0"/>
                    <a:pt x="11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1"/>
            <p:cNvSpPr/>
            <p:nvPr/>
          </p:nvSpPr>
          <p:spPr>
            <a:xfrm>
              <a:off x="5070350" y="4600275"/>
              <a:ext cx="17575" cy="57050"/>
            </a:xfrm>
            <a:custGeom>
              <a:avLst/>
              <a:gdLst/>
              <a:ahLst/>
              <a:cxnLst/>
              <a:rect l="l" t="t" r="r" b="b"/>
              <a:pathLst>
                <a:path w="703" h="2282" extrusionOk="0">
                  <a:moveTo>
                    <a:pt x="1" y="1"/>
                  </a:moveTo>
                  <a:cubicBezTo>
                    <a:pt x="1" y="1"/>
                    <a:pt x="251" y="1906"/>
                    <a:pt x="176" y="2232"/>
                  </a:cubicBezTo>
                  <a:lnTo>
                    <a:pt x="477" y="2282"/>
                  </a:lnTo>
                  <a:cubicBezTo>
                    <a:pt x="477" y="2282"/>
                    <a:pt x="703" y="728"/>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1"/>
            <p:cNvSpPr/>
            <p:nvPr/>
          </p:nvSpPr>
          <p:spPr>
            <a:xfrm>
              <a:off x="6680647" y="4609675"/>
              <a:ext cx="48250" cy="56425"/>
            </a:xfrm>
            <a:custGeom>
              <a:avLst/>
              <a:gdLst/>
              <a:ahLst/>
              <a:cxnLst/>
              <a:rect l="l" t="t" r="r" b="b"/>
              <a:pathLst>
                <a:path w="1930" h="2257" extrusionOk="0">
                  <a:moveTo>
                    <a:pt x="1930" y="1"/>
                  </a:moveTo>
                  <a:lnTo>
                    <a:pt x="1930" y="1"/>
                  </a:lnTo>
                  <a:cubicBezTo>
                    <a:pt x="75" y="302"/>
                    <a:pt x="0" y="2257"/>
                    <a:pt x="0" y="2257"/>
                  </a:cubicBezTo>
                  <a:lnTo>
                    <a:pt x="576" y="2056"/>
                  </a:lnTo>
                  <a:cubicBezTo>
                    <a:pt x="476" y="628"/>
                    <a:pt x="1930" y="1"/>
                    <a:pt x="19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1"/>
            <p:cNvSpPr/>
            <p:nvPr/>
          </p:nvSpPr>
          <p:spPr>
            <a:xfrm>
              <a:off x="6612972" y="4623750"/>
              <a:ext cx="82100" cy="43600"/>
            </a:xfrm>
            <a:custGeom>
              <a:avLst/>
              <a:gdLst/>
              <a:ahLst/>
              <a:cxnLst/>
              <a:rect l="l" t="t" r="r" b="b"/>
              <a:pathLst>
                <a:path w="3284" h="1744" extrusionOk="0">
                  <a:moveTo>
                    <a:pt x="1124" y="1"/>
                  </a:moveTo>
                  <a:cubicBezTo>
                    <a:pt x="721" y="1"/>
                    <a:pt x="344" y="225"/>
                    <a:pt x="0" y="741"/>
                  </a:cubicBezTo>
                  <a:cubicBezTo>
                    <a:pt x="295" y="447"/>
                    <a:pt x="583" y="332"/>
                    <a:pt x="854" y="332"/>
                  </a:cubicBezTo>
                  <a:cubicBezTo>
                    <a:pt x="1803" y="332"/>
                    <a:pt x="2532" y="1744"/>
                    <a:pt x="2532" y="1744"/>
                  </a:cubicBezTo>
                  <a:lnTo>
                    <a:pt x="3283" y="1493"/>
                  </a:lnTo>
                  <a:cubicBezTo>
                    <a:pt x="2508" y="593"/>
                    <a:pt x="1780" y="1"/>
                    <a:pt x="1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1"/>
            <p:cNvSpPr/>
            <p:nvPr/>
          </p:nvSpPr>
          <p:spPr>
            <a:xfrm>
              <a:off x="6661222" y="4576475"/>
              <a:ext cx="31975" cy="90250"/>
            </a:xfrm>
            <a:custGeom>
              <a:avLst/>
              <a:gdLst/>
              <a:ahLst/>
              <a:cxnLst/>
              <a:rect l="l" t="t" r="r" b="b"/>
              <a:pathLst>
                <a:path w="1279" h="3610" extrusionOk="0">
                  <a:moveTo>
                    <a:pt x="1178" y="1"/>
                  </a:moveTo>
                  <a:lnTo>
                    <a:pt x="1178" y="1"/>
                  </a:lnTo>
                  <a:cubicBezTo>
                    <a:pt x="0" y="1354"/>
                    <a:pt x="702" y="3610"/>
                    <a:pt x="702" y="3610"/>
                  </a:cubicBezTo>
                  <a:lnTo>
                    <a:pt x="1278" y="3409"/>
                  </a:lnTo>
                  <a:cubicBezTo>
                    <a:pt x="1078" y="2983"/>
                    <a:pt x="1178" y="1"/>
                    <a:pt x="11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1"/>
            <p:cNvSpPr/>
            <p:nvPr/>
          </p:nvSpPr>
          <p:spPr>
            <a:xfrm>
              <a:off x="5491425" y="4624625"/>
              <a:ext cx="59525" cy="44600"/>
            </a:xfrm>
            <a:custGeom>
              <a:avLst/>
              <a:gdLst/>
              <a:ahLst/>
              <a:cxnLst/>
              <a:rect l="l" t="t" r="r" b="b"/>
              <a:pathLst>
                <a:path w="2381" h="1784" extrusionOk="0">
                  <a:moveTo>
                    <a:pt x="2237" y="1"/>
                  </a:moveTo>
                  <a:cubicBezTo>
                    <a:pt x="476" y="1"/>
                    <a:pt x="0" y="1784"/>
                    <a:pt x="0" y="1784"/>
                  </a:cubicBezTo>
                  <a:lnTo>
                    <a:pt x="627" y="1734"/>
                  </a:lnTo>
                  <a:cubicBezTo>
                    <a:pt x="827" y="305"/>
                    <a:pt x="2381" y="4"/>
                    <a:pt x="2381" y="4"/>
                  </a:cubicBezTo>
                  <a:cubicBezTo>
                    <a:pt x="2332" y="2"/>
                    <a:pt x="2284" y="1"/>
                    <a:pt x="22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1"/>
            <p:cNvSpPr/>
            <p:nvPr/>
          </p:nvSpPr>
          <p:spPr>
            <a:xfrm>
              <a:off x="5430625" y="4619300"/>
              <a:ext cx="76475" cy="50550"/>
            </a:xfrm>
            <a:custGeom>
              <a:avLst/>
              <a:gdLst/>
              <a:ahLst/>
              <a:cxnLst/>
              <a:rect l="l" t="t" r="r" b="b"/>
              <a:pathLst>
                <a:path w="3059" h="2022" extrusionOk="0">
                  <a:moveTo>
                    <a:pt x="1028" y="0"/>
                  </a:moveTo>
                  <a:cubicBezTo>
                    <a:pt x="700" y="0"/>
                    <a:pt x="359" y="160"/>
                    <a:pt x="1" y="518"/>
                  </a:cubicBezTo>
                  <a:cubicBezTo>
                    <a:pt x="267" y="345"/>
                    <a:pt x="508" y="273"/>
                    <a:pt x="724" y="273"/>
                  </a:cubicBezTo>
                  <a:cubicBezTo>
                    <a:pt x="1789" y="273"/>
                    <a:pt x="2257" y="2022"/>
                    <a:pt x="2257" y="2022"/>
                  </a:cubicBezTo>
                  <a:lnTo>
                    <a:pt x="3059" y="1947"/>
                  </a:lnTo>
                  <a:cubicBezTo>
                    <a:pt x="2419" y="789"/>
                    <a:pt x="1756" y="0"/>
                    <a:pt x="10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1"/>
            <p:cNvSpPr/>
            <p:nvPr/>
          </p:nvSpPr>
          <p:spPr>
            <a:xfrm>
              <a:off x="5485150" y="4584000"/>
              <a:ext cx="35725" cy="85850"/>
            </a:xfrm>
            <a:custGeom>
              <a:avLst/>
              <a:gdLst/>
              <a:ahLst/>
              <a:cxnLst/>
              <a:rect l="l" t="t" r="r" b="b"/>
              <a:pathLst>
                <a:path w="1429" h="3434" extrusionOk="0">
                  <a:moveTo>
                    <a:pt x="1429" y="0"/>
                  </a:moveTo>
                  <a:cubicBezTo>
                    <a:pt x="0" y="1103"/>
                    <a:pt x="176" y="3434"/>
                    <a:pt x="176" y="3434"/>
                  </a:cubicBezTo>
                  <a:lnTo>
                    <a:pt x="777" y="3359"/>
                  </a:lnTo>
                  <a:cubicBezTo>
                    <a:pt x="677" y="2908"/>
                    <a:pt x="1429" y="1"/>
                    <a:pt x="14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1"/>
            <p:cNvSpPr/>
            <p:nvPr/>
          </p:nvSpPr>
          <p:spPr>
            <a:xfrm>
              <a:off x="6180025" y="4626575"/>
              <a:ext cx="29450" cy="30125"/>
            </a:xfrm>
            <a:custGeom>
              <a:avLst/>
              <a:gdLst/>
              <a:ahLst/>
              <a:cxnLst/>
              <a:rect l="l" t="t" r="r" b="b"/>
              <a:pathLst>
                <a:path w="1178" h="1205" extrusionOk="0">
                  <a:moveTo>
                    <a:pt x="1120" y="0"/>
                  </a:moveTo>
                  <a:cubicBezTo>
                    <a:pt x="169" y="0"/>
                    <a:pt x="0" y="1205"/>
                    <a:pt x="0" y="1205"/>
                  </a:cubicBezTo>
                  <a:lnTo>
                    <a:pt x="326" y="1155"/>
                  </a:lnTo>
                  <a:cubicBezTo>
                    <a:pt x="376" y="227"/>
                    <a:pt x="1178" y="2"/>
                    <a:pt x="1178" y="2"/>
                  </a:cubicBezTo>
                  <a:cubicBezTo>
                    <a:pt x="1158" y="1"/>
                    <a:pt x="1139" y="0"/>
                    <a:pt x="1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1"/>
            <p:cNvSpPr/>
            <p:nvPr/>
          </p:nvSpPr>
          <p:spPr>
            <a:xfrm>
              <a:off x="6145550" y="4624350"/>
              <a:ext cx="42625" cy="32975"/>
            </a:xfrm>
            <a:custGeom>
              <a:avLst/>
              <a:gdLst/>
              <a:ahLst/>
              <a:cxnLst/>
              <a:rect l="l" t="t" r="r" b="b"/>
              <a:pathLst>
                <a:path w="1705" h="1319" extrusionOk="0">
                  <a:moveTo>
                    <a:pt x="537" y="0"/>
                  </a:moveTo>
                  <a:cubicBezTo>
                    <a:pt x="360" y="0"/>
                    <a:pt x="181" y="105"/>
                    <a:pt x="1" y="341"/>
                  </a:cubicBezTo>
                  <a:cubicBezTo>
                    <a:pt x="137" y="226"/>
                    <a:pt x="264" y="179"/>
                    <a:pt x="380" y="179"/>
                  </a:cubicBezTo>
                  <a:cubicBezTo>
                    <a:pt x="951" y="179"/>
                    <a:pt x="1279" y="1319"/>
                    <a:pt x="1279" y="1319"/>
                  </a:cubicBezTo>
                  <a:lnTo>
                    <a:pt x="1705" y="1244"/>
                  </a:lnTo>
                  <a:cubicBezTo>
                    <a:pt x="1309" y="504"/>
                    <a:pt x="925" y="0"/>
                    <a:pt x="5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1"/>
            <p:cNvSpPr/>
            <p:nvPr/>
          </p:nvSpPr>
          <p:spPr>
            <a:xfrm>
              <a:off x="6173750" y="4600275"/>
              <a:ext cx="17575" cy="57050"/>
            </a:xfrm>
            <a:custGeom>
              <a:avLst/>
              <a:gdLst/>
              <a:ahLst/>
              <a:cxnLst/>
              <a:rect l="l" t="t" r="r" b="b"/>
              <a:pathLst>
                <a:path w="703" h="2282" extrusionOk="0">
                  <a:moveTo>
                    <a:pt x="702" y="1"/>
                  </a:moveTo>
                  <a:lnTo>
                    <a:pt x="702" y="1"/>
                  </a:lnTo>
                  <a:cubicBezTo>
                    <a:pt x="0" y="728"/>
                    <a:pt x="201" y="2282"/>
                    <a:pt x="201" y="2282"/>
                  </a:cubicBezTo>
                  <a:lnTo>
                    <a:pt x="527" y="2232"/>
                  </a:lnTo>
                  <a:cubicBezTo>
                    <a:pt x="452" y="1906"/>
                    <a:pt x="702" y="1"/>
                    <a:pt x="7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1"/>
            <p:cNvSpPr/>
            <p:nvPr/>
          </p:nvSpPr>
          <p:spPr>
            <a:xfrm>
              <a:off x="4504576" y="4546400"/>
              <a:ext cx="193625" cy="146025"/>
            </a:xfrm>
            <a:custGeom>
              <a:avLst/>
              <a:gdLst/>
              <a:ahLst/>
              <a:cxnLst/>
              <a:rect l="l" t="t" r="r" b="b"/>
              <a:pathLst>
                <a:path w="7745" h="5841" extrusionOk="0">
                  <a:moveTo>
                    <a:pt x="2833" y="1"/>
                  </a:moveTo>
                  <a:lnTo>
                    <a:pt x="1454" y="2732"/>
                  </a:lnTo>
                  <a:lnTo>
                    <a:pt x="1454" y="3810"/>
                  </a:lnTo>
                  <a:lnTo>
                    <a:pt x="1" y="4913"/>
                  </a:lnTo>
                  <a:lnTo>
                    <a:pt x="2056" y="5840"/>
                  </a:lnTo>
                  <a:lnTo>
                    <a:pt x="7319" y="4437"/>
                  </a:lnTo>
                  <a:lnTo>
                    <a:pt x="7745" y="1880"/>
                  </a:lnTo>
                  <a:lnTo>
                    <a:pt x="5565" y="377"/>
                  </a:lnTo>
                  <a:lnTo>
                    <a:pt x="28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1"/>
            <p:cNvSpPr/>
            <p:nvPr/>
          </p:nvSpPr>
          <p:spPr>
            <a:xfrm>
              <a:off x="4744771" y="4599650"/>
              <a:ext cx="208050" cy="139750"/>
            </a:xfrm>
            <a:custGeom>
              <a:avLst/>
              <a:gdLst/>
              <a:ahLst/>
              <a:cxnLst/>
              <a:rect l="l" t="t" r="r" b="b"/>
              <a:pathLst>
                <a:path w="8322" h="5590" extrusionOk="0">
                  <a:moveTo>
                    <a:pt x="4236" y="1"/>
                  </a:moveTo>
                  <a:lnTo>
                    <a:pt x="2080" y="2156"/>
                  </a:lnTo>
                  <a:lnTo>
                    <a:pt x="1730" y="3184"/>
                  </a:lnTo>
                  <a:lnTo>
                    <a:pt x="0" y="3760"/>
                  </a:lnTo>
                  <a:lnTo>
                    <a:pt x="1679" y="5289"/>
                  </a:lnTo>
                  <a:lnTo>
                    <a:pt x="7118" y="5590"/>
                  </a:lnTo>
                  <a:lnTo>
                    <a:pt x="8321" y="3309"/>
                  </a:lnTo>
                  <a:lnTo>
                    <a:pt x="6717" y="1179"/>
                  </a:lnTo>
                  <a:lnTo>
                    <a:pt x="42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1"/>
            <p:cNvSpPr/>
            <p:nvPr/>
          </p:nvSpPr>
          <p:spPr>
            <a:xfrm>
              <a:off x="6706950" y="4554550"/>
              <a:ext cx="208050" cy="139750"/>
            </a:xfrm>
            <a:custGeom>
              <a:avLst/>
              <a:gdLst/>
              <a:ahLst/>
              <a:cxnLst/>
              <a:rect l="l" t="t" r="r" b="b"/>
              <a:pathLst>
                <a:path w="8322" h="5590" extrusionOk="0">
                  <a:moveTo>
                    <a:pt x="4186" y="0"/>
                  </a:moveTo>
                  <a:lnTo>
                    <a:pt x="2056" y="2206"/>
                  </a:lnTo>
                  <a:lnTo>
                    <a:pt x="1730" y="3233"/>
                  </a:lnTo>
                  <a:lnTo>
                    <a:pt x="1" y="3835"/>
                  </a:lnTo>
                  <a:lnTo>
                    <a:pt x="1705" y="5339"/>
                  </a:lnTo>
                  <a:lnTo>
                    <a:pt x="7144" y="5589"/>
                  </a:lnTo>
                  <a:lnTo>
                    <a:pt x="8322" y="3259"/>
                  </a:lnTo>
                  <a:lnTo>
                    <a:pt x="6693" y="1178"/>
                  </a:lnTo>
                  <a:lnTo>
                    <a:pt x="41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1"/>
            <p:cNvSpPr/>
            <p:nvPr/>
          </p:nvSpPr>
          <p:spPr>
            <a:xfrm>
              <a:off x="6493926" y="4622850"/>
              <a:ext cx="76475" cy="51400"/>
            </a:xfrm>
            <a:custGeom>
              <a:avLst/>
              <a:gdLst/>
              <a:ahLst/>
              <a:cxnLst/>
              <a:rect l="l" t="t" r="r" b="b"/>
              <a:pathLst>
                <a:path w="3059" h="2056" extrusionOk="0">
                  <a:moveTo>
                    <a:pt x="1554" y="0"/>
                  </a:moveTo>
                  <a:lnTo>
                    <a:pt x="752" y="802"/>
                  </a:lnTo>
                  <a:lnTo>
                    <a:pt x="652" y="1178"/>
                  </a:lnTo>
                  <a:lnTo>
                    <a:pt x="1" y="1404"/>
                  </a:lnTo>
                  <a:lnTo>
                    <a:pt x="627" y="1955"/>
                  </a:lnTo>
                  <a:lnTo>
                    <a:pt x="2632" y="2055"/>
                  </a:lnTo>
                  <a:lnTo>
                    <a:pt x="3058" y="1203"/>
                  </a:lnTo>
                  <a:lnTo>
                    <a:pt x="2457" y="426"/>
                  </a:lnTo>
                  <a:lnTo>
                    <a:pt x="1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6" name="Google Shape;1356;p21"/>
          <p:cNvSpPr/>
          <p:nvPr/>
        </p:nvSpPr>
        <p:spPr>
          <a:xfrm>
            <a:off x="-835413" y="453454"/>
            <a:ext cx="2564316" cy="555845"/>
          </a:xfrm>
          <a:custGeom>
            <a:avLst/>
            <a:gdLst/>
            <a:ahLst/>
            <a:cxnLst/>
            <a:rect l="l" t="t" r="r" b="b"/>
            <a:pathLst>
              <a:path w="23685" h="5134" extrusionOk="0">
                <a:moveTo>
                  <a:pt x="18164" y="0"/>
                </a:moveTo>
                <a:cubicBezTo>
                  <a:pt x="16852" y="0"/>
                  <a:pt x="15404" y="567"/>
                  <a:pt x="14462" y="1324"/>
                </a:cubicBezTo>
                <a:cubicBezTo>
                  <a:pt x="14093" y="1622"/>
                  <a:pt x="13652" y="1775"/>
                  <a:pt x="13212" y="1775"/>
                </a:cubicBezTo>
                <a:cubicBezTo>
                  <a:pt x="12874" y="1775"/>
                  <a:pt x="12536" y="1685"/>
                  <a:pt x="12231" y="1500"/>
                </a:cubicBezTo>
                <a:cubicBezTo>
                  <a:pt x="11746" y="1231"/>
                  <a:pt x="11225" y="1101"/>
                  <a:pt x="10727" y="1101"/>
                </a:cubicBezTo>
                <a:cubicBezTo>
                  <a:pt x="9323" y="1101"/>
                  <a:pt x="8107" y="2136"/>
                  <a:pt x="8421" y="4006"/>
                </a:cubicBezTo>
                <a:cubicBezTo>
                  <a:pt x="8193" y="4086"/>
                  <a:pt x="7991" y="4129"/>
                  <a:pt x="7798" y="4129"/>
                </a:cubicBezTo>
                <a:cubicBezTo>
                  <a:pt x="7567" y="4129"/>
                  <a:pt x="7350" y="4067"/>
                  <a:pt x="7118" y="3931"/>
                </a:cubicBezTo>
                <a:cubicBezTo>
                  <a:pt x="6667" y="3686"/>
                  <a:pt x="6338" y="3592"/>
                  <a:pt x="6087" y="3592"/>
                </a:cubicBezTo>
                <a:cubicBezTo>
                  <a:pt x="5247" y="3592"/>
                  <a:pt x="5280" y="4643"/>
                  <a:pt x="4591" y="4643"/>
                </a:cubicBezTo>
                <a:cubicBezTo>
                  <a:pt x="4408" y="4643"/>
                  <a:pt x="4174" y="4569"/>
                  <a:pt x="3860" y="4382"/>
                </a:cubicBezTo>
                <a:cubicBezTo>
                  <a:pt x="3286" y="4043"/>
                  <a:pt x="2821" y="3897"/>
                  <a:pt x="2397" y="3897"/>
                </a:cubicBezTo>
                <a:cubicBezTo>
                  <a:pt x="1600" y="3897"/>
                  <a:pt x="950" y="4414"/>
                  <a:pt x="0" y="5134"/>
                </a:cubicBezTo>
                <a:lnTo>
                  <a:pt x="23685" y="5134"/>
                </a:lnTo>
                <a:cubicBezTo>
                  <a:pt x="23638" y="4805"/>
                  <a:pt x="23194" y="4630"/>
                  <a:pt x="22747" y="4630"/>
                </a:cubicBezTo>
                <a:cubicBezTo>
                  <a:pt x="22717" y="4630"/>
                  <a:pt x="22687" y="4631"/>
                  <a:pt x="22657" y="4632"/>
                </a:cubicBezTo>
                <a:cubicBezTo>
                  <a:pt x="22206" y="4683"/>
                  <a:pt x="21780" y="4858"/>
                  <a:pt x="21329" y="4883"/>
                </a:cubicBezTo>
                <a:cubicBezTo>
                  <a:pt x="21303" y="4884"/>
                  <a:pt x="21278" y="4885"/>
                  <a:pt x="21252" y="4885"/>
                </a:cubicBezTo>
                <a:cubicBezTo>
                  <a:pt x="20817" y="4885"/>
                  <a:pt x="20325" y="4688"/>
                  <a:pt x="20301" y="4357"/>
                </a:cubicBezTo>
                <a:cubicBezTo>
                  <a:pt x="20251" y="3730"/>
                  <a:pt x="20853" y="3179"/>
                  <a:pt x="20928" y="2527"/>
                </a:cubicBezTo>
                <a:cubicBezTo>
                  <a:pt x="20978" y="1901"/>
                  <a:pt x="20828" y="1249"/>
                  <a:pt x="20301" y="748"/>
                </a:cubicBezTo>
                <a:cubicBezTo>
                  <a:pt x="19744" y="219"/>
                  <a:pt x="18980" y="0"/>
                  <a:pt x="18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1"/>
          <p:cNvSpPr/>
          <p:nvPr/>
        </p:nvSpPr>
        <p:spPr>
          <a:xfrm>
            <a:off x="8178101" y="253376"/>
            <a:ext cx="1534021" cy="466195"/>
          </a:xfrm>
          <a:custGeom>
            <a:avLst/>
            <a:gdLst/>
            <a:ahLst/>
            <a:cxnLst/>
            <a:rect l="l" t="t" r="r" b="b"/>
            <a:pathLst>
              <a:path w="18519" h="5628" extrusionOk="0">
                <a:moveTo>
                  <a:pt x="8099" y="1"/>
                </a:moveTo>
                <a:cubicBezTo>
                  <a:pt x="6852" y="1"/>
                  <a:pt x="5648" y="618"/>
                  <a:pt x="5486" y="1567"/>
                </a:cubicBezTo>
                <a:cubicBezTo>
                  <a:pt x="5027" y="1246"/>
                  <a:pt x="4547" y="1105"/>
                  <a:pt x="4089" y="1105"/>
                </a:cubicBezTo>
                <a:cubicBezTo>
                  <a:pt x="2797" y="1105"/>
                  <a:pt x="1676" y="2228"/>
                  <a:pt x="1676" y="3597"/>
                </a:cubicBezTo>
                <a:cubicBezTo>
                  <a:pt x="1603" y="3578"/>
                  <a:pt x="1530" y="3570"/>
                  <a:pt x="1460" y="3570"/>
                </a:cubicBezTo>
                <a:cubicBezTo>
                  <a:pt x="596" y="3570"/>
                  <a:pt x="1" y="4909"/>
                  <a:pt x="348" y="5627"/>
                </a:cubicBezTo>
                <a:lnTo>
                  <a:pt x="18519" y="5627"/>
                </a:lnTo>
                <a:cubicBezTo>
                  <a:pt x="18038" y="4849"/>
                  <a:pt x="15592" y="4155"/>
                  <a:pt x="14389" y="4155"/>
                </a:cubicBezTo>
                <a:cubicBezTo>
                  <a:pt x="14275" y="4155"/>
                  <a:pt x="14172" y="4161"/>
                  <a:pt x="14083" y="4174"/>
                </a:cubicBezTo>
                <a:cubicBezTo>
                  <a:pt x="14083" y="3213"/>
                  <a:pt x="13096" y="2605"/>
                  <a:pt x="12159" y="2605"/>
                </a:cubicBezTo>
                <a:cubicBezTo>
                  <a:pt x="11752" y="2605"/>
                  <a:pt x="11354" y="2720"/>
                  <a:pt x="11050" y="2971"/>
                </a:cubicBezTo>
                <a:cubicBezTo>
                  <a:pt x="11063" y="840"/>
                  <a:pt x="9552" y="1"/>
                  <a:pt x="80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405"/>
        <p:cNvGrpSpPr/>
        <p:nvPr/>
      </p:nvGrpSpPr>
      <p:grpSpPr>
        <a:xfrm>
          <a:off x="0" y="0"/>
          <a:ext cx="0" cy="0"/>
          <a:chOff x="0" y="0"/>
          <a:chExt cx="0" cy="0"/>
        </a:xfrm>
      </p:grpSpPr>
      <p:grpSp>
        <p:nvGrpSpPr>
          <p:cNvPr id="1406" name="Google Shape;1406;p23"/>
          <p:cNvGrpSpPr/>
          <p:nvPr/>
        </p:nvGrpSpPr>
        <p:grpSpPr>
          <a:xfrm>
            <a:off x="-234379" y="208798"/>
            <a:ext cx="10069936" cy="4975900"/>
            <a:chOff x="1401150" y="771825"/>
            <a:chExt cx="4782000" cy="2362950"/>
          </a:xfrm>
        </p:grpSpPr>
        <p:sp>
          <p:nvSpPr>
            <p:cNvPr id="1407" name="Google Shape;1407;p23"/>
            <p:cNvSpPr/>
            <p:nvPr/>
          </p:nvSpPr>
          <p:spPr>
            <a:xfrm>
              <a:off x="1401150" y="771825"/>
              <a:ext cx="4782000" cy="2362950"/>
            </a:xfrm>
            <a:custGeom>
              <a:avLst/>
              <a:gdLst/>
              <a:ahLst/>
              <a:cxnLst/>
              <a:rect l="l" t="t" r="r" b="b"/>
              <a:pathLst>
                <a:path w="191280" h="94518" extrusionOk="0">
                  <a:moveTo>
                    <a:pt x="14712" y="1960"/>
                  </a:moveTo>
                  <a:cubicBezTo>
                    <a:pt x="15589" y="1960"/>
                    <a:pt x="16441" y="2286"/>
                    <a:pt x="17093" y="2888"/>
                  </a:cubicBezTo>
                  <a:cubicBezTo>
                    <a:pt x="18221" y="3890"/>
                    <a:pt x="18672" y="5269"/>
                    <a:pt x="18772" y="6522"/>
                  </a:cubicBezTo>
                  <a:lnTo>
                    <a:pt x="18321" y="6321"/>
                  </a:lnTo>
                  <a:cubicBezTo>
                    <a:pt x="18293" y="6307"/>
                    <a:pt x="18265" y="6301"/>
                    <a:pt x="18238" y="6301"/>
                  </a:cubicBezTo>
                  <a:cubicBezTo>
                    <a:pt x="18169" y="6301"/>
                    <a:pt x="18107" y="6342"/>
                    <a:pt x="18070" y="6397"/>
                  </a:cubicBezTo>
                  <a:cubicBezTo>
                    <a:pt x="18045" y="6497"/>
                    <a:pt x="18070" y="6597"/>
                    <a:pt x="18171" y="6647"/>
                  </a:cubicBezTo>
                  <a:lnTo>
                    <a:pt x="18672" y="6873"/>
                  </a:lnTo>
                  <a:lnTo>
                    <a:pt x="18321" y="7299"/>
                  </a:lnTo>
                  <a:cubicBezTo>
                    <a:pt x="18246" y="7374"/>
                    <a:pt x="18246" y="7474"/>
                    <a:pt x="18321" y="7549"/>
                  </a:cubicBezTo>
                  <a:cubicBezTo>
                    <a:pt x="18371" y="7574"/>
                    <a:pt x="18396" y="7600"/>
                    <a:pt x="18446" y="7600"/>
                  </a:cubicBezTo>
                  <a:cubicBezTo>
                    <a:pt x="18496" y="7600"/>
                    <a:pt x="18547" y="7574"/>
                    <a:pt x="18572" y="7524"/>
                  </a:cubicBezTo>
                  <a:lnTo>
                    <a:pt x="18822" y="7249"/>
                  </a:lnTo>
                  <a:lnTo>
                    <a:pt x="18822" y="7249"/>
                  </a:lnTo>
                  <a:cubicBezTo>
                    <a:pt x="18822" y="7850"/>
                    <a:pt x="18772" y="8402"/>
                    <a:pt x="18722" y="8828"/>
                  </a:cubicBezTo>
                  <a:cubicBezTo>
                    <a:pt x="18647" y="9429"/>
                    <a:pt x="18496" y="10031"/>
                    <a:pt x="18346" y="10607"/>
                  </a:cubicBezTo>
                  <a:cubicBezTo>
                    <a:pt x="18196" y="10532"/>
                    <a:pt x="18045" y="10482"/>
                    <a:pt x="17895" y="10432"/>
                  </a:cubicBezTo>
                  <a:cubicBezTo>
                    <a:pt x="17882" y="10427"/>
                    <a:pt x="17868" y="10425"/>
                    <a:pt x="17854" y="10425"/>
                  </a:cubicBezTo>
                  <a:cubicBezTo>
                    <a:pt x="17787" y="10425"/>
                    <a:pt x="17711" y="10474"/>
                    <a:pt x="17669" y="10557"/>
                  </a:cubicBezTo>
                  <a:cubicBezTo>
                    <a:pt x="17644" y="10657"/>
                    <a:pt x="17694" y="10757"/>
                    <a:pt x="17795" y="10783"/>
                  </a:cubicBezTo>
                  <a:cubicBezTo>
                    <a:pt x="17945" y="10833"/>
                    <a:pt x="18095" y="10883"/>
                    <a:pt x="18221" y="10933"/>
                  </a:cubicBezTo>
                  <a:cubicBezTo>
                    <a:pt x="17970" y="11760"/>
                    <a:pt x="17619" y="12537"/>
                    <a:pt x="17193" y="13289"/>
                  </a:cubicBezTo>
                  <a:lnTo>
                    <a:pt x="14261" y="6622"/>
                  </a:lnTo>
                  <a:lnTo>
                    <a:pt x="11604" y="6622"/>
                  </a:lnTo>
                  <a:lnTo>
                    <a:pt x="13283" y="12286"/>
                  </a:lnTo>
                  <a:cubicBezTo>
                    <a:pt x="11780" y="10006"/>
                    <a:pt x="11153" y="7324"/>
                    <a:pt x="11629" y="4868"/>
                  </a:cubicBezTo>
                  <a:lnTo>
                    <a:pt x="11629" y="4868"/>
                  </a:lnTo>
                  <a:cubicBezTo>
                    <a:pt x="11729" y="4943"/>
                    <a:pt x="11830" y="5018"/>
                    <a:pt x="11905" y="5093"/>
                  </a:cubicBezTo>
                  <a:cubicBezTo>
                    <a:pt x="11955" y="5118"/>
                    <a:pt x="11980" y="5143"/>
                    <a:pt x="12030" y="5143"/>
                  </a:cubicBezTo>
                  <a:cubicBezTo>
                    <a:pt x="12080" y="5143"/>
                    <a:pt x="12130" y="5118"/>
                    <a:pt x="12156" y="5068"/>
                  </a:cubicBezTo>
                  <a:cubicBezTo>
                    <a:pt x="12231" y="4993"/>
                    <a:pt x="12231" y="4893"/>
                    <a:pt x="12156" y="4818"/>
                  </a:cubicBezTo>
                  <a:cubicBezTo>
                    <a:pt x="12005" y="4692"/>
                    <a:pt x="11855" y="4592"/>
                    <a:pt x="11704" y="4517"/>
                  </a:cubicBezTo>
                  <a:cubicBezTo>
                    <a:pt x="11830" y="3915"/>
                    <a:pt x="12055" y="3314"/>
                    <a:pt x="12481" y="2863"/>
                  </a:cubicBezTo>
                  <a:cubicBezTo>
                    <a:pt x="12481" y="2963"/>
                    <a:pt x="12481" y="3038"/>
                    <a:pt x="12506" y="3138"/>
                  </a:cubicBezTo>
                  <a:cubicBezTo>
                    <a:pt x="12506" y="3239"/>
                    <a:pt x="12582" y="3314"/>
                    <a:pt x="12682" y="3314"/>
                  </a:cubicBezTo>
                  <a:cubicBezTo>
                    <a:pt x="12782" y="3314"/>
                    <a:pt x="12857" y="3214"/>
                    <a:pt x="12857" y="3113"/>
                  </a:cubicBezTo>
                  <a:cubicBezTo>
                    <a:pt x="12832" y="2938"/>
                    <a:pt x="12832" y="2787"/>
                    <a:pt x="12857" y="2612"/>
                  </a:cubicBezTo>
                  <a:lnTo>
                    <a:pt x="13684" y="2888"/>
                  </a:lnTo>
                  <a:cubicBezTo>
                    <a:pt x="13709" y="2913"/>
                    <a:pt x="13709" y="2913"/>
                    <a:pt x="13735" y="2913"/>
                  </a:cubicBezTo>
                  <a:cubicBezTo>
                    <a:pt x="13810" y="2913"/>
                    <a:pt x="13885" y="2863"/>
                    <a:pt x="13910" y="2787"/>
                  </a:cubicBezTo>
                  <a:cubicBezTo>
                    <a:pt x="13935" y="2687"/>
                    <a:pt x="13885" y="2587"/>
                    <a:pt x="13810" y="2562"/>
                  </a:cubicBezTo>
                  <a:lnTo>
                    <a:pt x="13158" y="2336"/>
                  </a:lnTo>
                  <a:cubicBezTo>
                    <a:pt x="13384" y="2211"/>
                    <a:pt x="13659" y="2111"/>
                    <a:pt x="13960" y="2036"/>
                  </a:cubicBezTo>
                  <a:cubicBezTo>
                    <a:pt x="14211" y="1985"/>
                    <a:pt x="14461" y="1960"/>
                    <a:pt x="14712" y="1960"/>
                  </a:cubicBezTo>
                  <a:close/>
                  <a:moveTo>
                    <a:pt x="157445" y="1259"/>
                  </a:moveTo>
                  <a:cubicBezTo>
                    <a:pt x="157996" y="1259"/>
                    <a:pt x="158472" y="1484"/>
                    <a:pt x="158873" y="1960"/>
                  </a:cubicBezTo>
                  <a:cubicBezTo>
                    <a:pt x="159049" y="2136"/>
                    <a:pt x="159174" y="2361"/>
                    <a:pt x="159299" y="2637"/>
                  </a:cubicBezTo>
                  <a:cubicBezTo>
                    <a:pt x="159425" y="2888"/>
                    <a:pt x="159525" y="3163"/>
                    <a:pt x="159600" y="3414"/>
                  </a:cubicBezTo>
                  <a:lnTo>
                    <a:pt x="159324" y="3264"/>
                  </a:lnTo>
                  <a:cubicBezTo>
                    <a:pt x="159283" y="3236"/>
                    <a:pt x="159219" y="3216"/>
                    <a:pt x="159153" y="3216"/>
                  </a:cubicBezTo>
                  <a:cubicBezTo>
                    <a:pt x="159099" y="3216"/>
                    <a:pt x="159044" y="3230"/>
                    <a:pt x="158998" y="3264"/>
                  </a:cubicBezTo>
                  <a:cubicBezTo>
                    <a:pt x="158923" y="3314"/>
                    <a:pt x="158873" y="3389"/>
                    <a:pt x="158873" y="3464"/>
                  </a:cubicBezTo>
                  <a:cubicBezTo>
                    <a:pt x="158873" y="3564"/>
                    <a:pt x="158948" y="3640"/>
                    <a:pt x="159049" y="3640"/>
                  </a:cubicBezTo>
                  <a:cubicBezTo>
                    <a:pt x="159099" y="3640"/>
                    <a:pt x="159149" y="3615"/>
                    <a:pt x="159174" y="3589"/>
                  </a:cubicBezTo>
                  <a:lnTo>
                    <a:pt x="159550" y="3790"/>
                  </a:lnTo>
                  <a:lnTo>
                    <a:pt x="158998" y="4166"/>
                  </a:lnTo>
                  <a:cubicBezTo>
                    <a:pt x="158923" y="4216"/>
                    <a:pt x="158898" y="4341"/>
                    <a:pt x="158973" y="4417"/>
                  </a:cubicBezTo>
                  <a:cubicBezTo>
                    <a:pt x="158998" y="4467"/>
                    <a:pt x="159049" y="4492"/>
                    <a:pt x="159099" y="4492"/>
                  </a:cubicBezTo>
                  <a:cubicBezTo>
                    <a:pt x="159149" y="4492"/>
                    <a:pt x="159174" y="4492"/>
                    <a:pt x="159199" y="4467"/>
                  </a:cubicBezTo>
                  <a:lnTo>
                    <a:pt x="159775" y="4066"/>
                  </a:lnTo>
                  <a:lnTo>
                    <a:pt x="159775" y="4066"/>
                  </a:lnTo>
                  <a:cubicBezTo>
                    <a:pt x="160377" y="6422"/>
                    <a:pt x="159976" y="9103"/>
                    <a:pt x="158673" y="11484"/>
                  </a:cubicBezTo>
                  <a:cubicBezTo>
                    <a:pt x="158196" y="12336"/>
                    <a:pt x="157645" y="13088"/>
                    <a:pt x="156993" y="13765"/>
                  </a:cubicBezTo>
                  <a:cubicBezTo>
                    <a:pt x="156342" y="13214"/>
                    <a:pt x="155715" y="12512"/>
                    <a:pt x="155189" y="11735"/>
                  </a:cubicBezTo>
                  <a:cubicBezTo>
                    <a:pt x="155139" y="11635"/>
                    <a:pt x="155089" y="11534"/>
                    <a:pt x="155013" y="11434"/>
                  </a:cubicBezTo>
                  <a:lnTo>
                    <a:pt x="155013" y="11434"/>
                  </a:lnTo>
                  <a:cubicBezTo>
                    <a:pt x="155189" y="11484"/>
                    <a:pt x="155364" y="11534"/>
                    <a:pt x="155540" y="11559"/>
                  </a:cubicBezTo>
                  <a:cubicBezTo>
                    <a:pt x="155540" y="11559"/>
                    <a:pt x="155565" y="11585"/>
                    <a:pt x="155565" y="11585"/>
                  </a:cubicBezTo>
                  <a:cubicBezTo>
                    <a:pt x="155640" y="11585"/>
                    <a:pt x="155715" y="11509"/>
                    <a:pt x="155740" y="11434"/>
                  </a:cubicBezTo>
                  <a:cubicBezTo>
                    <a:pt x="155765" y="11334"/>
                    <a:pt x="155715" y="11234"/>
                    <a:pt x="155615" y="11209"/>
                  </a:cubicBezTo>
                  <a:cubicBezTo>
                    <a:pt x="155414" y="11184"/>
                    <a:pt x="155214" y="11108"/>
                    <a:pt x="155013" y="11058"/>
                  </a:cubicBezTo>
                  <a:lnTo>
                    <a:pt x="155715" y="10381"/>
                  </a:lnTo>
                  <a:cubicBezTo>
                    <a:pt x="155790" y="10306"/>
                    <a:pt x="155790" y="10206"/>
                    <a:pt x="155740" y="10131"/>
                  </a:cubicBezTo>
                  <a:cubicBezTo>
                    <a:pt x="155703" y="10093"/>
                    <a:pt x="155653" y="10074"/>
                    <a:pt x="155606" y="10074"/>
                  </a:cubicBezTo>
                  <a:cubicBezTo>
                    <a:pt x="155559" y="10074"/>
                    <a:pt x="155515" y="10093"/>
                    <a:pt x="155490" y="10131"/>
                  </a:cubicBezTo>
                  <a:lnTo>
                    <a:pt x="154688" y="10883"/>
                  </a:lnTo>
                  <a:cubicBezTo>
                    <a:pt x="153485" y="8602"/>
                    <a:pt x="153284" y="6071"/>
                    <a:pt x="154136" y="3940"/>
                  </a:cubicBezTo>
                  <a:cubicBezTo>
                    <a:pt x="154312" y="3489"/>
                    <a:pt x="154562" y="3088"/>
                    <a:pt x="154863" y="2737"/>
                  </a:cubicBezTo>
                  <a:lnTo>
                    <a:pt x="154938" y="3214"/>
                  </a:lnTo>
                  <a:cubicBezTo>
                    <a:pt x="154963" y="3314"/>
                    <a:pt x="155039" y="3364"/>
                    <a:pt x="155114" y="3364"/>
                  </a:cubicBezTo>
                  <a:lnTo>
                    <a:pt x="155139" y="3364"/>
                  </a:lnTo>
                  <a:cubicBezTo>
                    <a:pt x="155239" y="3364"/>
                    <a:pt x="155314" y="3264"/>
                    <a:pt x="155289" y="3163"/>
                  </a:cubicBezTo>
                  <a:lnTo>
                    <a:pt x="155214" y="2512"/>
                  </a:lnTo>
                  <a:lnTo>
                    <a:pt x="155214" y="2512"/>
                  </a:lnTo>
                  <a:cubicBezTo>
                    <a:pt x="155364" y="2562"/>
                    <a:pt x="155515" y="2612"/>
                    <a:pt x="155665" y="2662"/>
                  </a:cubicBezTo>
                  <a:lnTo>
                    <a:pt x="155715" y="2662"/>
                  </a:lnTo>
                  <a:cubicBezTo>
                    <a:pt x="155790" y="2662"/>
                    <a:pt x="155866" y="2612"/>
                    <a:pt x="155866" y="2537"/>
                  </a:cubicBezTo>
                  <a:cubicBezTo>
                    <a:pt x="155891" y="2437"/>
                    <a:pt x="155841" y="2336"/>
                    <a:pt x="155740" y="2311"/>
                  </a:cubicBezTo>
                  <a:cubicBezTo>
                    <a:pt x="155615" y="2286"/>
                    <a:pt x="155515" y="2236"/>
                    <a:pt x="155389" y="2211"/>
                  </a:cubicBezTo>
                  <a:cubicBezTo>
                    <a:pt x="155916" y="1710"/>
                    <a:pt x="156517" y="1384"/>
                    <a:pt x="157094" y="1284"/>
                  </a:cubicBezTo>
                  <a:cubicBezTo>
                    <a:pt x="157219" y="1259"/>
                    <a:pt x="157319" y="1259"/>
                    <a:pt x="157445" y="1259"/>
                  </a:cubicBezTo>
                  <a:close/>
                  <a:moveTo>
                    <a:pt x="119023" y="1885"/>
                  </a:moveTo>
                  <a:cubicBezTo>
                    <a:pt x="119124" y="1885"/>
                    <a:pt x="119199" y="1885"/>
                    <a:pt x="119299" y="1910"/>
                  </a:cubicBezTo>
                  <a:cubicBezTo>
                    <a:pt x="119499" y="1985"/>
                    <a:pt x="119700" y="2111"/>
                    <a:pt x="119875" y="2311"/>
                  </a:cubicBezTo>
                  <a:cubicBezTo>
                    <a:pt x="121655" y="4467"/>
                    <a:pt x="122307" y="7374"/>
                    <a:pt x="121855" y="10081"/>
                  </a:cubicBezTo>
                  <a:cubicBezTo>
                    <a:pt x="121705" y="9955"/>
                    <a:pt x="121555" y="9830"/>
                    <a:pt x="121404" y="9705"/>
                  </a:cubicBezTo>
                  <a:cubicBezTo>
                    <a:pt x="121370" y="9682"/>
                    <a:pt x="121332" y="9670"/>
                    <a:pt x="121292" y="9670"/>
                  </a:cubicBezTo>
                  <a:cubicBezTo>
                    <a:pt x="121244" y="9670"/>
                    <a:pt x="121195" y="9688"/>
                    <a:pt x="121154" y="9730"/>
                  </a:cubicBezTo>
                  <a:cubicBezTo>
                    <a:pt x="121104" y="9830"/>
                    <a:pt x="121129" y="9930"/>
                    <a:pt x="121204" y="9980"/>
                  </a:cubicBezTo>
                  <a:cubicBezTo>
                    <a:pt x="121354" y="10131"/>
                    <a:pt x="121505" y="10256"/>
                    <a:pt x="121655" y="10407"/>
                  </a:cubicBezTo>
                  <a:cubicBezTo>
                    <a:pt x="121454" y="10532"/>
                    <a:pt x="121229" y="10657"/>
                    <a:pt x="121003" y="10757"/>
                  </a:cubicBezTo>
                  <a:cubicBezTo>
                    <a:pt x="120928" y="10808"/>
                    <a:pt x="120878" y="10908"/>
                    <a:pt x="120928" y="11008"/>
                  </a:cubicBezTo>
                  <a:cubicBezTo>
                    <a:pt x="120978" y="11058"/>
                    <a:pt x="121028" y="11108"/>
                    <a:pt x="121104" y="11108"/>
                  </a:cubicBezTo>
                  <a:cubicBezTo>
                    <a:pt x="121129" y="11108"/>
                    <a:pt x="121154" y="11083"/>
                    <a:pt x="121179" y="11083"/>
                  </a:cubicBezTo>
                  <a:cubicBezTo>
                    <a:pt x="121354" y="10983"/>
                    <a:pt x="121530" y="10883"/>
                    <a:pt x="121705" y="10783"/>
                  </a:cubicBezTo>
                  <a:lnTo>
                    <a:pt x="121705" y="10783"/>
                  </a:lnTo>
                  <a:cubicBezTo>
                    <a:pt x="121404" y="11960"/>
                    <a:pt x="120928" y="13088"/>
                    <a:pt x="120226" y="14066"/>
                  </a:cubicBezTo>
                  <a:cubicBezTo>
                    <a:pt x="118647" y="12587"/>
                    <a:pt x="117620" y="10532"/>
                    <a:pt x="117294" y="8351"/>
                  </a:cubicBezTo>
                  <a:lnTo>
                    <a:pt x="117795" y="6622"/>
                  </a:lnTo>
                  <a:lnTo>
                    <a:pt x="117169" y="6622"/>
                  </a:lnTo>
                  <a:cubicBezTo>
                    <a:pt x="117194" y="6046"/>
                    <a:pt x="117244" y="5444"/>
                    <a:pt x="117344" y="4868"/>
                  </a:cubicBezTo>
                  <a:lnTo>
                    <a:pt x="118196" y="5219"/>
                  </a:lnTo>
                  <a:cubicBezTo>
                    <a:pt x="118221" y="5244"/>
                    <a:pt x="118246" y="5244"/>
                    <a:pt x="118271" y="5244"/>
                  </a:cubicBezTo>
                  <a:cubicBezTo>
                    <a:pt x="118347" y="5244"/>
                    <a:pt x="118397" y="5193"/>
                    <a:pt x="118447" y="5118"/>
                  </a:cubicBezTo>
                  <a:cubicBezTo>
                    <a:pt x="118472" y="5043"/>
                    <a:pt x="118422" y="4943"/>
                    <a:pt x="118347" y="4893"/>
                  </a:cubicBezTo>
                  <a:lnTo>
                    <a:pt x="117620" y="4592"/>
                  </a:lnTo>
                  <a:cubicBezTo>
                    <a:pt x="117745" y="4492"/>
                    <a:pt x="117870" y="4417"/>
                    <a:pt x="118021" y="4341"/>
                  </a:cubicBezTo>
                  <a:cubicBezTo>
                    <a:pt x="118096" y="4291"/>
                    <a:pt x="118121" y="4191"/>
                    <a:pt x="118071" y="4091"/>
                  </a:cubicBezTo>
                  <a:cubicBezTo>
                    <a:pt x="118039" y="4042"/>
                    <a:pt x="117985" y="4015"/>
                    <a:pt x="117931" y="4015"/>
                  </a:cubicBezTo>
                  <a:cubicBezTo>
                    <a:pt x="117902" y="4015"/>
                    <a:pt x="117872" y="4023"/>
                    <a:pt x="117845" y="4041"/>
                  </a:cubicBezTo>
                  <a:cubicBezTo>
                    <a:pt x="117720" y="4091"/>
                    <a:pt x="117595" y="4166"/>
                    <a:pt x="117494" y="4241"/>
                  </a:cubicBezTo>
                  <a:cubicBezTo>
                    <a:pt x="117595" y="3815"/>
                    <a:pt x="117745" y="3364"/>
                    <a:pt x="117921" y="2963"/>
                  </a:cubicBezTo>
                  <a:cubicBezTo>
                    <a:pt x="118221" y="2236"/>
                    <a:pt x="118597" y="1885"/>
                    <a:pt x="119023" y="1885"/>
                  </a:cubicBezTo>
                  <a:close/>
                  <a:moveTo>
                    <a:pt x="167144" y="1384"/>
                  </a:moveTo>
                  <a:cubicBezTo>
                    <a:pt x="167871" y="1384"/>
                    <a:pt x="168623" y="1735"/>
                    <a:pt x="169174" y="2361"/>
                  </a:cubicBezTo>
                  <a:cubicBezTo>
                    <a:pt x="169149" y="2412"/>
                    <a:pt x="169124" y="2437"/>
                    <a:pt x="169099" y="2487"/>
                  </a:cubicBezTo>
                  <a:cubicBezTo>
                    <a:pt x="168898" y="2437"/>
                    <a:pt x="168723" y="2412"/>
                    <a:pt x="168522" y="2361"/>
                  </a:cubicBezTo>
                  <a:cubicBezTo>
                    <a:pt x="168509" y="2358"/>
                    <a:pt x="168496" y="2357"/>
                    <a:pt x="168484" y="2357"/>
                  </a:cubicBezTo>
                  <a:cubicBezTo>
                    <a:pt x="168403" y="2357"/>
                    <a:pt x="168344" y="2425"/>
                    <a:pt x="168322" y="2512"/>
                  </a:cubicBezTo>
                  <a:cubicBezTo>
                    <a:pt x="168297" y="2612"/>
                    <a:pt x="168372" y="2687"/>
                    <a:pt x="168447" y="2712"/>
                  </a:cubicBezTo>
                  <a:cubicBezTo>
                    <a:pt x="168623" y="2737"/>
                    <a:pt x="168773" y="2787"/>
                    <a:pt x="168923" y="2813"/>
                  </a:cubicBezTo>
                  <a:cubicBezTo>
                    <a:pt x="168823" y="3013"/>
                    <a:pt x="168723" y="3188"/>
                    <a:pt x="168648" y="3389"/>
                  </a:cubicBezTo>
                  <a:cubicBezTo>
                    <a:pt x="168598" y="3489"/>
                    <a:pt x="168648" y="3589"/>
                    <a:pt x="168723" y="3615"/>
                  </a:cubicBezTo>
                  <a:cubicBezTo>
                    <a:pt x="168748" y="3640"/>
                    <a:pt x="168773" y="3640"/>
                    <a:pt x="168798" y="3640"/>
                  </a:cubicBezTo>
                  <a:cubicBezTo>
                    <a:pt x="168873" y="3640"/>
                    <a:pt x="168923" y="3589"/>
                    <a:pt x="168973" y="3539"/>
                  </a:cubicBezTo>
                  <a:cubicBezTo>
                    <a:pt x="169074" y="3314"/>
                    <a:pt x="169174" y="3113"/>
                    <a:pt x="169274" y="2888"/>
                  </a:cubicBezTo>
                  <a:cubicBezTo>
                    <a:pt x="169374" y="2913"/>
                    <a:pt x="169475" y="2938"/>
                    <a:pt x="169575" y="2963"/>
                  </a:cubicBezTo>
                  <a:cubicBezTo>
                    <a:pt x="170978" y="5269"/>
                    <a:pt x="170978" y="8226"/>
                    <a:pt x="169525" y="10908"/>
                  </a:cubicBezTo>
                  <a:cubicBezTo>
                    <a:pt x="168798" y="12236"/>
                    <a:pt x="167821" y="13339"/>
                    <a:pt x="166693" y="14166"/>
                  </a:cubicBezTo>
                  <a:cubicBezTo>
                    <a:pt x="166267" y="13665"/>
                    <a:pt x="165916" y="13088"/>
                    <a:pt x="165615" y="12487"/>
                  </a:cubicBezTo>
                  <a:cubicBezTo>
                    <a:pt x="165490" y="12236"/>
                    <a:pt x="165389" y="11960"/>
                    <a:pt x="165289" y="11710"/>
                  </a:cubicBezTo>
                  <a:lnTo>
                    <a:pt x="165289" y="11710"/>
                  </a:lnTo>
                  <a:cubicBezTo>
                    <a:pt x="165540" y="11760"/>
                    <a:pt x="165790" y="11835"/>
                    <a:pt x="166041" y="11885"/>
                  </a:cubicBezTo>
                  <a:lnTo>
                    <a:pt x="166066" y="11885"/>
                  </a:lnTo>
                  <a:cubicBezTo>
                    <a:pt x="166141" y="11885"/>
                    <a:pt x="166217" y="11835"/>
                    <a:pt x="166242" y="11760"/>
                  </a:cubicBezTo>
                  <a:cubicBezTo>
                    <a:pt x="166267" y="11660"/>
                    <a:pt x="166217" y="11559"/>
                    <a:pt x="166116" y="11534"/>
                  </a:cubicBezTo>
                  <a:cubicBezTo>
                    <a:pt x="165841" y="11484"/>
                    <a:pt x="165565" y="11409"/>
                    <a:pt x="165314" y="11334"/>
                  </a:cubicBezTo>
                  <a:cubicBezTo>
                    <a:pt x="165415" y="11209"/>
                    <a:pt x="165540" y="11083"/>
                    <a:pt x="165665" y="10958"/>
                  </a:cubicBezTo>
                  <a:cubicBezTo>
                    <a:pt x="165740" y="10883"/>
                    <a:pt x="165740" y="10757"/>
                    <a:pt x="165665" y="10707"/>
                  </a:cubicBezTo>
                  <a:cubicBezTo>
                    <a:pt x="165628" y="10670"/>
                    <a:pt x="165584" y="10651"/>
                    <a:pt x="165540" y="10651"/>
                  </a:cubicBezTo>
                  <a:cubicBezTo>
                    <a:pt x="165496" y="10651"/>
                    <a:pt x="165452" y="10670"/>
                    <a:pt x="165415" y="10707"/>
                  </a:cubicBezTo>
                  <a:cubicBezTo>
                    <a:pt x="165289" y="10808"/>
                    <a:pt x="165189" y="10933"/>
                    <a:pt x="165089" y="11058"/>
                  </a:cubicBezTo>
                  <a:cubicBezTo>
                    <a:pt x="164512" y="9103"/>
                    <a:pt x="164437" y="6772"/>
                    <a:pt x="164863" y="3990"/>
                  </a:cubicBezTo>
                  <a:cubicBezTo>
                    <a:pt x="165014" y="2938"/>
                    <a:pt x="165264" y="1860"/>
                    <a:pt x="166417" y="1484"/>
                  </a:cubicBezTo>
                  <a:cubicBezTo>
                    <a:pt x="166643" y="1409"/>
                    <a:pt x="166893" y="1384"/>
                    <a:pt x="167144" y="1384"/>
                  </a:cubicBezTo>
                  <a:close/>
                  <a:moveTo>
                    <a:pt x="93735" y="2612"/>
                  </a:moveTo>
                  <a:cubicBezTo>
                    <a:pt x="94186" y="2612"/>
                    <a:pt x="94637" y="2712"/>
                    <a:pt x="95063" y="2938"/>
                  </a:cubicBezTo>
                  <a:cubicBezTo>
                    <a:pt x="95590" y="3188"/>
                    <a:pt x="95991" y="3564"/>
                    <a:pt x="96316" y="3965"/>
                  </a:cubicBezTo>
                  <a:cubicBezTo>
                    <a:pt x="96191" y="3915"/>
                    <a:pt x="96041" y="3890"/>
                    <a:pt x="95915" y="3865"/>
                  </a:cubicBezTo>
                  <a:cubicBezTo>
                    <a:pt x="95902" y="3862"/>
                    <a:pt x="95889" y="3860"/>
                    <a:pt x="95876" y="3860"/>
                  </a:cubicBezTo>
                  <a:cubicBezTo>
                    <a:pt x="95790" y="3860"/>
                    <a:pt x="95712" y="3928"/>
                    <a:pt x="95690" y="4016"/>
                  </a:cubicBezTo>
                  <a:cubicBezTo>
                    <a:pt x="95690" y="4116"/>
                    <a:pt x="95740" y="4191"/>
                    <a:pt x="95840" y="4216"/>
                  </a:cubicBezTo>
                  <a:cubicBezTo>
                    <a:pt x="95966" y="4241"/>
                    <a:pt x="96116" y="4266"/>
                    <a:pt x="96241" y="4316"/>
                  </a:cubicBezTo>
                  <a:lnTo>
                    <a:pt x="96016" y="4993"/>
                  </a:lnTo>
                  <a:cubicBezTo>
                    <a:pt x="95966" y="5093"/>
                    <a:pt x="96016" y="5193"/>
                    <a:pt x="96116" y="5219"/>
                  </a:cubicBezTo>
                  <a:cubicBezTo>
                    <a:pt x="96141" y="5244"/>
                    <a:pt x="96141" y="5244"/>
                    <a:pt x="96166" y="5244"/>
                  </a:cubicBezTo>
                  <a:cubicBezTo>
                    <a:pt x="96241" y="5244"/>
                    <a:pt x="96316" y="5193"/>
                    <a:pt x="96341" y="5118"/>
                  </a:cubicBezTo>
                  <a:lnTo>
                    <a:pt x="96592" y="4391"/>
                  </a:lnTo>
                  <a:lnTo>
                    <a:pt x="96617" y="4391"/>
                  </a:lnTo>
                  <a:cubicBezTo>
                    <a:pt x="97344" y="5569"/>
                    <a:pt x="97419" y="6998"/>
                    <a:pt x="97419" y="7725"/>
                  </a:cubicBezTo>
                  <a:cubicBezTo>
                    <a:pt x="97394" y="10131"/>
                    <a:pt x="96291" y="12537"/>
                    <a:pt x="94387" y="14366"/>
                  </a:cubicBezTo>
                  <a:cubicBezTo>
                    <a:pt x="93309" y="12788"/>
                    <a:pt x="92582" y="10858"/>
                    <a:pt x="92006" y="8853"/>
                  </a:cubicBezTo>
                  <a:cubicBezTo>
                    <a:pt x="92181" y="8803"/>
                    <a:pt x="92356" y="8752"/>
                    <a:pt x="92532" y="8677"/>
                  </a:cubicBezTo>
                  <a:cubicBezTo>
                    <a:pt x="92607" y="8652"/>
                    <a:pt x="92657" y="8552"/>
                    <a:pt x="92632" y="8452"/>
                  </a:cubicBezTo>
                  <a:cubicBezTo>
                    <a:pt x="92595" y="8378"/>
                    <a:pt x="92532" y="8332"/>
                    <a:pt x="92471" y="8332"/>
                  </a:cubicBezTo>
                  <a:cubicBezTo>
                    <a:pt x="92449" y="8332"/>
                    <a:pt x="92427" y="8338"/>
                    <a:pt x="92407" y="8351"/>
                  </a:cubicBezTo>
                  <a:cubicBezTo>
                    <a:pt x="92231" y="8402"/>
                    <a:pt x="92056" y="8452"/>
                    <a:pt x="91905" y="8502"/>
                  </a:cubicBezTo>
                  <a:cubicBezTo>
                    <a:pt x="91855" y="8376"/>
                    <a:pt x="91805" y="8226"/>
                    <a:pt x="91780" y="8076"/>
                  </a:cubicBezTo>
                  <a:lnTo>
                    <a:pt x="92557" y="8001"/>
                  </a:lnTo>
                  <a:cubicBezTo>
                    <a:pt x="92657" y="8001"/>
                    <a:pt x="92732" y="7900"/>
                    <a:pt x="92732" y="7800"/>
                  </a:cubicBezTo>
                  <a:cubicBezTo>
                    <a:pt x="92707" y="7700"/>
                    <a:pt x="92632" y="7650"/>
                    <a:pt x="92532" y="7650"/>
                  </a:cubicBezTo>
                  <a:lnTo>
                    <a:pt x="91680" y="7725"/>
                  </a:lnTo>
                  <a:cubicBezTo>
                    <a:pt x="91655" y="7650"/>
                    <a:pt x="91630" y="7549"/>
                    <a:pt x="91605" y="7474"/>
                  </a:cubicBezTo>
                  <a:cubicBezTo>
                    <a:pt x="91204" y="5996"/>
                    <a:pt x="90903" y="4467"/>
                    <a:pt x="91880" y="3389"/>
                  </a:cubicBezTo>
                  <a:cubicBezTo>
                    <a:pt x="92206" y="3063"/>
                    <a:pt x="92632" y="2813"/>
                    <a:pt x="93083" y="2712"/>
                  </a:cubicBezTo>
                  <a:lnTo>
                    <a:pt x="93083" y="2712"/>
                  </a:lnTo>
                  <a:cubicBezTo>
                    <a:pt x="92958" y="2938"/>
                    <a:pt x="92858" y="3138"/>
                    <a:pt x="92732" y="3389"/>
                  </a:cubicBezTo>
                  <a:cubicBezTo>
                    <a:pt x="92707" y="3464"/>
                    <a:pt x="92732" y="3564"/>
                    <a:pt x="92833" y="3615"/>
                  </a:cubicBezTo>
                  <a:cubicBezTo>
                    <a:pt x="92858" y="3640"/>
                    <a:pt x="92883" y="3640"/>
                    <a:pt x="92908" y="3640"/>
                  </a:cubicBezTo>
                  <a:cubicBezTo>
                    <a:pt x="92958" y="3640"/>
                    <a:pt x="93033" y="3589"/>
                    <a:pt x="93058" y="3539"/>
                  </a:cubicBezTo>
                  <a:cubicBezTo>
                    <a:pt x="93184" y="3289"/>
                    <a:pt x="93309" y="3038"/>
                    <a:pt x="93434" y="2813"/>
                  </a:cubicBezTo>
                  <a:cubicBezTo>
                    <a:pt x="93610" y="2988"/>
                    <a:pt x="93785" y="3163"/>
                    <a:pt x="93961" y="3314"/>
                  </a:cubicBezTo>
                  <a:cubicBezTo>
                    <a:pt x="93986" y="3339"/>
                    <a:pt x="94036" y="3364"/>
                    <a:pt x="94086" y="3364"/>
                  </a:cubicBezTo>
                  <a:cubicBezTo>
                    <a:pt x="94136" y="3364"/>
                    <a:pt x="94186" y="3339"/>
                    <a:pt x="94211" y="3289"/>
                  </a:cubicBezTo>
                  <a:cubicBezTo>
                    <a:pt x="94286" y="3214"/>
                    <a:pt x="94261" y="3113"/>
                    <a:pt x="94186" y="3038"/>
                  </a:cubicBezTo>
                  <a:cubicBezTo>
                    <a:pt x="94036" y="2913"/>
                    <a:pt x="93885" y="2762"/>
                    <a:pt x="93735" y="2612"/>
                  </a:cubicBezTo>
                  <a:close/>
                  <a:moveTo>
                    <a:pt x="81003" y="2762"/>
                  </a:moveTo>
                  <a:cubicBezTo>
                    <a:pt x="81680" y="2762"/>
                    <a:pt x="82331" y="3013"/>
                    <a:pt x="82858" y="3439"/>
                  </a:cubicBezTo>
                  <a:cubicBezTo>
                    <a:pt x="83710" y="4116"/>
                    <a:pt x="84136" y="5093"/>
                    <a:pt x="84336" y="5970"/>
                  </a:cubicBezTo>
                  <a:lnTo>
                    <a:pt x="84086" y="5745"/>
                  </a:lnTo>
                  <a:cubicBezTo>
                    <a:pt x="84032" y="5691"/>
                    <a:pt x="83951" y="5650"/>
                    <a:pt x="83864" y="5650"/>
                  </a:cubicBezTo>
                  <a:cubicBezTo>
                    <a:pt x="83830" y="5650"/>
                    <a:pt x="83795" y="5656"/>
                    <a:pt x="83760" y="5670"/>
                  </a:cubicBezTo>
                  <a:cubicBezTo>
                    <a:pt x="83685" y="5695"/>
                    <a:pt x="83610" y="5770"/>
                    <a:pt x="83610" y="5845"/>
                  </a:cubicBezTo>
                  <a:cubicBezTo>
                    <a:pt x="83585" y="5945"/>
                    <a:pt x="83635" y="6021"/>
                    <a:pt x="83735" y="6046"/>
                  </a:cubicBezTo>
                  <a:cubicBezTo>
                    <a:pt x="83750" y="6053"/>
                    <a:pt x="83764" y="6056"/>
                    <a:pt x="83778" y="6056"/>
                  </a:cubicBezTo>
                  <a:cubicBezTo>
                    <a:pt x="83812" y="6056"/>
                    <a:pt x="83842" y="6038"/>
                    <a:pt x="83860" y="6021"/>
                  </a:cubicBezTo>
                  <a:lnTo>
                    <a:pt x="84186" y="6296"/>
                  </a:lnTo>
                  <a:lnTo>
                    <a:pt x="83760" y="6447"/>
                  </a:lnTo>
                  <a:cubicBezTo>
                    <a:pt x="83685" y="6472"/>
                    <a:pt x="83635" y="6572"/>
                    <a:pt x="83660" y="6672"/>
                  </a:cubicBezTo>
                  <a:cubicBezTo>
                    <a:pt x="83685" y="6747"/>
                    <a:pt x="83760" y="6772"/>
                    <a:pt x="83835" y="6772"/>
                  </a:cubicBezTo>
                  <a:lnTo>
                    <a:pt x="83885" y="6772"/>
                  </a:lnTo>
                  <a:lnTo>
                    <a:pt x="84462" y="6572"/>
                  </a:lnTo>
                  <a:cubicBezTo>
                    <a:pt x="84512" y="6798"/>
                    <a:pt x="84512" y="7023"/>
                    <a:pt x="84537" y="7199"/>
                  </a:cubicBezTo>
                  <a:cubicBezTo>
                    <a:pt x="84612" y="8452"/>
                    <a:pt x="84412" y="9730"/>
                    <a:pt x="83910" y="10933"/>
                  </a:cubicBezTo>
                  <a:cubicBezTo>
                    <a:pt x="83785" y="10732"/>
                    <a:pt x="83660" y="10557"/>
                    <a:pt x="83484" y="10381"/>
                  </a:cubicBezTo>
                  <a:cubicBezTo>
                    <a:pt x="83455" y="10338"/>
                    <a:pt x="83401" y="10311"/>
                    <a:pt x="83345" y="10311"/>
                  </a:cubicBezTo>
                  <a:cubicBezTo>
                    <a:pt x="83305" y="10311"/>
                    <a:pt x="83265" y="10325"/>
                    <a:pt x="83234" y="10356"/>
                  </a:cubicBezTo>
                  <a:cubicBezTo>
                    <a:pt x="83158" y="10432"/>
                    <a:pt x="83158" y="10532"/>
                    <a:pt x="83234" y="10607"/>
                  </a:cubicBezTo>
                  <a:cubicBezTo>
                    <a:pt x="83384" y="10808"/>
                    <a:pt x="83559" y="11008"/>
                    <a:pt x="83685" y="11234"/>
                  </a:cubicBezTo>
                  <a:lnTo>
                    <a:pt x="82958" y="11559"/>
                  </a:lnTo>
                  <a:cubicBezTo>
                    <a:pt x="82883" y="11585"/>
                    <a:pt x="82833" y="11710"/>
                    <a:pt x="82883" y="11785"/>
                  </a:cubicBezTo>
                  <a:cubicBezTo>
                    <a:pt x="82908" y="11860"/>
                    <a:pt x="82983" y="11885"/>
                    <a:pt x="83033" y="11885"/>
                  </a:cubicBezTo>
                  <a:lnTo>
                    <a:pt x="83108" y="11885"/>
                  </a:lnTo>
                  <a:lnTo>
                    <a:pt x="83585" y="11660"/>
                  </a:lnTo>
                  <a:lnTo>
                    <a:pt x="83585" y="11660"/>
                  </a:lnTo>
                  <a:cubicBezTo>
                    <a:pt x="83033" y="12737"/>
                    <a:pt x="82256" y="13740"/>
                    <a:pt x="81279" y="14592"/>
                  </a:cubicBezTo>
                  <a:cubicBezTo>
                    <a:pt x="80727" y="14066"/>
                    <a:pt x="80201" y="13439"/>
                    <a:pt x="79775" y="12762"/>
                  </a:cubicBezTo>
                  <a:cubicBezTo>
                    <a:pt x="79600" y="12512"/>
                    <a:pt x="79474" y="12261"/>
                    <a:pt x="79324" y="12011"/>
                  </a:cubicBezTo>
                  <a:lnTo>
                    <a:pt x="78597" y="10356"/>
                  </a:lnTo>
                  <a:cubicBezTo>
                    <a:pt x="77996" y="8552"/>
                    <a:pt x="77920" y="6672"/>
                    <a:pt x="78422" y="4943"/>
                  </a:cubicBezTo>
                  <a:cubicBezTo>
                    <a:pt x="78447" y="4818"/>
                    <a:pt x="78497" y="4667"/>
                    <a:pt x="78547" y="4517"/>
                  </a:cubicBezTo>
                  <a:lnTo>
                    <a:pt x="79199" y="5043"/>
                  </a:lnTo>
                  <a:cubicBezTo>
                    <a:pt x="79224" y="5093"/>
                    <a:pt x="79274" y="5093"/>
                    <a:pt x="79299" y="5093"/>
                  </a:cubicBezTo>
                  <a:cubicBezTo>
                    <a:pt x="79349" y="5093"/>
                    <a:pt x="79399" y="5068"/>
                    <a:pt x="79449" y="5018"/>
                  </a:cubicBezTo>
                  <a:cubicBezTo>
                    <a:pt x="79499" y="4943"/>
                    <a:pt x="79499" y="4843"/>
                    <a:pt x="79424" y="4767"/>
                  </a:cubicBezTo>
                  <a:lnTo>
                    <a:pt x="78873" y="4316"/>
                  </a:lnTo>
                  <a:lnTo>
                    <a:pt x="79499" y="4041"/>
                  </a:lnTo>
                  <a:cubicBezTo>
                    <a:pt x="79600" y="4016"/>
                    <a:pt x="79625" y="3890"/>
                    <a:pt x="79600" y="3815"/>
                  </a:cubicBezTo>
                  <a:cubicBezTo>
                    <a:pt x="79561" y="3738"/>
                    <a:pt x="79494" y="3706"/>
                    <a:pt x="79419" y="3706"/>
                  </a:cubicBezTo>
                  <a:cubicBezTo>
                    <a:pt x="79396" y="3706"/>
                    <a:pt x="79373" y="3709"/>
                    <a:pt x="79349" y="3715"/>
                  </a:cubicBezTo>
                  <a:lnTo>
                    <a:pt x="78798" y="3965"/>
                  </a:lnTo>
                  <a:cubicBezTo>
                    <a:pt x="79098" y="3389"/>
                    <a:pt x="79600" y="2938"/>
                    <a:pt x="80452" y="2787"/>
                  </a:cubicBezTo>
                  <a:cubicBezTo>
                    <a:pt x="80527" y="2787"/>
                    <a:pt x="80577" y="2787"/>
                    <a:pt x="80652" y="2762"/>
                  </a:cubicBezTo>
                  <a:lnTo>
                    <a:pt x="80752" y="3364"/>
                  </a:lnTo>
                  <a:cubicBezTo>
                    <a:pt x="80752" y="3464"/>
                    <a:pt x="80828" y="3514"/>
                    <a:pt x="80928" y="3514"/>
                  </a:cubicBezTo>
                  <a:lnTo>
                    <a:pt x="80953" y="3514"/>
                  </a:lnTo>
                  <a:cubicBezTo>
                    <a:pt x="81053" y="3489"/>
                    <a:pt x="81103" y="3414"/>
                    <a:pt x="81103" y="3314"/>
                  </a:cubicBezTo>
                  <a:lnTo>
                    <a:pt x="81003" y="2762"/>
                  </a:lnTo>
                  <a:close/>
                  <a:moveTo>
                    <a:pt x="66542" y="1409"/>
                  </a:moveTo>
                  <a:cubicBezTo>
                    <a:pt x="66918" y="1434"/>
                    <a:pt x="67294" y="1610"/>
                    <a:pt x="67620" y="1910"/>
                  </a:cubicBezTo>
                  <a:cubicBezTo>
                    <a:pt x="68597" y="2762"/>
                    <a:pt x="69349" y="3840"/>
                    <a:pt x="69825" y="5093"/>
                  </a:cubicBezTo>
                  <a:cubicBezTo>
                    <a:pt x="69800" y="5143"/>
                    <a:pt x="69750" y="5219"/>
                    <a:pt x="69725" y="5269"/>
                  </a:cubicBezTo>
                  <a:cubicBezTo>
                    <a:pt x="69549" y="5319"/>
                    <a:pt x="69349" y="5344"/>
                    <a:pt x="69173" y="5369"/>
                  </a:cubicBezTo>
                  <a:cubicBezTo>
                    <a:pt x="69073" y="5394"/>
                    <a:pt x="68998" y="5469"/>
                    <a:pt x="69023" y="5569"/>
                  </a:cubicBezTo>
                  <a:cubicBezTo>
                    <a:pt x="69023" y="5670"/>
                    <a:pt x="69098" y="5720"/>
                    <a:pt x="69198" y="5720"/>
                  </a:cubicBezTo>
                  <a:lnTo>
                    <a:pt x="69224" y="5720"/>
                  </a:lnTo>
                  <a:cubicBezTo>
                    <a:pt x="69324" y="5720"/>
                    <a:pt x="69424" y="5695"/>
                    <a:pt x="69549" y="5670"/>
                  </a:cubicBezTo>
                  <a:lnTo>
                    <a:pt x="69549" y="5670"/>
                  </a:lnTo>
                  <a:cubicBezTo>
                    <a:pt x="69499" y="5770"/>
                    <a:pt x="69449" y="5895"/>
                    <a:pt x="69399" y="5996"/>
                  </a:cubicBezTo>
                  <a:cubicBezTo>
                    <a:pt x="69374" y="6096"/>
                    <a:pt x="69424" y="6196"/>
                    <a:pt x="69499" y="6221"/>
                  </a:cubicBezTo>
                  <a:cubicBezTo>
                    <a:pt x="69524" y="6246"/>
                    <a:pt x="69549" y="6246"/>
                    <a:pt x="69574" y="6246"/>
                  </a:cubicBezTo>
                  <a:cubicBezTo>
                    <a:pt x="69650" y="6246"/>
                    <a:pt x="69700" y="6196"/>
                    <a:pt x="69725" y="6121"/>
                  </a:cubicBezTo>
                  <a:cubicBezTo>
                    <a:pt x="69800" y="5945"/>
                    <a:pt x="69900" y="5770"/>
                    <a:pt x="69975" y="5569"/>
                  </a:cubicBezTo>
                  <a:cubicBezTo>
                    <a:pt x="70201" y="6271"/>
                    <a:pt x="70351" y="6998"/>
                    <a:pt x="70401" y="7750"/>
                  </a:cubicBezTo>
                  <a:cubicBezTo>
                    <a:pt x="70477" y="9103"/>
                    <a:pt x="70301" y="10432"/>
                    <a:pt x="69850" y="11660"/>
                  </a:cubicBezTo>
                  <a:lnTo>
                    <a:pt x="69725" y="11058"/>
                  </a:lnTo>
                  <a:cubicBezTo>
                    <a:pt x="69703" y="10971"/>
                    <a:pt x="69625" y="10903"/>
                    <a:pt x="69539" y="10903"/>
                  </a:cubicBezTo>
                  <a:cubicBezTo>
                    <a:pt x="69526" y="10903"/>
                    <a:pt x="69512" y="10905"/>
                    <a:pt x="69499" y="10908"/>
                  </a:cubicBezTo>
                  <a:cubicBezTo>
                    <a:pt x="69424" y="10933"/>
                    <a:pt x="69349" y="11033"/>
                    <a:pt x="69374" y="11133"/>
                  </a:cubicBezTo>
                  <a:lnTo>
                    <a:pt x="69474" y="11559"/>
                  </a:lnTo>
                  <a:lnTo>
                    <a:pt x="69249" y="11484"/>
                  </a:lnTo>
                  <a:cubicBezTo>
                    <a:pt x="69222" y="11471"/>
                    <a:pt x="69195" y="11465"/>
                    <a:pt x="69169" y="11465"/>
                  </a:cubicBezTo>
                  <a:cubicBezTo>
                    <a:pt x="69100" y="11465"/>
                    <a:pt x="69041" y="11511"/>
                    <a:pt x="69023" y="11585"/>
                  </a:cubicBezTo>
                  <a:cubicBezTo>
                    <a:pt x="68973" y="11685"/>
                    <a:pt x="69023" y="11785"/>
                    <a:pt x="69123" y="11810"/>
                  </a:cubicBezTo>
                  <a:lnTo>
                    <a:pt x="69549" y="11960"/>
                  </a:lnTo>
                  <a:lnTo>
                    <a:pt x="69599" y="12236"/>
                  </a:lnTo>
                  <a:cubicBezTo>
                    <a:pt x="69274" y="12988"/>
                    <a:pt x="68823" y="13690"/>
                    <a:pt x="68271" y="14316"/>
                  </a:cubicBezTo>
                  <a:cubicBezTo>
                    <a:pt x="68171" y="14442"/>
                    <a:pt x="68071" y="14542"/>
                    <a:pt x="67945" y="14667"/>
                  </a:cubicBezTo>
                  <a:cubicBezTo>
                    <a:pt x="67168" y="13915"/>
                    <a:pt x="66467" y="13013"/>
                    <a:pt x="65890" y="12011"/>
                  </a:cubicBezTo>
                  <a:cubicBezTo>
                    <a:pt x="65640" y="11585"/>
                    <a:pt x="65439" y="11158"/>
                    <a:pt x="65239" y="10732"/>
                  </a:cubicBezTo>
                  <a:lnTo>
                    <a:pt x="65715" y="10432"/>
                  </a:lnTo>
                  <a:cubicBezTo>
                    <a:pt x="65790" y="10381"/>
                    <a:pt x="65815" y="10281"/>
                    <a:pt x="65765" y="10181"/>
                  </a:cubicBezTo>
                  <a:cubicBezTo>
                    <a:pt x="65732" y="10132"/>
                    <a:pt x="65679" y="10105"/>
                    <a:pt x="65619" y="10105"/>
                  </a:cubicBezTo>
                  <a:cubicBezTo>
                    <a:pt x="65585" y="10105"/>
                    <a:pt x="65550" y="10113"/>
                    <a:pt x="65514" y="10131"/>
                  </a:cubicBezTo>
                  <a:lnTo>
                    <a:pt x="65113" y="10381"/>
                  </a:lnTo>
                  <a:cubicBezTo>
                    <a:pt x="65063" y="10256"/>
                    <a:pt x="65013" y="10131"/>
                    <a:pt x="64963" y="9980"/>
                  </a:cubicBezTo>
                  <a:cubicBezTo>
                    <a:pt x="65213" y="9905"/>
                    <a:pt x="65464" y="9830"/>
                    <a:pt x="65690" y="9730"/>
                  </a:cubicBezTo>
                  <a:cubicBezTo>
                    <a:pt x="65790" y="9705"/>
                    <a:pt x="65815" y="9605"/>
                    <a:pt x="65790" y="9504"/>
                  </a:cubicBezTo>
                  <a:cubicBezTo>
                    <a:pt x="65769" y="9442"/>
                    <a:pt x="65681" y="9398"/>
                    <a:pt x="65608" y="9398"/>
                  </a:cubicBezTo>
                  <a:cubicBezTo>
                    <a:pt x="65593" y="9398"/>
                    <a:pt x="65578" y="9400"/>
                    <a:pt x="65564" y="9404"/>
                  </a:cubicBezTo>
                  <a:cubicBezTo>
                    <a:pt x="65339" y="9504"/>
                    <a:pt x="65088" y="9579"/>
                    <a:pt x="64838" y="9655"/>
                  </a:cubicBezTo>
                  <a:cubicBezTo>
                    <a:pt x="64136" y="7449"/>
                    <a:pt x="64111" y="5118"/>
                    <a:pt x="64787" y="3038"/>
                  </a:cubicBezTo>
                  <a:cubicBezTo>
                    <a:pt x="64812" y="2963"/>
                    <a:pt x="64838" y="2913"/>
                    <a:pt x="64863" y="2863"/>
                  </a:cubicBezTo>
                  <a:cubicBezTo>
                    <a:pt x="64888" y="2888"/>
                    <a:pt x="64913" y="2913"/>
                    <a:pt x="64963" y="2913"/>
                  </a:cubicBezTo>
                  <a:lnTo>
                    <a:pt x="64988" y="2913"/>
                  </a:lnTo>
                  <a:cubicBezTo>
                    <a:pt x="65088" y="2913"/>
                    <a:pt x="65163" y="2838"/>
                    <a:pt x="65163" y="2762"/>
                  </a:cubicBezTo>
                  <a:cubicBezTo>
                    <a:pt x="65213" y="2537"/>
                    <a:pt x="65239" y="2286"/>
                    <a:pt x="65289" y="2061"/>
                  </a:cubicBezTo>
                  <a:cubicBezTo>
                    <a:pt x="65539" y="2211"/>
                    <a:pt x="65790" y="2311"/>
                    <a:pt x="66041" y="2437"/>
                  </a:cubicBezTo>
                  <a:cubicBezTo>
                    <a:pt x="66066" y="2437"/>
                    <a:pt x="66091" y="2462"/>
                    <a:pt x="66116" y="2462"/>
                  </a:cubicBezTo>
                  <a:cubicBezTo>
                    <a:pt x="66191" y="2462"/>
                    <a:pt x="66241" y="2412"/>
                    <a:pt x="66266" y="2336"/>
                  </a:cubicBezTo>
                  <a:cubicBezTo>
                    <a:pt x="66316" y="2261"/>
                    <a:pt x="66266" y="2136"/>
                    <a:pt x="66191" y="2111"/>
                  </a:cubicBezTo>
                  <a:cubicBezTo>
                    <a:pt x="65940" y="2011"/>
                    <a:pt x="65715" y="1885"/>
                    <a:pt x="65489" y="1760"/>
                  </a:cubicBezTo>
                  <a:cubicBezTo>
                    <a:pt x="65740" y="1534"/>
                    <a:pt x="66041" y="1409"/>
                    <a:pt x="66391" y="1409"/>
                  </a:cubicBezTo>
                  <a:close/>
                  <a:moveTo>
                    <a:pt x="179475" y="1559"/>
                  </a:moveTo>
                  <a:cubicBezTo>
                    <a:pt x="179650" y="1559"/>
                    <a:pt x="179851" y="1584"/>
                    <a:pt x="180026" y="1660"/>
                  </a:cubicBezTo>
                  <a:cubicBezTo>
                    <a:pt x="180327" y="1760"/>
                    <a:pt x="180578" y="1960"/>
                    <a:pt x="180853" y="2261"/>
                  </a:cubicBezTo>
                  <a:cubicBezTo>
                    <a:pt x="181104" y="2512"/>
                    <a:pt x="181354" y="2813"/>
                    <a:pt x="181555" y="3113"/>
                  </a:cubicBezTo>
                  <a:cubicBezTo>
                    <a:pt x="181405" y="3088"/>
                    <a:pt x="181254" y="3038"/>
                    <a:pt x="181104" y="3013"/>
                  </a:cubicBezTo>
                  <a:cubicBezTo>
                    <a:pt x="181087" y="3009"/>
                    <a:pt x="181069" y="3007"/>
                    <a:pt x="181053" y="3007"/>
                  </a:cubicBezTo>
                  <a:cubicBezTo>
                    <a:pt x="180971" y="3007"/>
                    <a:pt x="180899" y="3055"/>
                    <a:pt x="180878" y="3138"/>
                  </a:cubicBezTo>
                  <a:cubicBezTo>
                    <a:pt x="180853" y="3239"/>
                    <a:pt x="180928" y="3339"/>
                    <a:pt x="181029" y="3364"/>
                  </a:cubicBezTo>
                  <a:cubicBezTo>
                    <a:pt x="181229" y="3414"/>
                    <a:pt x="181455" y="3464"/>
                    <a:pt x="181655" y="3514"/>
                  </a:cubicBezTo>
                  <a:cubicBezTo>
                    <a:pt x="181555" y="3665"/>
                    <a:pt x="181455" y="3815"/>
                    <a:pt x="181380" y="3990"/>
                  </a:cubicBezTo>
                  <a:cubicBezTo>
                    <a:pt x="181329" y="4091"/>
                    <a:pt x="181354" y="4191"/>
                    <a:pt x="181455" y="4241"/>
                  </a:cubicBezTo>
                  <a:lnTo>
                    <a:pt x="181530" y="4241"/>
                  </a:lnTo>
                  <a:cubicBezTo>
                    <a:pt x="181605" y="4241"/>
                    <a:pt x="181655" y="4216"/>
                    <a:pt x="181680" y="4166"/>
                  </a:cubicBezTo>
                  <a:cubicBezTo>
                    <a:pt x="181755" y="4016"/>
                    <a:pt x="181856" y="3865"/>
                    <a:pt x="181931" y="3740"/>
                  </a:cubicBezTo>
                  <a:cubicBezTo>
                    <a:pt x="182908" y="5419"/>
                    <a:pt x="183309" y="7474"/>
                    <a:pt x="183034" y="9630"/>
                  </a:cubicBezTo>
                  <a:cubicBezTo>
                    <a:pt x="182933" y="10331"/>
                    <a:pt x="182758" y="11033"/>
                    <a:pt x="182532" y="11685"/>
                  </a:cubicBezTo>
                  <a:lnTo>
                    <a:pt x="182257" y="11434"/>
                  </a:lnTo>
                  <a:cubicBezTo>
                    <a:pt x="182168" y="11360"/>
                    <a:pt x="182088" y="11338"/>
                    <a:pt x="182026" y="11338"/>
                  </a:cubicBezTo>
                  <a:cubicBezTo>
                    <a:pt x="181984" y="11338"/>
                    <a:pt x="181951" y="11349"/>
                    <a:pt x="181931" y="11359"/>
                  </a:cubicBezTo>
                  <a:cubicBezTo>
                    <a:pt x="181856" y="11384"/>
                    <a:pt x="181806" y="11459"/>
                    <a:pt x="181806" y="11559"/>
                  </a:cubicBezTo>
                  <a:cubicBezTo>
                    <a:pt x="181831" y="11660"/>
                    <a:pt x="181881" y="11735"/>
                    <a:pt x="181956" y="11760"/>
                  </a:cubicBezTo>
                  <a:cubicBezTo>
                    <a:pt x="181973" y="11768"/>
                    <a:pt x="181987" y="11771"/>
                    <a:pt x="182000" y="11771"/>
                  </a:cubicBezTo>
                  <a:cubicBezTo>
                    <a:pt x="182026" y="11771"/>
                    <a:pt x="182048" y="11760"/>
                    <a:pt x="182081" y="11760"/>
                  </a:cubicBezTo>
                  <a:lnTo>
                    <a:pt x="182407" y="12036"/>
                  </a:lnTo>
                  <a:cubicBezTo>
                    <a:pt x="182031" y="13013"/>
                    <a:pt x="181480" y="13940"/>
                    <a:pt x="180828" y="14717"/>
                  </a:cubicBezTo>
                  <a:cubicBezTo>
                    <a:pt x="180026" y="14116"/>
                    <a:pt x="179349" y="13364"/>
                    <a:pt x="178773" y="12487"/>
                  </a:cubicBezTo>
                  <a:lnTo>
                    <a:pt x="180502" y="6622"/>
                  </a:lnTo>
                  <a:lnTo>
                    <a:pt x="177846" y="6622"/>
                  </a:lnTo>
                  <a:lnTo>
                    <a:pt x="177194" y="8076"/>
                  </a:lnTo>
                  <a:cubicBezTo>
                    <a:pt x="177094" y="7224"/>
                    <a:pt x="177044" y="6371"/>
                    <a:pt x="177119" y="5469"/>
                  </a:cubicBezTo>
                  <a:lnTo>
                    <a:pt x="177119" y="5469"/>
                  </a:lnTo>
                  <a:lnTo>
                    <a:pt x="177595" y="5645"/>
                  </a:lnTo>
                  <a:lnTo>
                    <a:pt x="177645" y="5645"/>
                  </a:lnTo>
                  <a:cubicBezTo>
                    <a:pt x="177720" y="5645"/>
                    <a:pt x="177796" y="5595"/>
                    <a:pt x="177821" y="5519"/>
                  </a:cubicBezTo>
                  <a:cubicBezTo>
                    <a:pt x="177846" y="5444"/>
                    <a:pt x="177796" y="5344"/>
                    <a:pt x="177695" y="5294"/>
                  </a:cubicBezTo>
                  <a:lnTo>
                    <a:pt x="177144" y="5118"/>
                  </a:lnTo>
                  <a:cubicBezTo>
                    <a:pt x="177144" y="4993"/>
                    <a:pt x="177169" y="4893"/>
                    <a:pt x="177169" y="4792"/>
                  </a:cubicBezTo>
                  <a:cubicBezTo>
                    <a:pt x="177344" y="4843"/>
                    <a:pt x="177520" y="4918"/>
                    <a:pt x="177695" y="4993"/>
                  </a:cubicBezTo>
                  <a:lnTo>
                    <a:pt x="177770" y="4993"/>
                  </a:lnTo>
                  <a:cubicBezTo>
                    <a:pt x="177846" y="4993"/>
                    <a:pt x="177896" y="4968"/>
                    <a:pt x="177921" y="4893"/>
                  </a:cubicBezTo>
                  <a:cubicBezTo>
                    <a:pt x="177971" y="4792"/>
                    <a:pt x="177921" y="4692"/>
                    <a:pt x="177846" y="4642"/>
                  </a:cubicBezTo>
                  <a:cubicBezTo>
                    <a:pt x="177645" y="4567"/>
                    <a:pt x="177445" y="4492"/>
                    <a:pt x="177219" y="4417"/>
                  </a:cubicBezTo>
                  <a:cubicBezTo>
                    <a:pt x="177395" y="3439"/>
                    <a:pt x="177921" y="2261"/>
                    <a:pt x="178723" y="1785"/>
                  </a:cubicBezTo>
                  <a:cubicBezTo>
                    <a:pt x="178948" y="1635"/>
                    <a:pt x="179224" y="1559"/>
                    <a:pt x="179475" y="1559"/>
                  </a:cubicBezTo>
                  <a:close/>
                  <a:moveTo>
                    <a:pt x="28772" y="858"/>
                  </a:moveTo>
                  <a:cubicBezTo>
                    <a:pt x="29098" y="858"/>
                    <a:pt x="29424" y="908"/>
                    <a:pt x="29750" y="1033"/>
                  </a:cubicBezTo>
                  <a:cubicBezTo>
                    <a:pt x="30602" y="1359"/>
                    <a:pt x="31329" y="2086"/>
                    <a:pt x="31705" y="3013"/>
                  </a:cubicBezTo>
                  <a:cubicBezTo>
                    <a:pt x="31955" y="3615"/>
                    <a:pt x="32131" y="4241"/>
                    <a:pt x="32256" y="4893"/>
                  </a:cubicBezTo>
                  <a:lnTo>
                    <a:pt x="31705" y="4567"/>
                  </a:lnTo>
                  <a:cubicBezTo>
                    <a:pt x="31679" y="4550"/>
                    <a:pt x="31652" y="4542"/>
                    <a:pt x="31624" y="4542"/>
                  </a:cubicBezTo>
                  <a:cubicBezTo>
                    <a:pt x="31568" y="4542"/>
                    <a:pt x="31512" y="4575"/>
                    <a:pt x="31479" y="4642"/>
                  </a:cubicBezTo>
                  <a:cubicBezTo>
                    <a:pt x="31429" y="4717"/>
                    <a:pt x="31454" y="4818"/>
                    <a:pt x="31529" y="4868"/>
                  </a:cubicBezTo>
                  <a:lnTo>
                    <a:pt x="32106" y="5219"/>
                  </a:lnTo>
                  <a:lnTo>
                    <a:pt x="31705" y="5620"/>
                  </a:lnTo>
                  <a:cubicBezTo>
                    <a:pt x="31629" y="5695"/>
                    <a:pt x="31629" y="5820"/>
                    <a:pt x="31705" y="5895"/>
                  </a:cubicBezTo>
                  <a:cubicBezTo>
                    <a:pt x="31730" y="5920"/>
                    <a:pt x="31780" y="5945"/>
                    <a:pt x="31830" y="5945"/>
                  </a:cubicBezTo>
                  <a:cubicBezTo>
                    <a:pt x="31880" y="5945"/>
                    <a:pt x="31930" y="5920"/>
                    <a:pt x="31955" y="5870"/>
                  </a:cubicBezTo>
                  <a:lnTo>
                    <a:pt x="32331" y="5469"/>
                  </a:lnTo>
                  <a:lnTo>
                    <a:pt x="32331" y="5469"/>
                  </a:lnTo>
                  <a:cubicBezTo>
                    <a:pt x="32582" y="7750"/>
                    <a:pt x="31980" y="10156"/>
                    <a:pt x="30602" y="12286"/>
                  </a:cubicBezTo>
                  <a:cubicBezTo>
                    <a:pt x="30000" y="13214"/>
                    <a:pt x="29299" y="14041"/>
                    <a:pt x="28496" y="14742"/>
                  </a:cubicBezTo>
                  <a:cubicBezTo>
                    <a:pt x="27745" y="14016"/>
                    <a:pt x="27093" y="13239"/>
                    <a:pt x="26542" y="12412"/>
                  </a:cubicBezTo>
                  <a:lnTo>
                    <a:pt x="26542" y="12412"/>
                  </a:lnTo>
                  <a:lnTo>
                    <a:pt x="27093" y="12487"/>
                  </a:lnTo>
                  <a:lnTo>
                    <a:pt x="27118" y="12487"/>
                  </a:lnTo>
                  <a:cubicBezTo>
                    <a:pt x="27218" y="12487"/>
                    <a:pt x="27293" y="12412"/>
                    <a:pt x="27319" y="12336"/>
                  </a:cubicBezTo>
                  <a:cubicBezTo>
                    <a:pt x="27319" y="12236"/>
                    <a:pt x="27243" y="12136"/>
                    <a:pt x="27143" y="12136"/>
                  </a:cubicBezTo>
                  <a:lnTo>
                    <a:pt x="26366" y="12011"/>
                  </a:lnTo>
                  <a:lnTo>
                    <a:pt x="26567" y="11484"/>
                  </a:lnTo>
                  <a:cubicBezTo>
                    <a:pt x="26617" y="11409"/>
                    <a:pt x="26567" y="11309"/>
                    <a:pt x="26466" y="11259"/>
                  </a:cubicBezTo>
                  <a:cubicBezTo>
                    <a:pt x="26449" y="11253"/>
                    <a:pt x="26430" y="11250"/>
                    <a:pt x="26410" y="11250"/>
                  </a:cubicBezTo>
                  <a:cubicBezTo>
                    <a:pt x="26347" y="11250"/>
                    <a:pt x="26279" y="11282"/>
                    <a:pt x="26241" y="11359"/>
                  </a:cubicBezTo>
                  <a:lnTo>
                    <a:pt x="26116" y="11685"/>
                  </a:lnTo>
                  <a:cubicBezTo>
                    <a:pt x="25414" y="10407"/>
                    <a:pt x="24963" y="9028"/>
                    <a:pt x="24787" y="7600"/>
                  </a:cubicBezTo>
                  <a:lnTo>
                    <a:pt x="24787" y="7600"/>
                  </a:lnTo>
                  <a:cubicBezTo>
                    <a:pt x="24913" y="7700"/>
                    <a:pt x="25063" y="7800"/>
                    <a:pt x="25188" y="7925"/>
                  </a:cubicBezTo>
                  <a:cubicBezTo>
                    <a:pt x="25238" y="7950"/>
                    <a:pt x="25263" y="7950"/>
                    <a:pt x="25314" y="7950"/>
                  </a:cubicBezTo>
                  <a:cubicBezTo>
                    <a:pt x="25364" y="7950"/>
                    <a:pt x="25414" y="7925"/>
                    <a:pt x="25439" y="7875"/>
                  </a:cubicBezTo>
                  <a:cubicBezTo>
                    <a:pt x="25514" y="7800"/>
                    <a:pt x="25489" y="7700"/>
                    <a:pt x="25414" y="7625"/>
                  </a:cubicBezTo>
                  <a:cubicBezTo>
                    <a:pt x="25213" y="7474"/>
                    <a:pt x="25013" y="7324"/>
                    <a:pt x="24787" y="7173"/>
                  </a:cubicBezTo>
                  <a:lnTo>
                    <a:pt x="25113" y="6848"/>
                  </a:lnTo>
                  <a:cubicBezTo>
                    <a:pt x="25163" y="6772"/>
                    <a:pt x="25163" y="6672"/>
                    <a:pt x="25113" y="6597"/>
                  </a:cubicBezTo>
                  <a:cubicBezTo>
                    <a:pt x="25079" y="6563"/>
                    <a:pt x="25035" y="6550"/>
                    <a:pt x="24990" y="6550"/>
                  </a:cubicBezTo>
                  <a:cubicBezTo>
                    <a:pt x="24935" y="6550"/>
                    <a:pt x="24879" y="6570"/>
                    <a:pt x="24837" y="6597"/>
                  </a:cubicBezTo>
                  <a:lnTo>
                    <a:pt x="24712" y="6747"/>
                  </a:lnTo>
                  <a:cubicBezTo>
                    <a:pt x="24712" y="6722"/>
                    <a:pt x="24712" y="6722"/>
                    <a:pt x="24712" y="6697"/>
                  </a:cubicBezTo>
                  <a:cubicBezTo>
                    <a:pt x="24662" y="4893"/>
                    <a:pt x="25514" y="2838"/>
                    <a:pt x="26742" y="1710"/>
                  </a:cubicBezTo>
                  <a:lnTo>
                    <a:pt x="27143" y="2211"/>
                  </a:lnTo>
                  <a:cubicBezTo>
                    <a:pt x="27168" y="2261"/>
                    <a:pt x="27218" y="2286"/>
                    <a:pt x="27268" y="2286"/>
                  </a:cubicBezTo>
                  <a:cubicBezTo>
                    <a:pt x="27319" y="2286"/>
                    <a:pt x="27344" y="2261"/>
                    <a:pt x="27394" y="2236"/>
                  </a:cubicBezTo>
                  <a:cubicBezTo>
                    <a:pt x="27469" y="2161"/>
                    <a:pt x="27469" y="2061"/>
                    <a:pt x="27419" y="1985"/>
                  </a:cubicBezTo>
                  <a:lnTo>
                    <a:pt x="27018" y="1484"/>
                  </a:lnTo>
                  <a:cubicBezTo>
                    <a:pt x="27043" y="1459"/>
                    <a:pt x="27068" y="1434"/>
                    <a:pt x="27093" y="1434"/>
                  </a:cubicBezTo>
                  <a:cubicBezTo>
                    <a:pt x="27293" y="1284"/>
                    <a:pt x="27494" y="1183"/>
                    <a:pt x="27694" y="1108"/>
                  </a:cubicBezTo>
                  <a:lnTo>
                    <a:pt x="27820" y="1685"/>
                  </a:lnTo>
                  <a:cubicBezTo>
                    <a:pt x="27845" y="1760"/>
                    <a:pt x="27920" y="1810"/>
                    <a:pt x="27995" y="1810"/>
                  </a:cubicBezTo>
                  <a:lnTo>
                    <a:pt x="28045" y="1810"/>
                  </a:lnTo>
                  <a:cubicBezTo>
                    <a:pt x="28121" y="1785"/>
                    <a:pt x="28196" y="1710"/>
                    <a:pt x="28171" y="1610"/>
                  </a:cubicBezTo>
                  <a:lnTo>
                    <a:pt x="28020" y="958"/>
                  </a:lnTo>
                  <a:cubicBezTo>
                    <a:pt x="28271" y="883"/>
                    <a:pt x="28522" y="858"/>
                    <a:pt x="28772" y="858"/>
                  </a:cubicBezTo>
                  <a:close/>
                  <a:moveTo>
                    <a:pt x="143485" y="1334"/>
                  </a:moveTo>
                  <a:cubicBezTo>
                    <a:pt x="143961" y="1334"/>
                    <a:pt x="144437" y="1484"/>
                    <a:pt x="144863" y="1785"/>
                  </a:cubicBezTo>
                  <a:cubicBezTo>
                    <a:pt x="144938" y="1835"/>
                    <a:pt x="144988" y="1910"/>
                    <a:pt x="145064" y="1960"/>
                  </a:cubicBezTo>
                  <a:lnTo>
                    <a:pt x="144738" y="2662"/>
                  </a:lnTo>
                  <a:cubicBezTo>
                    <a:pt x="144688" y="2762"/>
                    <a:pt x="144738" y="2863"/>
                    <a:pt x="144813" y="2888"/>
                  </a:cubicBezTo>
                  <a:cubicBezTo>
                    <a:pt x="144838" y="2913"/>
                    <a:pt x="144863" y="2913"/>
                    <a:pt x="144888" y="2913"/>
                  </a:cubicBezTo>
                  <a:cubicBezTo>
                    <a:pt x="144963" y="2913"/>
                    <a:pt x="145013" y="2888"/>
                    <a:pt x="145064" y="2813"/>
                  </a:cubicBezTo>
                  <a:lnTo>
                    <a:pt x="145339" y="2211"/>
                  </a:lnTo>
                  <a:cubicBezTo>
                    <a:pt x="145540" y="2437"/>
                    <a:pt x="145715" y="2687"/>
                    <a:pt x="145866" y="2988"/>
                  </a:cubicBezTo>
                  <a:lnTo>
                    <a:pt x="145264" y="3339"/>
                  </a:lnTo>
                  <a:cubicBezTo>
                    <a:pt x="145189" y="3389"/>
                    <a:pt x="145164" y="3489"/>
                    <a:pt x="145214" y="3589"/>
                  </a:cubicBezTo>
                  <a:cubicBezTo>
                    <a:pt x="145239" y="3640"/>
                    <a:pt x="145289" y="3665"/>
                    <a:pt x="145364" y="3665"/>
                  </a:cubicBezTo>
                  <a:cubicBezTo>
                    <a:pt x="145389" y="3665"/>
                    <a:pt x="145414" y="3665"/>
                    <a:pt x="145465" y="3640"/>
                  </a:cubicBezTo>
                  <a:lnTo>
                    <a:pt x="146016" y="3314"/>
                  </a:lnTo>
                  <a:cubicBezTo>
                    <a:pt x="146793" y="5118"/>
                    <a:pt x="146968" y="7173"/>
                    <a:pt x="146642" y="9128"/>
                  </a:cubicBezTo>
                  <a:cubicBezTo>
                    <a:pt x="146592" y="9028"/>
                    <a:pt x="146517" y="8928"/>
                    <a:pt x="146442" y="8828"/>
                  </a:cubicBezTo>
                  <a:cubicBezTo>
                    <a:pt x="146398" y="8784"/>
                    <a:pt x="146346" y="8757"/>
                    <a:pt x="146295" y="8757"/>
                  </a:cubicBezTo>
                  <a:cubicBezTo>
                    <a:pt x="146259" y="8757"/>
                    <a:pt x="146223" y="8771"/>
                    <a:pt x="146191" y="8803"/>
                  </a:cubicBezTo>
                  <a:cubicBezTo>
                    <a:pt x="146116" y="8853"/>
                    <a:pt x="146091" y="8978"/>
                    <a:pt x="146166" y="9053"/>
                  </a:cubicBezTo>
                  <a:cubicBezTo>
                    <a:pt x="146267" y="9178"/>
                    <a:pt x="146342" y="9304"/>
                    <a:pt x="146442" y="9429"/>
                  </a:cubicBezTo>
                  <a:cubicBezTo>
                    <a:pt x="146166" y="9529"/>
                    <a:pt x="145891" y="9630"/>
                    <a:pt x="145615" y="9705"/>
                  </a:cubicBezTo>
                  <a:cubicBezTo>
                    <a:pt x="145540" y="9730"/>
                    <a:pt x="145490" y="9830"/>
                    <a:pt x="145515" y="9930"/>
                  </a:cubicBezTo>
                  <a:cubicBezTo>
                    <a:pt x="145540" y="10006"/>
                    <a:pt x="145590" y="10056"/>
                    <a:pt x="145665" y="10056"/>
                  </a:cubicBezTo>
                  <a:lnTo>
                    <a:pt x="145740" y="10056"/>
                  </a:lnTo>
                  <a:cubicBezTo>
                    <a:pt x="145991" y="9955"/>
                    <a:pt x="146267" y="9880"/>
                    <a:pt x="146517" y="9780"/>
                  </a:cubicBezTo>
                  <a:lnTo>
                    <a:pt x="146517" y="9780"/>
                  </a:lnTo>
                  <a:cubicBezTo>
                    <a:pt x="146091" y="11635"/>
                    <a:pt x="145239" y="13364"/>
                    <a:pt x="143986" y="14767"/>
                  </a:cubicBezTo>
                  <a:cubicBezTo>
                    <a:pt x="143685" y="14542"/>
                    <a:pt x="143409" y="14291"/>
                    <a:pt x="143134" y="14041"/>
                  </a:cubicBezTo>
                  <a:cubicBezTo>
                    <a:pt x="143008" y="13940"/>
                    <a:pt x="142883" y="13815"/>
                    <a:pt x="142783" y="13690"/>
                  </a:cubicBezTo>
                  <a:lnTo>
                    <a:pt x="139675" y="6622"/>
                  </a:lnTo>
                  <a:lnTo>
                    <a:pt x="139650" y="6622"/>
                  </a:lnTo>
                  <a:cubicBezTo>
                    <a:pt x="139650" y="6447"/>
                    <a:pt x="139650" y="6246"/>
                    <a:pt x="139675" y="6046"/>
                  </a:cubicBezTo>
                  <a:cubicBezTo>
                    <a:pt x="139725" y="5369"/>
                    <a:pt x="139926" y="4642"/>
                    <a:pt x="140226" y="3990"/>
                  </a:cubicBezTo>
                  <a:cubicBezTo>
                    <a:pt x="140377" y="4166"/>
                    <a:pt x="140502" y="4341"/>
                    <a:pt x="140602" y="4542"/>
                  </a:cubicBezTo>
                  <a:cubicBezTo>
                    <a:pt x="140627" y="4592"/>
                    <a:pt x="140703" y="4642"/>
                    <a:pt x="140753" y="4642"/>
                  </a:cubicBezTo>
                  <a:cubicBezTo>
                    <a:pt x="140778" y="4642"/>
                    <a:pt x="140828" y="4617"/>
                    <a:pt x="140853" y="4617"/>
                  </a:cubicBezTo>
                  <a:cubicBezTo>
                    <a:pt x="140928" y="4567"/>
                    <a:pt x="140953" y="4442"/>
                    <a:pt x="140903" y="4366"/>
                  </a:cubicBezTo>
                  <a:cubicBezTo>
                    <a:pt x="140803" y="4191"/>
                    <a:pt x="140703" y="4041"/>
                    <a:pt x="140577" y="3865"/>
                  </a:cubicBezTo>
                  <a:lnTo>
                    <a:pt x="140928" y="3765"/>
                  </a:lnTo>
                  <a:cubicBezTo>
                    <a:pt x="141003" y="3740"/>
                    <a:pt x="141053" y="3640"/>
                    <a:pt x="141028" y="3539"/>
                  </a:cubicBezTo>
                  <a:cubicBezTo>
                    <a:pt x="141008" y="3456"/>
                    <a:pt x="140935" y="3408"/>
                    <a:pt x="140854" y="3408"/>
                  </a:cubicBezTo>
                  <a:cubicBezTo>
                    <a:pt x="140837" y="3408"/>
                    <a:pt x="140820" y="3410"/>
                    <a:pt x="140803" y="3414"/>
                  </a:cubicBezTo>
                  <a:lnTo>
                    <a:pt x="140477" y="3539"/>
                  </a:lnTo>
                  <a:cubicBezTo>
                    <a:pt x="140978" y="2687"/>
                    <a:pt x="141655" y="1960"/>
                    <a:pt x="142407" y="1610"/>
                  </a:cubicBezTo>
                  <a:cubicBezTo>
                    <a:pt x="142758" y="1434"/>
                    <a:pt x="143134" y="1334"/>
                    <a:pt x="143485" y="1334"/>
                  </a:cubicBezTo>
                  <a:close/>
                  <a:moveTo>
                    <a:pt x="80151" y="13890"/>
                  </a:moveTo>
                  <a:cubicBezTo>
                    <a:pt x="80427" y="14241"/>
                    <a:pt x="80702" y="14542"/>
                    <a:pt x="81003" y="14843"/>
                  </a:cubicBezTo>
                  <a:cubicBezTo>
                    <a:pt x="80903" y="14918"/>
                    <a:pt x="80803" y="15018"/>
                    <a:pt x="80677" y="15093"/>
                  </a:cubicBezTo>
                  <a:lnTo>
                    <a:pt x="80151" y="13890"/>
                  </a:lnTo>
                  <a:close/>
                  <a:moveTo>
                    <a:pt x="143134" y="14517"/>
                  </a:moveTo>
                  <a:cubicBezTo>
                    <a:pt x="143334" y="14692"/>
                    <a:pt x="143535" y="14868"/>
                    <a:pt x="143735" y="15018"/>
                  </a:cubicBezTo>
                  <a:cubicBezTo>
                    <a:pt x="143660" y="15118"/>
                    <a:pt x="143560" y="15194"/>
                    <a:pt x="143460" y="15294"/>
                  </a:cubicBezTo>
                  <a:lnTo>
                    <a:pt x="143134" y="14517"/>
                  </a:lnTo>
                  <a:close/>
                  <a:moveTo>
                    <a:pt x="130953" y="2011"/>
                  </a:moveTo>
                  <a:cubicBezTo>
                    <a:pt x="131454" y="2011"/>
                    <a:pt x="131931" y="2186"/>
                    <a:pt x="132307" y="2562"/>
                  </a:cubicBezTo>
                  <a:cubicBezTo>
                    <a:pt x="135038" y="5244"/>
                    <a:pt x="135464" y="9930"/>
                    <a:pt x="133259" y="12988"/>
                  </a:cubicBezTo>
                  <a:cubicBezTo>
                    <a:pt x="132482" y="14066"/>
                    <a:pt x="131429" y="14918"/>
                    <a:pt x="130226" y="15494"/>
                  </a:cubicBezTo>
                  <a:cubicBezTo>
                    <a:pt x="129750" y="15068"/>
                    <a:pt x="129324" y="14617"/>
                    <a:pt x="128948" y="14116"/>
                  </a:cubicBezTo>
                  <a:cubicBezTo>
                    <a:pt x="128221" y="13113"/>
                    <a:pt x="127720" y="11935"/>
                    <a:pt x="127469" y="10707"/>
                  </a:cubicBezTo>
                  <a:lnTo>
                    <a:pt x="127469" y="10707"/>
                  </a:lnTo>
                  <a:lnTo>
                    <a:pt x="127820" y="10883"/>
                  </a:lnTo>
                  <a:cubicBezTo>
                    <a:pt x="127845" y="10908"/>
                    <a:pt x="127870" y="10908"/>
                    <a:pt x="127896" y="10908"/>
                  </a:cubicBezTo>
                  <a:cubicBezTo>
                    <a:pt x="127971" y="10908"/>
                    <a:pt x="128046" y="10883"/>
                    <a:pt x="128071" y="10808"/>
                  </a:cubicBezTo>
                  <a:cubicBezTo>
                    <a:pt x="128121" y="10732"/>
                    <a:pt x="128071" y="10632"/>
                    <a:pt x="127996" y="10582"/>
                  </a:cubicBezTo>
                  <a:lnTo>
                    <a:pt x="127620" y="10407"/>
                  </a:lnTo>
                  <a:cubicBezTo>
                    <a:pt x="127795" y="10206"/>
                    <a:pt x="127971" y="10006"/>
                    <a:pt x="128121" y="9805"/>
                  </a:cubicBezTo>
                  <a:cubicBezTo>
                    <a:pt x="128171" y="9730"/>
                    <a:pt x="128146" y="9605"/>
                    <a:pt x="128071" y="9554"/>
                  </a:cubicBezTo>
                  <a:cubicBezTo>
                    <a:pt x="128039" y="9523"/>
                    <a:pt x="128004" y="9509"/>
                    <a:pt x="127967" y="9509"/>
                  </a:cubicBezTo>
                  <a:cubicBezTo>
                    <a:pt x="127916" y="9509"/>
                    <a:pt x="127864" y="9536"/>
                    <a:pt x="127820" y="9579"/>
                  </a:cubicBezTo>
                  <a:cubicBezTo>
                    <a:pt x="127695" y="9780"/>
                    <a:pt x="127545" y="9955"/>
                    <a:pt x="127394" y="10131"/>
                  </a:cubicBezTo>
                  <a:cubicBezTo>
                    <a:pt x="127018" y="7499"/>
                    <a:pt x="127745" y="4667"/>
                    <a:pt x="129525" y="2662"/>
                  </a:cubicBezTo>
                  <a:cubicBezTo>
                    <a:pt x="129875" y="2261"/>
                    <a:pt x="130352" y="2036"/>
                    <a:pt x="130903" y="2011"/>
                  </a:cubicBezTo>
                  <a:close/>
                  <a:moveTo>
                    <a:pt x="55589" y="707"/>
                  </a:moveTo>
                  <a:cubicBezTo>
                    <a:pt x="55865" y="707"/>
                    <a:pt x="56166" y="757"/>
                    <a:pt x="56442" y="833"/>
                  </a:cubicBezTo>
                  <a:cubicBezTo>
                    <a:pt x="56291" y="908"/>
                    <a:pt x="56166" y="983"/>
                    <a:pt x="56015" y="1058"/>
                  </a:cubicBezTo>
                  <a:cubicBezTo>
                    <a:pt x="55940" y="1108"/>
                    <a:pt x="55915" y="1209"/>
                    <a:pt x="55965" y="1309"/>
                  </a:cubicBezTo>
                  <a:cubicBezTo>
                    <a:pt x="55990" y="1359"/>
                    <a:pt x="56066" y="1384"/>
                    <a:pt x="56116" y="1384"/>
                  </a:cubicBezTo>
                  <a:cubicBezTo>
                    <a:pt x="56141" y="1384"/>
                    <a:pt x="56191" y="1384"/>
                    <a:pt x="56216" y="1359"/>
                  </a:cubicBezTo>
                  <a:cubicBezTo>
                    <a:pt x="56341" y="1284"/>
                    <a:pt x="56492" y="1209"/>
                    <a:pt x="56642" y="1133"/>
                  </a:cubicBezTo>
                  <a:lnTo>
                    <a:pt x="56642" y="1133"/>
                  </a:lnTo>
                  <a:cubicBezTo>
                    <a:pt x="56642" y="1334"/>
                    <a:pt x="56617" y="1509"/>
                    <a:pt x="56592" y="1710"/>
                  </a:cubicBezTo>
                  <a:cubicBezTo>
                    <a:pt x="56567" y="1785"/>
                    <a:pt x="56642" y="1885"/>
                    <a:pt x="56742" y="1910"/>
                  </a:cubicBezTo>
                  <a:lnTo>
                    <a:pt x="56767" y="1910"/>
                  </a:lnTo>
                  <a:cubicBezTo>
                    <a:pt x="56843" y="1910"/>
                    <a:pt x="56918" y="1860"/>
                    <a:pt x="56943" y="1760"/>
                  </a:cubicBezTo>
                  <a:cubicBezTo>
                    <a:pt x="56993" y="1534"/>
                    <a:pt x="56993" y="1309"/>
                    <a:pt x="56993" y="1083"/>
                  </a:cubicBezTo>
                  <a:cubicBezTo>
                    <a:pt x="57619" y="1409"/>
                    <a:pt x="58146" y="1935"/>
                    <a:pt x="58497" y="2612"/>
                  </a:cubicBezTo>
                  <a:cubicBezTo>
                    <a:pt x="58622" y="2838"/>
                    <a:pt x="58722" y="3038"/>
                    <a:pt x="58797" y="3264"/>
                  </a:cubicBezTo>
                  <a:lnTo>
                    <a:pt x="58697" y="3214"/>
                  </a:lnTo>
                  <a:cubicBezTo>
                    <a:pt x="58664" y="3197"/>
                    <a:pt x="58630" y="3188"/>
                    <a:pt x="58599" y="3188"/>
                  </a:cubicBezTo>
                  <a:cubicBezTo>
                    <a:pt x="58536" y="3188"/>
                    <a:pt x="58480" y="3222"/>
                    <a:pt x="58447" y="3289"/>
                  </a:cubicBezTo>
                  <a:cubicBezTo>
                    <a:pt x="58396" y="3364"/>
                    <a:pt x="58447" y="3489"/>
                    <a:pt x="58522" y="3514"/>
                  </a:cubicBezTo>
                  <a:lnTo>
                    <a:pt x="58948" y="3740"/>
                  </a:lnTo>
                  <a:lnTo>
                    <a:pt x="58421" y="4291"/>
                  </a:lnTo>
                  <a:cubicBezTo>
                    <a:pt x="58371" y="4366"/>
                    <a:pt x="58371" y="4467"/>
                    <a:pt x="58447" y="4542"/>
                  </a:cubicBezTo>
                  <a:cubicBezTo>
                    <a:pt x="58472" y="4567"/>
                    <a:pt x="58522" y="4592"/>
                    <a:pt x="58572" y="4592"/>
                  </a:cubicBezTo>
                  <a:cubicBezTo>
                    <a:pt x="58622" y="4592"/>
                    <a:pt x="58672" y="4567"/>
                    <a:pt x="58697" y="4542"/>
                  </a:cubicBezTo>
                  <a:lnTo>
                    <a:pt x="59123" y="4066"/>
                  </a:lnTo>
                  <a:lnTo>
                    <a:pt x="59123" y="4066"/>
                  </a:lnTo>
                  <a:cubicBezTo>
                    <a:pt x="59800" y="6171"/>
                    <a:pt x="59700" y="8502"/>
                    <a:pt x="58873" y="10732"/>
                  </a:cubicBezTo>
                  <a:lnTo>
                    <a:pt x="58547" y="10081"/>
                  </a:lnTo>
                  <a:cubicBezTo>
                    <a:pt x="58511" y="10027"/>
                    <a:pt x="58448" y="9985"/>
                    <a:pt x="58388" y="9985"/>
                  </a:cubicBezTo>
                  <a:cubicBezTo>
                    <a:pt x="58365" y="9985"/>
                    <a:pt x="58342" y="9992"/>
                    <a:pt x="58321" y="10006"/>
                  </a:cubicBezTo>
                  <a:cubicBezTo>
                    <a:pt x="58221" y="10056"/>
                    <a:pt x="58196" y="10156"/>
                    <a:pt x="58246" y="10256"/>
                  </a:cubicBezTo>
                  <a:lnTo>
                    <a:pt x="58572" y="10933"/>
                  </a:lnTo>
                  <a:lnTo>
                    <a:pt x="57920" y="11033"/>
                  </a:lnTo>
                  <a:cubicBezTo>
                    <a:pt x="57820" y="11058"/>
                    <a:pt x="57770" y="11158"/>
                    <a:pt x="57770" y="11234"/>
                  </a:cubicBezTo>
                  <a:cubicBezTo>
                    <a:pt x="57795" y="11334"/>
                    <a:pt x="57870" y="11409"/>
                    <a:pt x="57945" y="11409"/>
                  </a:cubicBezTo>
                  <a:cubicBezTo>
                    <a:pt x="57970" y="11409"/>
                    <a:pt x="57970" y="11384"/>
                    <a:pt x="57970" y="11384"/>
                  </a:cubicBezTo>
                  <a:lnTo>
                    <a:pt x="58647" y="11284"/>
                  </a:lnTo>
                  <a:lnTo>
                    <a:pt x="58647" y="11284"/>
                  </a:lnTo>
                  <a:cubicBezTo>
                    <a:pt x="58421" y="11835"/>
                    <a:pt x="58171" y="12361"/>
                    <a:pt x="57845" y="12863"/>
                  </a:cubicBezTo>
                  <a:cubicBezTo>
                    <a:pt x="57193" y="13915"/>
                    <a:pt x="56442" y="14843"/>
                    <a:pt x="55589" y="15595"/>
                  </a:cubicBezTo>
                  <a:cubicBezTo>
                    <a:pt x="54637" y="14918"/>
                    <a:pt x="53835" y="14041"/>
                    <a:pt x="53208" y="13063"/>
                  </a:cubicBezTo>
                  <a:lnTo>
                    <a:pt x="55113" y="6622"/>
                  </a:lnTo>
                  <a:lnTo>
                    <a:pt x="52431" y="6622"/>
                  </a:lnTo>
                  <a:lnTo>
                    <a:pt x="51529" y="8652"/>
                  </a:lnTo>
                  <a:cubicBezTo>
                    <a:pt x="51354" y="7274"/>
                    <a:pt x="51404" y="5845"/>
                    <a:pt x="51780" y="4492"/>
                  </a:cubicBezTo>
                  <a:cubicBezTo>
                    <a:pt x="51780" y="4467"/>
                    <a:pt x="51805" y="4417"/>
                    <a:pt x="51830" y="4366"/>
                  </a:cubicBezTo>
                  <a:lnTo>
                    <a:pt x="52106" y="4241"/>
                  </a:lnTo>
                  <a:cubicBezTo>
                    <a:pt x="52281" y="4417"/>
                    <a:pt x="52457" y="4617"/>
                    <a:pt x="52557" y="4818"/>
                  </a:cubicBezTo>
                  <a:cubicBezTo>
                    <a:pt x="52607" y="4893"/>
                    <a:pt x="52657" y="4918"/>
                    <a:pt x="52732" y="4918"/>
                  </a:cubicBezTo>
                  <a:cubicBezTo>
                    <a:pt x="52757" y="4918"/>
                    <a:pt x="52782" y="4918"/>
                    <a:pt x="52807" y="4893"/>
                  </a:cubicBezTo>
                  <a:cubicBezTo>
                    <a:pt x="52883" y="4868"/>
                    <a:pt x="52933" y="4742"/>
                    <a:pt x="52883" y="4667"/>
                  </a:cubicBezTo>
                  <a:cubicBezTo>
                    <a:pt x="52782" y="4442"/>
                    <a:pt x="52632" y="4266"/>
                    <a:pt x="52457" y="4091"/>
                  </a:cubicBezTo>
                  <a:lnTo>
                    <a:pt x="52657" y="3990"/>
                  </a:lnTo>
                  <a:cubicBezTo>
                    <a:pt x="52757" y="3965"/>
                    <a:pt x="52807" y="3865"/>
                    <a:pt x="52757" y="3765"/>
                  </a:cubicBezTo>
                  <a:cubicBezTo>
                    <a:pt x="52719" y="3688"/>
                    <a:pt x="52651" y="3656"/>
                    <a:pt x="52588" y="3656"/>
                  </a:cubicBezTo>
                  <a:cubicBezTo>
                    <a:pt x="52569" y="3656"/>
                    <a:pt x="52549" y="3659"/>
                    <a:pt x="52532" y="3665"/>
                  </a:cubicBezTo>
                  <a:lnTo>
                    <a:pt x="52156" y="3840"/>
                  </a:lnTo>
                  <a:cubicBezTo>
                    <a:pt x="52106" y="3815"/>
                    <a:pt x="52081" y="3790"/>
                    <a:pt x="52030" y="3765"/>
                  </a:cubicBezTo>
                  <a:cubicBezTo>
                    <a:pt x="52281" y="3188"/>
                    <a:pt x="52582" y="2662"/>
                    <a:pt x="52933" y="2211"/>
                  </a:cubicBezTo>
                  <a:lnTo>
                    <a:pt x="53359" y="2662"/>
                  </a:lnTo>
                  <a:cubicBezTo>
                    <a:pt x="53409" y="2687"/>
                    <a:pt x="53459" y="2712"/>
                    <a:pt x="53484" y="2712"/>
                  </a:cubicBezTo>
                  <a:cubicBezTo>
                    <a:pt x="53534" y="2712"/>
                    <a:pt x="53584" y="2687"/>
                    <a:pt x="53609" y="2662"/>
                  </a:cubicBezTo>
                  <a:cubicBezTo>
                    <a:pt x="53685" y="2587"/>
                    <a:pt x="53685" y="2487"/>
                    <a:pt x="53634" y="2412"/>
                  </a:cubicBezTo>
                  <a:lnTo>
                    <a:pt x="53158" y="1910"/>
                  </a:lnTo>
                  <a:cubicBezTo>
                    <a:pt x="53534" y="1509"/>
                    <a:pt x="53960" y="1183"/>
                    <a:pt x="54386" y="983"/>
                  </a:cubicBezTo>
                  <a:cubicBezTo>
                    <a:pt x="54787" y="782"/>
                    <a:pt x="55188" y="707"/>
                    <a:pt x="55589" y="707"/>
                  </a:cubicBezTo>
                  <a:close/>
                  <a:moveTo>
                    <a:pt x="106617" y="2011"/>
                  </a:moveTo>
                  <a:lnTo>
                    <a:pt x="106041" y="2762"/>
                  </a:lnTo>
                  <a:cubicBezTo>
                    <a:pt x="105966" y="2838"/>
                    <a:pt x="105991" y="2963"/>
                    <a:pt x="106066" y="3013"/>
                  </a:cubicBezTo>
                  <a:cubicBezTo>
                    <a:pt x="106091" y="3038"/>
                    <a:pt x="106141" y="3063"/>
                    <a:pt x="106166" y="3063"/>
                  </a:cubicBezTo>
                  <a:cubicBezTo>
                    <a:pt x="106241" y="3063"/>
                    <a:pt x="106291" y="3038"/>
                    <a:pt x="106316" y="2988"/>
                  </a:cubicBezTo>
                  <a:lnTo>
                    <a:pt x="106993" y="2111"/>
                  </a:lnTo>
                  <a:lnTo>
                    <a:pt x="107494" y="2712"/>
                  </a:lnTo>
                  <a:cubicBezTo>
                    <a:pt x="107545" y="2762"/>
                    <a:pt x="107595" y="2762"/>
                    <a:pt x="107645" y="2762"/>
                  </a:cubicBezTo>
                  <a:cubicBezTo>
                    <a:pt x="107670" y="2762"/>
                    <a:pt x="107720" y="2762"/>
                    <a:pt x="107745" y="2737"/>
                  </a:cubicBezTo>
                  <a:cubicBezTo>
                    <a:pt x="107820" y="2662"/>
                    <a:pt x="107845" y="2562"/>
                    <a:pt x="107770" y="2487"/>
                  </a:cubicBezTo>
                  <a:lnTo>
                    <a:pt x="107394" y="2036"/>
                  </a:lnTo>
                  <a:lnTo>
                    <a:pt x="107394" y="2036"/>
                  </a:lnTo>
                  <a:cubicBezTo>
                    <a:pt x="108422" y="2186"/>
                    <a:pt x="109349" y="2787"/>
                    <a:pt x="109976" y="3690"/>
                  </a:cubicBezTo>
                  <a:cubicBezTo>
                    <a:pt x="110602" y="4642"/>
                    <a:pt x="110853" y="5695"/>
                    <a:pt x="110853" y="6722"/>
                  </a:cubicBezTo>
                  <a:lnTo>
                    <a:pt x="110627" y="6497"/>
                  </a:lnTo>
                  <a:cubicBezTo>
                    <a:pt x="110590" y="6459"/>
                    <a:pt x="110540" y="6440"/>
                    <a:pt x="110493" y="6440"/>
                  </a:cubicBezTo>
                  <a:cubicBezTo>
                    <a:pt x="110446" y="6440"/>
                    <a:pt x="110402" y="6459"/>
                    <a:pt x="110377" y="6497"/>
                  </a:cubicBezTo>
                  <a:cubicBezTo>
                    <a:pt x="110301" y="6572"/>
                    <a:pt x="110301" y="6697"/>
                    <a:pt x="110377" y="6747"/>
                  </a:cubicBezTo>
                  <a:lnTo>
                    <a:pt x="110803" y="7173"/>
                  </a:lnTo>
                  <a:lnTo>
                    <a:pt x="110201" y="7524"/>
                  </a:lnTo>
                  <a:cubicBezTo>
                    <a:pt x="110126" y="7574"/>
                    <a:pt x="110101" y="7675"/>
                    <a:pt x="110151" y="7775"/>
                  </a:cubicBezTo>
                  <a:cubicBezTo>
                    <a:pt x="110176" y="7825"/>
                    <a:pt x="110251" y="7850"/>
                    <a:pt x="110301" y="7850"/>
                  </a:cubicBezTo>
                  <a:cubicBezTo>
                    <a:pt x="110327" y="7850"/>
                    <a:pt x="110377" y="7850"/>
                    <a:pt x="110402" y="7825"/>
                  </a:cubicBezTo>
                  <a:lnTo>
                    <a:pt x="110828" y="7574"/>
                  </a:lnTo>
                  <a:lnTo>
                    <a:pt x="110828" y="7574"/>
                  </a:lnTo>
                  <a:cubicBezTo>
                    <a:pt x="110728" y="8502"/>
                    <a:pt x="110477" y="9404"/>
                    <a:pt x="110201" y="10181"/>
                  </a:cubicBezTo>
                  <a:cubicBezTo>
                    <a:pt x="109424" y="12286"/>
                    <a:pt x="107971" y="14241"/>
                    <a:pt x="106191" y="15645"/>
                  </a:cubicBezTo>
                  <a:cubicBezTo>
                    <a:pt x="105139" y="14717"/>
                    <a:pt x="104337" y="13539"/>
                    <a:pt x="103785" y="12261"/>
                  </a:cubicBezTo>
                  <a:lnTo>
                    <a:pt x="103785" y="12261"/>
                  </a:lnTo>
                  <a:cubicBezTo>
                    <a:pt x="103936" y="12311"/>
                    <a:pt x="104086" y="12361"/>
                    <a:pt x="104236" y="12412"/>
                  </a:cubicBezTo>
                  <a:cubicBezTo>
                    <a:pt x="104236" y="12412"/>
                    <a:pt x="104261" y="12437"/>
                    <a:pt x="104286" y="12437"/>
                  </a:cubicBezTo>
                  <a:cubicBezTo>
                    <a:pt x="104362" y="12437"/>
                    <a:pt x="104437" y="12387"/>
                    <a:pt x="104462" y="12311"/>
                  </a:cubicBezTo>
                  <a:cubicBezTo>
                    <a:pt x="104487" y="12211"/>
                    <a:pt x="104437" y="12111"/>
                    <a:pt x="104337" y="12086"/>
                  </a:cubicBezTo>
                  <a:cubicBezTo>
                    <a:pt x="104086" y="11986"/>
                    <a:pt x="103860" y="11910"/>
                    <a:pt x="103610" y="11810"/>
                  </a:cubicBezTo>
                  <a:cubicBezTo>
                    <a:pt x="103610" y="11760"/>
                    <a:pt x="103585" y="11735"/>
                    <a:pt x="103585" y="11710"/>
                  </a:cubicBezTo>
                  <a:lnTo>
                    <a:pt x="103910" y="11033"/>
                  </a:lnTo>
                  <a:cubicBezTo>
                    <a:pt x="103961" y="10958"/>
                    <a:pt x="103936" y="10833"/>
                    <a:pt x="103835" y="10808"/>
                  </a:cubicBezTo>
                  <a:cubicBezTo>
                    <a:pt x="103810" y="10791"/>
                    <a:pt x="103780" y="10783"/>
                    <a:pt x="103749" y="10783"/>
                  </a:cubicBezTo>
                  <a:cubicBezTo>
                    <a:pt x="103688" y="10783"/>
                    <a:pt x="103626" y="10816"/>
                    <a:pt x="103610" y="10883"/>
                  </a:cubicBezTo>
                  <a:lnTo>
                    <a:pt x="103409" y="11234"/>
                  </a:lnTo>
                  <a:cubicBezTo>
                    <a:pt x="102758" y="9128"/>
                    <a:pt x="102758" y="6772"/>
                    <a:pt x="103610" y="4742"/>
                  </a:cubicBezTo>
                  <a:cubicBezTo>
                    <a:pt x="104311" y="3063"/>
                    <a:pt x="105314" y="2136"/>
                    <a:pt x="106617" y="2011"/>
                  </a:cubicBezTo>
                  <a:close/>
                  <a:moveTo>
                    <a:pt x="41429" y="1133"/>
                  </a:moveTo>
                  <a:cubicBezTo>
                    <a:pt x="42632" y="1133"/>
                    <a:pt x="43785" y="1785"/>
                    <a:pt x="44537" y="2863"/>
                  </a:cubicBezTo>
                  <a:cubicBezTo>
                    <a:pt x="44837" y="3314"/>
                    <a:pt x="45113" y="3765"/>
                    <a:pt x="45314" y="4241"/>
                  </a:cubicBezTo>
                  <a:lnTo>
                    <a:pt x="45264" y="4341"/>
                  </a:lnTo>
                  <a:lnTo>
                    <a:pt x="44712" y="4341"/>
                  </a:lnTo>
                  <a:cubicBezTo>
                    <a:pt x="44612" y="4341"/>
                    <a:pt x="44537" y="4417"/>
                    <a:pt x="44537" y="4517"/>
                  </a:cubicBezTo>
                  <a:cubicBezTo>
                    <a:pt x="44537" y="4617"/>
                    <a:pt x="44612" y="4692"/>
                    <a:pt x="44712" y="4692"/>
                  </a:cubicBezTo>
                  <a:lnTo>
                    <a:pt x="45013" y="4692"/>
                  </a:lnTo>
                  <a:lnTo>
                    <a:pt x="44762" y="5043"/>
                  </a:lnTo>
                  <a:cubicBezTo>
                    <a:pt x="44712" y="5118"/>
                    <a:pt x="44737" y="5219"/>
                    <a:pt x="44812" y="5269"/>
                  </a:cubicBezTo>
                  <a:cubicBezTo>
                    <a:pt x="44837" y="5294"/>
                    <a:pt x="44888" y="5319"/>
                    <a:pt x="44913" y="5319"/>
                  </a:cubicBezTo>
                  <a:cubicBezTo>
                    <a:pt x="44963" y="5319"/>
                    <a:pt x="45013" y="5294"/>
                    <a:pt x="45063" y="5244"/>
                  </a:cubicBezTo>
                  <a:lnTo>
                    <a:pt x="45439" y="4692"/>
                  </a:lnTo>
                  <a:lnTo>
                    <a:pt x="45489" y="4692"/>
                  </a:lnTo>
                  <a:cubicBezTo>
                    <a:pt x="46291" y="6848"/>
                    <a:pt x="46141" y="9304"/>
                    <a:pt x="45038" y="11710"/>
                  </a:cubicBezTo>
                  <a:cubicBezTo>
                    <a:pt x="45013" y="11785"/>
                    <a:pt x="44963" y="11885"/>
                    <a:pt x="44913" y="11960"/>
                  </a:cubicBezTo>
                  <a:cubicBezTo>
                    <a:pt x="44913" y="11885"/>
                    <a:pt x="44913" y="11785"/>
                    <a:pt x="44938" y="11710"/>
                  </a:cubicBezTo>
                  <a:cubicBezTo>
                    <a:pt x="44938" y="11610"/>
                    <a:pt x="44862" y="11509"/>
                    <a:pt x="44762" y="11509"/>
                  </a:cubicBezTo>
                  <a:cubicBezTo>
                    <a:pt x="44662" y="11509"/>
                    <a:pt x="44587" y="11585"/>
                    <a:pt x="44562" y="11685"/>
                  </a:cubicBezTo>
                  <a:cubicBezTo>
                    <a:pt x="44562" y="11835"/>
                    <a:pt x="44562" y="12011"/>
                    <a:pt x="44537" y="12161"/>
                  </a:cubicBezTo>
                  <a:lnTo>
                    <a:pt x="44236" y="12036"/>
                  </a:lnTo>
                  <a:cubicBezTo>
                    <a:pt x="44219" y="12031"/>
                    <a:pt x="44202" y="12029"/>
                    <a:pt x="44185" y="12029"/>
                  </a:cubicBezTo>
                  <a:cubicBezTo>
                    <a:pt x="44103" y="12029"/>
                    <a:pt x="44027" y="12078"/>
                    <a:pt x="43985" y="12161"/>
                  </a:cubicBezTo>
                  <a:cubicBezTo>
                    <a:pt x="43960" y="12236"/>
                    <a:pt x="44010" y="12336"/>
                    <a:pt x="44111" y="12387"/>
                  </a:cubicBezTo>
                  <a:lnTo>
                    <a:pt x="44537" y="12537"/>
                  </a:lnTo>
                  <a:cubicBezTo>
                    <a:pt x="44537" y="12587"/>
                    <a:pt x="44537" y="12637"/>
                    <a:pt x="44537" y="12687"/>
                  </a:cubicBezTo>
                  <a:cubicBezTo>
                    <a:pt x="43860" y="13840"/>
                    <a:pt x="42983" y="14868"/>
                    <a:pt x="41955" y="15695"/>
                  </a:cubicBezTo>
                  <a:cubicBezTo>
                    <a:pt x="41228" y="15043"/>
                    <a:pt x="40552" y="14266"/>
                    <a:pt x="39975" y="13414"/>
                  </a:cubicBezTo>
                  <a:cubicBezTo>
                    <a:pt x="39825" y="13163"/>
                    <a:pt x="39675" y="12938"/>
                    <a:pt x="39524" y="12687"/>
                  </a:cubicBezTo>
                  <a:cubicBezTo>
                    <a:pt x="39675" y="12487"/>
                    <a:pt x="39800" y="12286"/>
                    <a:pt x="39950" y="12086"/>
                  </a:cubicBezTo>
                  <a:cubicBezTo>
                    <a:pt x="40000" y="12011"/>
                    <a:pt x="39975" y="11885"/>
                    <a:pt x="39875" y="11835"/>
                  </a:cubicBezTo>
                  <a:cubicBezTo>
                    <a:pt x="39850" y="11818"/>
                    <a:pt x="39819" y="11810"/>
                    <a:pt x="39788" y="11810"/>
                  </a:cubicBezTo>
                  <a:cubicBezTo>
                    <a:pt x="39725" y="11810"/>
                    <a:pt x="39658" y="11843"/>
                    <a:pt x="39624" y="11910"/>
                  </a:cubicBezTo>
                  <a:cubicBezTo>
                    <a:pt x="39549" y="12061"/>
                    <a:pt x="39424" y="12211"/>
                    <a:pt x="39324" y="12336"/>
                  </a:cubicBezTo>
                  <a:cubicBezTo>
                    <a:pt x="39198" y="12111"/>
                    <a:pt x="39073" y="11885"/>
                    <a:pt x="38973" y="11635"/>
                  </a:cubicBezTo>
                  <a:lnTo>
                    <a:pt x="39474" y="11133"/>
                  </a:lnTo>
                  <a:cubicBezTo>
                    <a:pt x="39524" y="11058"/>
                    <a:pt x="39524" y="10958"/>
                    <a:pt x="39474" y="10883"/>
                  </a:cubicBezTo>
                  <a:cubicBezTo>
                    <a:pt x="39436" y="10845"/>
                    <a:pt x="39386" y="10826"/>
                    <a:pt x="39336" y="10826"/>
                  </a:cubicBezTo>
                  <a:cubicBezTo>
                    <a:pt x="39286" y="10826"/>
                    <a:pt x="39236" y="10845"/>
                    <a:pt x="39198" y="10883"/>
                  </a:cubicBezTo>
                  <a:lnTo>
                    <a:pt x="38822" y="11284"/>
                  </a:lnTo>
                  <a:cubicBezTo>
                    <a:pt x="38070" y="9504"/>
                    <a:pt x="37770" y="7650"/>
                    <a:pt x="37970" y="5895"/>
                  </a:cubicBezTo>
                  <a:lnTo>
                    <a:pt x="37970" y="5895"/>
                  </a:lnTo>
                  <a:cubicBezTo>
                    <a:pt x="38070" y="5970"/>
                    <a:pt x="38146" y="6046"/>
                    <a:pt x="38246" y="6121"/>
                  </a:cubicBezTo>
                  <a:cubicBezTo>
                    <a:pt x="38271" y="6146"/>
                    <a:pt x="38296" y="6146"/>
                    <a:pt x="38346" y="6146"/>
                  </a:cubicBezTo>
                  <a:cubicBezTo>
                    <a:pt x="38396" y="6146"/>
                    <a:pt x="38446" y="6121"/>
                    <a:pt x="38497" y="6071"/>
                  </a:cubicBezTo>
                  <a:cubicBezTo>
                    <a:pt x="38547" y="5996"/>
                    <a:pt x="38522" y="5895"/>
                    <a:pt x="38446" y="5820"/>
                  </a:cubicBezTo>
                  <a:cubicBezTo>
                    <a:pt x="38296" y="5720"/>
                    <a:pt x="38171" y="5595"/>
                    <a:pt x="38020" y="5469"/>
                  </a:cubicBezTo>
                  <a:cubicBezTo>
                    <a:pt x="38020" y="5444"/>
                    <a:pt x="38020" y="5419"/>
                    <a:pt x="38020" y="5394"/>
                  </a:cubicBezTo>
                  <a:cubicBezTo>
                    <a:pt x="38171" y="5294"/>
                    <a:pt x="38296" y="5193"/>
                    <a:pt x="38421" y="5068"/>
                  </a:cubicBezTo>
                  <a:cubicBezTo>
                    <a:pt x="38497" y="4993"/>
                    <a:pt x="38497" y="4893"/>
                    <a:pt x="38421" y="4818"/>
                  </a:cubicBezTo>
                  <a:cubicBezTo>
                    <a:pt x="38384" y="4780"/>
                    <a:pt x="38340" y="4761"/>
                    <a:pt x="38296" y="4761"/>
                  </a:cubicBezTo>
                  <a:cubicBezTo>
                    <a:pt x="38252" y="4761"/>
                    <a:pt x="38208" y="4780"/>
                    <a:pt x="38171" y="4818"/>
                  </a:cubicBezTo>
                  <a:cubicBezTo>
                    <a:pt x="38171" y="4818"/>
                    <a:pt x="38154" y="4818"/>
                    <a:pt x="38148" y="4831"/>
                  </a:cubicBezTo>
                  <a:lnTo>
                    <a:pt x="38148" y="4831"/>
                  </a:lnTo>
                  <a:cubicBezTo>
                    <a:pt x="38223" y="4434"/>
                    <a:pt x="38348" y="4012"/>
                    <a:pt x="38497" y="3640"/>
                  </a:cubicBezTo>
                  <a:cubicBezTo>
                    <a:pt x="38747" y="2988"/>
                    <a:pt x="39098" y="2236"/>
                    <a:pt x="39725" y="1735"/>
                  </a:cubicBezTo>
                  <a:lnTo>
                    <a:pt x="39725" y="1735"/>
                  </a:lnTo>
                  <a:cubicBezTo>
                    <a:pt x="39700" y="1810"/>
                    <a:pt x="39675" y="1860"/>
                    <a:pt x="39649" y="1960"/>
                  </a:cubicBezTo>
                  <a:cubicBezTo>
                    <a:pt x="39624" y="2036"/>
                    <a:pt x="39675" y="2136"/>
                    <a:pt x="39775" y="2161"/>
                  </a:cubicBezTo>
                  <a:lnTo>
                    <a:pt x="39825" y="2161"/>
                  </a:lnTo>
                  <a:cubicBezTo>
                    <a:pt x="39900" y="2161"/>
                    <a:pt x="39975" y="2111"/>
                    <a:pt x="40000" y="2036"/>
                  </a:cubicBezTo>
                  <a:cubicBezTo>
                    <a:pt x="40025" y="1860"/>
                    <a:pt x="40101" y="1710"/>
                    <a:pt x="40151" y="1559"/>
                  </a:cubicBezTo>
                  <a:lnTo>
                    <a:pt x="40802" y="2061"/>
                  </a:lnTo>
                  <a:cubicBezTo>
                    <a:pt x="40827" y="2086"/>
                    <a:pt x="40852" y="2111"/>
                    <a:pt x="40903" y="2111"/>
                  </a:cubicBezTo>
                  <a:cubicBezTo>
                    <a:pt x="40953" y="2111"/>
                    <a:pt x="41003" y="2086"/>
                    <a:pt x="41053" y="2036"/>
                  </a:cubicBezTo>
                  <a:cubicBezTo>
                    <a:pt x="41103" y="1960"/>
                    <a:pt x="41103" y="1860"/>
                    <a:pt x="41028" y="1785"/>
                  </a:cubicBezTo>
                  <a:lnTo>
                    <a:pt x="40426" y="1309"/>
                  </a:lnTo>
                  <a:cubicBezTo>
                    <a:pt x="40727" y="1183"/>
                    <a:pt x="41053" y="1133"/>
                    <a:pt x="41429" y="1133"/>
                  </a:cubicBezTo>
                  <a:close/>
                  <a:moveTo>
                    <a:pt x="178648" y="12913"/>
                  </a:moveTo>
                  <a:cubicBezTo>
                    <a:pt x="179199" y="13715"/>
                    <a:pt x="179851" y="14417"/>
                    <a:pt x="180603" y="14993"/>
                  </a:cubicBezTo>
                  <a:cubicBezTo>
                    <a:pt x="180126" y="15494"/>
                    <a:pt x="179575" y="15945"/>
                    <a:pt x="178999" y="16321"/>
                  </a:cubicBezTo>
                  <a:cubicBezTo>
                    <a:pt x="178497" y="16647"/>
                    <a:pt x="177971" y="16898"/>
                    <a:pt x="177395" y="17123"/>
                  </a:cubicBezTo>
                  <a:lnTo>
                    <a:pt x="178648" y="12913"/>
                  </a:lnTo>
                  <a:close/>
                  <a:moveTo>
                    <a:pt x="12406" y="17600"/>
                  </a:moveTo>
                  <a:lnTo>
                    <a:pt x="12406" y="17600"/>
                  </a:lnTo>
                  <a:cubicBezTo>
                    <a:pt x="12431" y="17625"/>
                    <a:pt x="12481" y="17625"/>
                    <a:pt x="12506" y="17650"/>
                  </a:cubicBezTo>
                  <a:cubicBezTo>
                    <a:pt x="12481" y="17650"/>
                    <a:pt x="12456" y="17675"/>
                    <a:pt x="12431" y="17675"/>
                  </a:cubicBezTo>
                  <a:cubicBezTo>
                    <a:pt x="12406" y="17650"/>
                    <a:pt x="12406" y="17625"/>
                    <a:pt x="12406" y="17600"/>
                  </a:cubicBezTo>
                  <a:close/>
                  <a:moveTo>
                    <a:pt x="117068" y="9103"/>
                  </a:moveTo>
                  <a:cubicBezTo>
                    <a:pt x="117520" y="11108"/>
                    <a:pt x="118522" y="12988"/>
                    <a:pt x="120001" y="14366"/>
                  </a:cubicBezTo>
                  <a:cubicBezTo>
                    <a:pt x="119850" y="14567"/>
                    <a:pt x="119675" y="14767"/>
                    <a:pt x="119499" y="14943"/>
                  </a:cubicBezTo>
                  <a:cubicBezTo>
                    <a:pt x="118196" y="16346"/>
                    <a:pt x="116417" y="17299"/>
                    <a:pt x="114537" y="17700"/>
                  </a:cubicBezTo>
                  <a:lnTo>
                    <a:pt x="117068" y="9103"/>
                  </a:lnTo>
                  <a:close/>
                  <a:moveTo>
                    <a:pt x="14612" y="16798"/>
                  </a:moveTo>
                  <a:lnTo>
                    <a:pt x="14912" y="17775"/>
                  </a:lnTo>
                  <a:lnTo>
                    <a:pt x="13183" y="17775"/>
                  </a:lnTo>
                  <a:cubicBezTo>
                    <a:pt x="13183" y="17750"/>
                    <a:pt x="13208" y="17725"/>
                    <a:pt x="13208" y="17700"/>
                  </a:cubicBezTo>
                  <a:cubicBezTo>
                    <a:pt x="13283" y="17675"/>
                    <a:pt x="13359" y="17625"/>
                    <a:pt x="13459" y="17575"/>
                  </a:cubicBezTo>
                  <a:cubicBezTo>
                    <a:pt x="13860" y="17349"/>
                    <a:pt x="14236" y="17098"/>
                    <a:pt x="14612" y="16798"/>
                  </a:cubicBezTo>
                  <a:close/>
                  <a:moveTo>
                    <a:pt x="28471" y="15219"/>
                  </a:moveTo>
                  <a:cubicBezTo>
                    <a:pt x="28522" y="15244"/>
                    <a:pt x="28572" y="15294"/>
                    <a:pt x="28622" y="15344"/>
                  </a:cubicBezTo>
                  <a:cubicBezTo>
                    <a:pt x="29023" y="15695"/>
                    <a:pt x="29449" y="15996"/>
                    <a:pt x="29875" y="16296"/>
                  </a:cubicBezTo>
                  <a:cubicBezTo>
                    <a:pt x="29674" y="16372"/>
                    <a:pt x="29499" y="16447"/>
                    <a:pt x="29324" y="16522"/>
                  </a:cubicBezTo>
                  <a:cubicBezTo>
                    <a:pt x="29223" y="16572"/>
                    <a:pt x="29198" y="16672"/>
                    <a:pt x="29223" y="16747"/>
                  </a:cubicBezTo>
                  <a:cubicBezTo>
                    <a:pt x="29273" y="16823"/>
                    <a:pt x="29324" y="16873"/>
                    <a:pt x="29399" y="16873"/>
                  </a:cubicBezTo>
                  <a:cubicBezTo>
                    <a:pt x="29424" y="16873"/>
                    <a:pt x="29449" y="16848"/>
                    <a:pt x="29474" y="16848"/>
                  </a:cubicBezTo>
                  <a:cubicBezTo>
                    <a:pt x="29725" y="16722"/>
                    <a:pt x="30000" y="16622"/>
                    <a:pt x="30276" y="16547"/>
                  </a:cubicBezTo>
                  <a:cubicBezTo>
                    <a:pt x="31128" y="17073"/>
                    <a:pt x="32030" y="17499"/>
                    <a:pt x="32933" y="17775"/>
                  </a:cubicBezTo>
                  <a:lnTo>
                    <a:pt x="19148" y="17775"/>
                  </a:lnTo>
                  <a:lnTo>
                    <a:pt x="18872" y="17148"/>
                  </a:lnTo>
                  <a:lnTo>
                    <a:pt x="18872" y="17148"/>
                  </a:lnTo>
                  <a:cubicBezTo>
                    <a:pt x="19883" y="17501"/>
                    <a:pt x="20937" y="17677"/>
                    <a:pt x="21974" y="17677"/>
                  </a:cubicBezTo>
                  <a:cubicBezTo>
                    <a:pt x="22043" y="17677"/>
                    <a:pt x="22112" y="17676"/>
                    <a:pt x="22181" y="17675"/>
                  </a:cubicBezTo>
                  <a:cubicBezTo>
                    <a:pt x="24411" y="17625"/>
                    <a:pt x="26642" y="16722"/>
                    <a:pt x="28471" y="15219"/>
                  </a:cubicBezTo>
                  <a:close/>
                  <a:moveTo>
                    <a:pt x="41955" y="16171"/>
                  </a:moveTo>
                  <a:cubicBezTo>
                    <a:pt x="42707" y="16823"/>
                    <a:pt x="43534" y="17349"/>
                    <a:pt x="44411" y="17775"/>
                  </a:cubicBezTo>
                  <a:lnTo>
                    <a:pt x="38998" y="17775"/>
                  </a:lnTo>
                  <a:cubicBezTo>
                    <a:pt x="40050" y="17424"/>
                    <a:pt x="41053" y="16873"/>
                    <a:pt x="41955" y="16171"/>
                  </a:cubicBezTo>
                  <a:close/>
                  <a:moveTo>
                    <a:pt x="53058" y="13489"/>
                  </a:moveTo>
                  <a:cubicBezTo>
                    <a:pt x="53685" y="14392"/>
                    <a:pt x="54436" y="15194"/>
                    <a:pt x="55314" y="15845"/>
                  </a:cubicBezTo>
                  <a:cubicBezTo>
                    <a:pt x="54336" y="16672"/>
                    <a:pt x="53233" y="17349"/>
                    <a:pt x="52106" y="17775"/>
                  </a:cubicBezTo>
                  <a:lnTo>
                    <a:pt x="51805" y="17775"/>
                  </a:lnTo>
                  <a:lnTo>
                    <a:pt x="53058" y="13489"/>
                  </a:lnTo>
                  <a:close/>
                  <a:moveTo>
                    <a:pt x="67945" y="15168"/>
                  </a:moveTo>
                  <a:cubicBezTo>
                    <a:pt x="69274" y="16321"/>
                    <a:pt x="70802" y="17148"/>
                    <a:pt x="72457" y="17524"/>
                  </a:cubicBezTo>
                  <a:cubicBezTo>
                    <a:pt x="73090" y="17661"/>
                    <a:pt x="73735" y="17729"/>
                    <a:pt x="74384" y="17729"/>
                  </a:cubicBezTo>
                  <a:cubicBezTo>
                    <a:pt x="75404" y="17729"/>
                    <a:pt x="76433" y="17561"/>
                    <a:pt x="77444" y="17224"/>
                  </a:cubicBezTo>
                  <a:lnTo>
                    <a:pt x="77620" y="17775"/>
                  </a:lnTo>
                  <a:lnTo>
                    <a:pt x="53008" y="17775"/>
                  </a:lnTo>
                  <a:cubicBezTo>
                    <a:pt x="53935" y="17324"/>
                    <a:pt x="54812" y="16773"/>
                    <a:pt x="55614" y="16071"/>
                  </a:cubicBezTo>
                  <a:cubicBezTo>
                    <a:pt x="55740" y="16146"/>
                    <a:pt x="55890" y="16246"/>
                    <a:pt x="56041" y="16321"/>
                  </a:cubicBezTo>
                  <a:cubicBezTo>
                    <a:pt x="57563" y="17263"/>
                    <a:pt x="59344" y="17713"/>
                    <a:pt x="61128" y="17713"/>
                  </a:cubicBezTo>
                  <a:cubicBezTo>
                    <a:pt x="62810" y="17713"/>
                    <a:pt x="64494" y="17313"/>
                    <a:pt x="65965" y="16547"/>
                  </a:cubicBezTo>
                  <a:lnTo>
                    <a:pt x="66818" y="17073"/>
                  </a:lnTo>
                  <a:cubicBezTo>
                    <a:pt x="66843" y="17098"/>
                    <a:pt x="66868" y="17098"/>
                    <a:pt x="66918" y="17098"/>
                  </a:cubicBezTo>
                  <a:cubicBezTo>
                    <a:pt x="66968" y="17098"/>
                    <a:pt x="67018" y="17073"/>
                    <a:pt x="67068" y="17023"/>
                  </a:cubicBezTo>
                  <a:cubicBezTo>
                    <a:pt x="67118" y="16923"/>
                    <a:pt x="67093" y="16823"/>
                    <a:pt x="66993" y="16773"/>
                  </a:cubicBezTo>
                  <a:lnTo>
                    <a:pt x="66316" y="16346"/>
                  </a:lnTo>
                  <a:cubicBezTo>
                    <a:pt x="66918" y="16021"/>
                    <a:pt x="67469" y="15620"/>
                    <a:pt x="67945" y="15168"/>
                  </a:cubicBezTo>
                  <a:close/>
                  <a:moveTo>
                    <a:pt x="94311" y="14918"/>
                  </a:moveTo>
                  <a:cubicBezTo>
                    <a:pt x="95088" y="15945"/>
                    <a:pt x="96016" y="16798"/>
                    <a:pt x="97194" y="17399"/>
                  </a:cubicBezTo>
                  <a:cubicBezTo>
                    <a:pt x="97469" y="17549"/>
                    <a:pt x="97745" y="17675"/>
                    <a:pt x="98021" y="17775"/>
                  </a:cubicBezTo>
                  <a:lnTo>
                    <a:pt x="81855" y="17775"/>
                  </a:lnTo>
                  <a:lnTo>
                    <a:pt x="80828" y="15444"/>
                  </a:lnTo>
                  <a:cubicBezTo>
                    <a:pt x="80978" y="15319"/>
                    <a:pt x="81128" y="15219"/>
                    <a:pt x="81279" y="15093"/>
                  </a:cubicBezTo>
                  <a:cubicBezTo>
                    <a:pt x="82707" y="16397"/>
                    <a:pt x="84437" y="17274"/>
                    <a:pt x="86291" y="17549"/>
                  </a:cubicBezTo>
                  <a:cubicBezTo>
                    <a:pt x="86696" y="17607"/>
                    <a:pt x="87103" y="17635"/>
                    <a:pt x="87512" y="17635"/>
                  </a:cubicBezTo>
                  <a:cubicBezTo>
                    <a:pt x="89259" y="17635"/>
                    <a:pt x="91028" y="17121"/>
                    <a:pt x="92632" y="16146"/>
                  </a:cubicBezTo>
                  <a:lnTo>
                    <a:pt x="92632" y="16146"/>
                  </a:lnTo>
                  <a:cubicBezTo>
                    <a:pt x="92607" y="16372"/>
                    <a:pt x="92557" y="16572"/>
                    <a:pt x="92507" y="16798"/>
                  </a:cubicBezTo>
                  <a:cubicBezTo>
                    <a:pt x="92482" y="16898"/>
                    <a:pt x="92532" y="16998"/>
                    <a:pt x="92607" y="17023"/>
                  </a:cubicBezTo>
                  <a:lnTo>
                    <a:pt x="92657" y="17023"/>
                  </a:lnTo>
                  <a:cubicBezTo>
                    <a:pt x="92757" y="17023"/>
                    <a:pt x="92808" y="16973"/>
                    <a:pt x="92833" y="16898"/>
                  </a:cubicBezTo>
                  <a:cubicBezTo>
                    <a:pt x="92908" y="16697"/>
                    <a:pt x="92933" y="16472"/>
                    <a:pt x="92983" y="16271"/>
                  </a:cubicBezTo>
                  <a:lnTo>
                    <a:pt x="93635" y="16622"/>
                  </a:lnTo>
                  <a:cubicBezTo>
                    <a:pt x="93660" y="16622"/>
                    <a:pt x="93685" y="16647"/>
                    <a:pt x="93710" y="16647"/>
                  </a:cubicBezTo>
                  <a:cubicBezTo>
                    <a:pt x="93785" y="16647"/>
                    <a:pt x="93835" y="16597"/>
                    <a:pt x="93885" y="16547"/>
                  </a:cubicBezTo>
                  <a:cubicBezTo>
                    <a:pt x="93910" y="16447"/>
                    <a:pt x="93885" y="16346"/>
                    <a:pt x="93810" y="16296"/>
                  </a:cubicBezTo>
                  <a:lnTo>
                    <a:pt x="93033" y="15895"/>
                  </a:lnTo>
                  <a:cubicBezTo>
                    <a:pt x="93409" y="15645"/>
                    <a:pt x="93785" y="15369"/>
                    <a:pt x="94111" y="15093"/>
                  </a:cubicBezTo>
                  <a:cubicBezTo>
                    <a:pt x="94186" y="15018"/>
                    <a:pt x="94261" y="14968"/>
                    <a:pt x="94311" y="14918"/>
                  </a:cubicBezTo>
                  <a:close/>
                  <a:moveTo>
                    <a:pt x="106166" y="16096"/>
                  </a:moveTo>
                  <a:cubicBezTo>
                    <a:pt x="106467" y="16346"/>
                    <a:pt x="106768" y="16597"/>
                    <a:pt x="107093" y="16798"/>
                  </a:cubicBezTo>
                  <a:cubicBezTo>
                    <a:pt x="107745" y="17224"/>
                    <a:pt x="108472" y="17549"/>
                    <a:pt x="109199" y="17775"/>
                  </a:cubicBezTo>
                  <a:lnTo>
                    <a:pt x="103008" y="17775"/>
                  </a:lnTo>
                  <a:cubicBezTo>
                    <a:pt x="103184" y="17725"/>
                    <a:pt x="103359" y="17650"/>
                    <a:pt x="103534" y="17575"/>
                  </a:cubicBezTo>
                  <a:cubicBezTo>
                    <a:pt x="103986" y="17424"/>
                    <a:pt x="104412" y="17199"/>
                    <a:pt x="104813" y="16973"/>
                  </a:cubicBezTo>
                  <a:cubicBezTo>
                    <a:pt x="105088" y="17123"/>
                    <a:pt x="105339" y="17249"/>
                    <a:pt x="105615" y="17349"/>
                  </a:cubicBezTo>
                  <a:cubicBezTo>
                    <a:pt x="105640" y="17374"/>
                    <a:pt x="105665" y="17374"/>
                    <a:pt x="105690" y="17374"/>
                  </a:cubicBezTo>
                  <a:cubicBezTo>
                    <a:pt x="105765" y="17374"/>
                    <a:pt x="105840" y="17324"/>
                    <a:pt x="105865" y="17249"/>
                  </a:cubicBezTo>
                  <a:cubicBezTo>
                    <a:pt x="105890" y="17174"/>
                    <a:pt x="105840" y="17073"/>
                    <a:pt x="105765" y="17023"/>
                  </a:cubicBezTo>
                  <a:cubicBezTo>
                    <a:pt x="105565" y="16948"/>
                    <a:pt x="105364" y="16873"/>
                    <a:pt x="105189" y="16773"/>
                  </a:cubicBezTo>
                  <a:cubicBezTo>
                    <a:pt x="105514" y="16572"/>
                    <a:pt x="105840" y="16346"/>
                    <a:pt x="106166" y="16096"/>
                  </a:cubicBezTo>
                  <a:close/>
                  <a:moveTo>
                    <a:pt x="120276" y="14592"/>
                  </a:moveTo>
                  <a:cubicBezTo>
                    <a:pt x="120527" y="14818"/>
                    <a:pt x="120803" y="15018"/>
                    <a:pt x="121078" y="15219"/>
                  </a:cubicBezTo>
                  <a:cubicBezTo>
                    <a:pt x="122600" y="16243"/>
                    <a:pt x="124404" y="16734"/>
                    <a:pt x="126198" y="16734"/>
                  </a:cubicBezTo>
                  <a:cubicBezTo>
                    <a:pt x="127565" y="16734"/>
                    <a:pt x="128926" y="16448"/>
                    <a:pt x="130151" y="15895"/>
                  </a:cubicBezTo>
                  <a:cubicBezTo>
                    <a:pt x="131179" y="16747"/>
                    <a:pt x="132407" y="17374"/>
                    <a:pt x="133710" y="17775"/>
                  </a:cubicBezTo>
                  <a:lnTo>
                    <a:pt x="115565" y="17775"/>
                  </a:lnTo>
                  <a:cubicBezTo>
                    <a:pt x="117169" y="17274"/>
                    <a:pt x="118647" y="16422"/>
                    <a:pt x="119775" y="15194"/>
                  </a:cubicBezTo>
                  <a:cubicBezTo>
                    <a:pt x="119951" y="14993"/>
                    <a:pt x="120101" y="14793"/>
                    <a:pt x="120276" y="14592"/>
                  </a:cubicBezTo>
                  <a:close/>
                  <a:moveTo>
                    <a:pt x="140277" y="17675"/>
                  </a:moveTo>
                  <a:lnTo>
                    <a:pt x="140302" y="17775"/>
                  </a:lnTo>
                  <a:lnTo>
                    <a:pt x="139951" y="17775"/>
                  </a:lnTo>
                  <a:cubicBezTo>
                    <a:pt x="140076" y="17750"/>
                    <a:pt x="140176" y="17700"/>
                    <a:pt x="140277" y="17675"/>
                  </a:cubicBezTo>
                  <a:close/>
                  <a:moveTo>
                    <a:pt x="157044" y="14266"/>
                  </a:moveTo>
                  <a:cubicBezTo>
                    <a:pt x="157921" y="14968"/>
                    <a:pt x="158923" y="15494"/>
                    <a:pt x="159976" y="15795"/>
                  </a:cubicBezTo>
                  <a:lnTo>
                    <a:pt x="159625" y="16346"/>
                  </a:lnTo>
                  <a:cubicBezTo>
                    <a:pt x="159575" y="16422"/>
                    <a:pt x="159600" y="16522"/>
                    <a:pt x="159675" y="16572"/>
                  </a:cubicBezTo>
                  <a:cubicBezTo>
                    <a:pt x="159700" y="16597"/>
                    <a:pt x="159750" y="16597"/>
                    <a:pt x="159775" y="16597"/>
                  </a:cubicBezTo>
                  <a:cubicBezTo>
                    <a:pt x="159826" y="16597"/>
                    <a:pt x="159901" y="16572"/>
                    <a:pt x="159926" y="16522"/>
                  </a:cubicBezTo>
                  <a:lnTo>
                    <a:pt x="160327" y="15895"/>
                  </a:lnTo>
                  <a:cubicBezTo>
                    <a:pt x="160552" y="15945"/>
                    <a:pt x="160778" y="15970"/>
                    <a:pt x="161003" y="16021"/>
                  </a:cubicBezTo>
                  <a:cubicBezTo>
                    <a:pt x="161029" y="16221"/>
                    <a:pt x="161079" y="16422"/>
                    <a:pt x="161104" y="16597"/>
                  </a:cubicBezTo>
                  <a:cubicBezTo>
                    <a:pt x="161129" y="16697"/>
                    <a:pt x="161204" y="16747"/>
                    <a:pt x="161279" y="16747"/>
                  </a:cubicBezTo>
                  <a:lnTo>
                    <a:pt x="161329" y="16747"/>
                  </a:lnTo>
                  <a:cubicBezTo>
                    <a:pt x="161430" y="16722"/>
                    <a:pt x="161480" y="16622"/>
                    <a:pt x="161455" y="16522"/>
                  </a:cubicBezTo>
                  <a:cubicBezTo>
                    <a:pt x="161430" y="16372"/>
                    <a:pt x="161404" y="16221"/>
                    <a:pt x="161379" y="16071"/>
                  </a:cubicBezTo>
                  <a:lnTo>
                    <a:pt x="161379" y="16071"/>
                  </a:lnTo>
                  <a:cubicBezTo>
                    <a:pt x="161580" y="16096"/>
                    <a:pt x="161755" y="16096"/>
                    <a:pt x="161956" y="16096"/>
                  </a:cubicBezTo>
                  <a:cubicBezTo>
                    <a:pt x="161994" y="16096"/>
                    <a:pt x="162031" y="16097"/>
                    <a:pt x="162069" y="16097"/>
                  </a:cubicBezTo>
                  <a:cubicBezTo>
                    <a:pt x="163683" y="16097"/>
                    <a:pt x="165247" y="15573"/>
                    <a:pt x="166643" y="14642"/>
                  </a:cubicBezTo>
                  <a:cubicBezTo>
                    <a:pt x="167144" y="15244"/>
                    <a:pt x="167770" y="15770"/>
                    <a:pt x="168447" y="16221"/>
                  </a:cubicBezTo>
                  <a:lnTo>
                    <a:pt x="168096" y="16497"/>
                  </a:lnTo>
                  <a:cubicBezTo>
                    <a:pt x="168021" y="16572"/>
                    <a:pt x="168021" y="16672"/>
                    <a:pt x="168071" y="16773"/>
                  </a:cubicBezTo>
                  <a:cubicBezTo>
                    <a:pt x="168121" y="16798"/>
                    <a:pt x="168171" y="16823"/>
                    <a:pt x="168222" y="16823"/>
                  </a:cubicBezTo>
                  <a:cubicBezTo>
                    <a:pt x="168247" y="16823"/>
                    <a:pt x="168297" y="16798"/>
                    <a:pt x="168322" y="16773"/>
                  </a:cubicBezTo>
                  <a:lnTo>
                    <a:pt x="168748" y="16422"/>
                  </a:lnTo>
                  <a:cubicBezTo>
                    <a:pt x="169550" y="16923"/>
                    <a:pt x="170452" y="17324"/>
                    <a:pt x="171405" y="17575"/>
                  </a:cubicBezTo>
                  <a:cubicBezTo>
                    <a:pt x="171655" y="17650"/>
                    <a:pt x="171931" y="17725"/>
                    <a:pt x="172181" y="17775"/>
                  </a:cubicBezTo>
                  <a:lnTo>
                    <a:pt x="144562" y="17775"/>
                  </a:lnTo>
                  <a:lnTo>
                    <a:pt x="143635" y="15645"/>
                  </a:lnTo>
                  <a:cubicBezTo>
                    <a:pt x="143760" y="15519"/>
                    <a:pt x="143911" y="15369"/>
                    <a:pt x="144036" y="15244"/>
                  </a:cubicBezTo>
                  <a:cubicBezTo>
                    <a:pt x="145890" y="16577"/>
                    <a:pt x="148022" y="17287"/>
                    <a:pt x="150142" y="17287"/>
                  </a:cubicBezTo>
                  <a:cubicBezTo>
                    <a:pt x="150573" y="17287"/>
                    <a:pt x="151002" y="17258"/>
                    <a:pt x="151429" y="17199"/>
                  </a:cubicBezTo>
                  <a:cubicBezTo>
                    <a:pt x="153510" y="16898"/>
                    <a:pt x="155465" y="15845"/>
                    <a:pt x="157044" y="14266"/>
                  </a:cubicBezTo>
                  <a:close/>
                  <a:moveTo>
                    <a:pt x="15614" y="20707"/>
                  </a:moveTo>
                  <a:lnTo>
                    <a:pt x="10827" y="25494"/>
                  </a:lnTo>
                  <a:lnTo>
                    <a:pt x="6040" y="20707"/>
                  </a:lnTo>
                  <a:close/>
                  <a:moveTo>
                    <a:pt x="26266" y="20707"/>
                  </a:moveTo>
                  <a:lnTo>
                    <a:pt x="21504" y="25494"/>
                  </a:lnTo>
                  <a:lnTo>
                    <a:pt x="16717" y="20707"/>
                  </a:lnTo>
                  <a:close/>
                  <a:moveTo>
                    <a:pt x="36943" y="20707"/>
                  </a:moveTo>
                  <a:lnTo>
                    <a:pt x="32156" y="25494"/>
                  </a:lnTo>
                  <a:lnTo>
                    <a:pt x="27394" y="20707"/>
                  </a:lnTo>
                  <a:close/>
                  <a:moveTo>
                    <a:pt x="47619" y="20707"/>
                  </a:moveTo>
                  <a:lnTo>
                    <a:pt x="42832" y="25494"/>
                  </a:lnTo>
                  <a:lnTo>
                    <a:pt x="38045" y="20707"/>
                  </a:lnTo>
                  <a:close/>
                  <a:moveTo>
                    <a:pt x="58271" y="20707"/>
                  </a:moveTo>
                  <a:lnTo>
                    <a:pt x="53509" y="25494"/>
                  </a:lnTo>
                  <a:lnTo>
                    <a:pt x="48722" y="20707"/>
                  </a:lnTo>
                  <a:close/>
                  <a:moveTo>
                    <a:pt x="68948" y="20707"/>
                  </a:moveTo>
                  <a:lnTo>
                    <a:pt x="64161" y="25494"/>
                  </a:lnTo>
                  <a:lnTo>
                    <a:pt x="59399" y="20707"/>
                  </a:lnTo>
                  <a:close/>
                  <a:moveTo>
                    <a:pt x="79625" y="20707"/>
                  </a:moveTo>
                  <a:lnTo>
                    <a:pt x="74838" y="25494"/>
                  </a:lnTo>
                  <a:lnTo>
                    <a:pt x="70051" y="20707"/>
                  </a:lnTo>
                  <a:close/>
                  <a:moveTo>
                    <a:pt x="90276" y="20707"/>
                  </a:moveTo>
                  <a:lnTo>
                    <a:pt x="85514" y="25494"/>
                  </a:lnTo>
                  <a:lnTo>
                    <a:pt x="80727" y="20707"/>
                  </a:lnTo>
                  <a:close/>
                  <a:moveTo>
                    <a:pt x="100953" y="20707"/>
                  </a:moveTo>
                  <a:lnTo>
                    <a:pt x="96166" y="25494"/>
                  </a:lnTo>
                  <a:lnTo>
                    <a:pt x="91404" y="20707"/>
                  </a:lnTo>
                  <a:close/>
                  <a:moveTo>
                    <a:pt x="111605" y="20707"/>
                  </a:moveTo>
                  <a:lnTo>
                    <a:pt x="106843" y="25494"/>
                  </a:lnTo>
                  <a:lnTo>
                    <a:pt x="102056" y="20707"/>
                  </a:lnTo>
                  <a:close/>
                  <a:moveTo>
                    <a:pt x="122281" y="20707"/>
                  </a:moveTo>
                  <a:lnTo>
                    <a:pt x="117520" y="25494"/>
                  </a:lnTo>
                  <a:lnTo>
                    <a:pt x="112733" y="20707"/>
                  </a:lnTo>
                  <a:close/>
                  <a:moveTo>
                    <a:pt x="132958" y="20707"/>
                  </a:moveTo>
                  <a:lnTo>
                    <a:pt x="128171" y="25494"/>
                  </a:lnTo>
                  <a:lnTo>
                    <a:pt x="123409" y="20707"/>
                  </a:lnTo>
                  <a:close/>
                  <a:moveTo>
                    <a:pt x="143610" y="20707"/>
                  </a:moveTo>
                  <a:lnTo>
                    <a:pt x="138848" y="25494"/>
                  </a:lnTo>
                  <a:lnTo>
                    <a:pt x="134061" y="20707"/>
                  </a:lnTo>
                  <a:close/>
                  <a:moveTo>
                    <a:pt x="154287" y="20707"/>
                  </a:moveTo>
                  <a:lnTo>
                    <a:pt x="149500" y="25494"/>
                  </a:lnTo>
                  <a:lnTo>
                    <a:pt x="144738" y="20707"/>
                  </a:lnTo>
                  <a:close/>
                  <a:moveTo>
                    <a:pt x="164963" y="20707"/>
                  </a:moveTo>
                  <a:lnTo>
                    <a:pt x="160176" y="25494"/>
                  </a:lnTo>
                  <a:lnTo>
                    <a:pt x="155389" y="20707"/>
                  </a:lnTo>
                  <a:close/>
                  <a:moveTo>
                    <a:pt x="175615" y="20707"/>
                  </a:moveTo>
                  <a:lnTo>
                    <a:pt x="170853" y="25494"/>
                  </a:lnTo>
                  <a:lnTo>
                    <a:pt x="166066" y="20707"/>
                  </a:lnTo>
                  <a:close/>
                  <a:moveTo>
                    <a:pt x="186292" y="20707"/>
                  </a:moveTo>
                  <a:lnTo>
                    <a:pt x="181505" y="25494"/>
                  </a:lnTo>
                  <a:lnTo>
                    <a:pt x="176743" y="20707"/>
                  </a:lnTo>
                  <a:close/>
                  <a:moveTo>
                    <a:pt x="16166" y="21158"/>
                  </a:moveTo>
                  <a:lnTo>
                    <a:pt x="21003" y="25996"/>
                  </a:lnTo>
                  <a:lnTo>
                    <a:pt x="16166" y="30833"/>
                  </a:lnTo>
                  <a:lnTo>
                    <a:pt x="11328" y="25996"/>
                  </a:lnTo>
                  <a:lnTo>
                    <a:pt x="16166" y="21158"/>
                  </a:lnTo>
                  <a:close/>
                  <a:moveTo>
                    <a:pt x="26842" y="21158"/>
                  </a:moveTo>
                  <a:lnTo>
                    <a:pt x="31654" y="25996"/>
                  </a:lnTo>
                  <a:lnTo>
                    <a:pt x="26842" y="30833"/>
                  </a:lnTo>
                  <a:lnTo>
                    <a:pt x="22005" y="25996"/>
                  </a:lnTo>
                  <a:lnTo>
                    <a:pt x="26842" y="21158"/>
                  </a:lnTo>
                  <a:close/>
                  <a:moveTo>
                    <a:pt x="37494" y="21158"/>
                  </a:moveTo>
                  <a:lnTo>
                    <a:pt x="42331" y="25996"/>
                  </a:lnTo>
                  <a:lnTo>
                    <a:pt x="37494" y="30833"/>
                  </a:lnTo>
                  <a:lnTo>
                    <a:pt x="32657" y="25996"/>
                  </a:lnTo>
                  <a:lnTo>
                    <a:pt x="37494" y="21158"/>
                  </a:lnTo>
                  <a:close/>
                  <a:moveTo>
                    <a:pt x="48171" y="21158"/>
                  </a:moveTo>
                  <a:lnTo>
                    <a:pt x="53008" y="25996"/>
                  </a:lnTo>
                  <a:lnTo>
                    <a:pt x="48171" y="30833"/>
                  </a:lnTo>
                  <a:lnTo>
                    <a:pt x="43334" y="25996"/>
                  </a:lnTo>
                  <a:lnTo>
                    <a:pt x="48171" y="21158"/>
                  </a:lnTo>
                  <a:close/>
                  <a:moveTo>
                    <a:pt x="58822" y="21158"/>
                  </a:moveTo>
                  <a:lnTo>
                    <a:pt x="63660" y="25996"/>
                  </a:lnTo>
                  <a:lnTo>
                    <a:pt x="58822" y="30833"/>
                  </a:lnTo>
                  <a:lnTo>
                    <a:pt x="54010" y="25996"/>
                  </a:lnTo>
                  <a:lnTo>
                    <a:pt x="58822" y="21158"/>
                  </a:lnTo>
                  <a:close/>
                  <a:moveTo>
                    <a:pt x="69499" y="21158"/>
                  </a:moveTo>
                  <a:lnTo>
                    <a:pt x="74336" y="25996"/>
                  </a:lnTo>
                  <a:lnTo>
                    <a:pt x="69499" y="30833"/>
                  </a:lnTo>
                  <a:lnTo>
                    <a:pt x="64662" y="25996"/>
                  </a:lnTo>
                  <a:lnTo>
                    <a:pt x="69499" y="21158"/>
                  </a:lnTo>
                  <a:close/>
                  <a:moveTo>
                    <a:pt x="80176" y="21158"/>
                  </a:moveTo>
                  <a:lnTo>
                    <a:pt x="84988" y="25996"/>
                  </a:lnTo>
                  <a:lnTo>
                    <a:pt x="80176" y="30833"/>
                  </a:lnTo>
                  <a:lnTo>
                    <a:pt x="75339" y="25996"/>
                  </a:lnTo>
                  <a:lnTo>
                    <a:pt x="80176" y="21158"/>
                  </a:lnTo>
                  <a:close/>
                  <a:moveTo>
                    <a:pt x="90828" y="21158"/>
                  </a:moveTo>
                  <a:lnTo>
                    <a:pt x="95665" y="25996"/>
                  </a:lnTo>
                  <a:lnTo>
                    <a:pt x="90828" y="30833"/>
                  </a:lnTo>
                  <a:lnTo>
                    <a:pt x="86016" y="25996"/>
                  </a:lnTo>
                  <a:lnTo>
                    <a:pt x="90828" y="21158"/>
                  </a:lnTo>
                  <a:close/>
                  <a:moveTo>
                    <a:pt x="101504" y="21158"/>
                  </a:moveTo>
                  <a:lnTo>
                    <a:pt x="106342" y="25996"/>
                  </a:lnTo>
                  <a:lnTo>
                    <a:pt x="101504" y="30833"/>
                  </a:lnTo>
                  <a:lnTo>
                    <a:pt x="96667" y="25996"/>
                  </a:lnTo>
                  <a:lnTo>
                    <a:pt x="101504" y="21158"/>
                  </a:lnTo>
                  <a:close/>
                  <a:moveTo>
                    <a:pt x="112181" y="21158"/>
                  </a:moveTo>
                  <a:lnTo>
                    <a:pt x="116993" y="25996"/>
                  </a:lnTo>
                  <a:lnTo>
                    <a:pt x="112181" y="30833"/>
                  </a:lnTo>
                  <a:lnTo>
                    <a:pt x="107344" y="25996"/>
                  </a:lnTo>
                  <a:lnTo>
                    <a:pt x="112181" y="21158"/>
                  </a:lnTo>
                  <a:close/>
                  <a:moveTo>
                    <a:pt x="122833" y="21158"/>
                  </a:moveTo>
                  <a:lnTo>
                    <a:pt x="127670" y="25996"/>
                  </a:lnTo>
                  <a:lnTo>
                    <a:pt x="122833" y="30833"/>
                  </a:lnTo>
                  <a:lnTo>
                    <a:pt x="118021" y="25996"/>
                  </a:lnTo>
                  <a:lnTo>
                    <a:pt x="122833" y="21158"/>
                  </a:lnTo>
                  <a:close/>
                  <a:moveTo>
                    <a:pt x="133510" y="21158"/>
                  </a:moveTo>
                  <a:lnTo>
                    <a:pt x="138347" y="25996"/>
                  </a:lnTo>
                  <a:lnTo>
                    <a:pt x="133510" y="30833"/>
                  </a:lnTo>
                  <a:lnTo>
                    <a:pt x="128672" y="25996"/>
                  </a:lnTo>
                  <a:lnTo>
                    <a:pt x="133510" y="21158"/>
                  </a:lnTo>
                  <a:close/>
                  <a:moveTo>
                    <a:pt x="144186" y="21158"/>
                  </a:moveTo>
                  <a:lnTo>
                    <a:pt x="148998" y="25996"/>
                  </a:lnTo>
                  <a:lnTo>
                    <a:pt x="144186" y="30833"/>
                  </a:lnTo>
                  <a:lnTo>
                    <a:pt x="139349" y="25996"/>
                  </a:lnTo>
                  <a:lnTo>
                    <a:pt x="144186" y="21158"/>
                  </a:lnTo>
                  <a:close/>
                  <a:moveTo>
                    <a:pt x="154838" y="21158"/>
                  </a:moveTo>
                  <a:lnTo>
                    <a:pt x="159675" y="25996"/>
                  </a:lnTo>
                  <a:lnTo>
                    <a:pt x="154838" y="30833"/>
                  </a:lnTo>
                  <a:lnTo>
                    <a:pt x="150026" y="25996"/>
                  </a:lnTo>
                  <a:lnTo>
                    <a:pt x="154838" y="21158"/>
                  </a:lnTo>
                  <a:close/>
                  <a:moveTo>
                    <a:pt x="165515" y="21158"/>
                  </a:moveTo>
                  <a:lnTo>
                    <a:pt x="170352" y="25996"/>
                  </a:lnTo>
                  <a:lnTo>
                    <a:pt x="165515" y="30833"/>
                  </a:lnTo>
                  <a:lnTo>
                    <a:pt x="160678" y="25996"/>
                  </a:lnTo>
                  <a:lnTo>
                    <a:pt x="165515" y="21158"/>
                  </a:lnTo>
                  <a:close/>
                  <a:moveTo>
                    <a:pt x="176192" y="21158"/>
                  </a:moveTo>
                  <a:lnTo>
                    <a:pt x="181004" y="25996"/>
                  </a:lnTo>
                  <a:lnTo>
                    <a:pt x="176192" y="30833"/>
                  </a:lnTo>
                  <a:lnTo>
                    <a:pt x="171354" y="25996"/>
                  </a:lnTo>
                  <a:lnTo>
                    <a:pt x="176192" y="21158"/>
                  </a:lnTo>
                  <a:close/>
                  <a:moveTo>
                    <a:pt x="10827" y="26497"/>
                  </a:moveTo>
                  <a:lnTo>
                    <a:pt x="15664" y="31334"/>
                  </a:lnTo>
                  <a:lnTo>
                    <a:pt x="10827" y="36171"/>
                  </a:lnTo>
                  <a:lnTo>
                    <a:pt x="5990" y="31334"/>
                  </a:lnTo>
                  <a:lnTo>
                    <a:pt x="10827" y="26497"/>
                  </a:lnTo>
                  <a:close/>
                  <a:moveTo>
                    <a:pt x="21504" y="26497"/>
                  </a:moveTo>
                  <a:lnTo>
                    <a:pt x="26316" y="31334"/>
                  </a:lnTo>
                  <a:lnTo>
                    <a:pt x="21504" y="36171"/>
                  </a:lnTo>
                  <a:lnTo>
                    <a:pt x="16667" y="31334"/>
                  </a:lnTo>
                  <a:lnTo>
                    <a:pt x="21504" y="26497"/>
                  </a:lnTo>
                  <a:close/>
                  <a:moveTo>
                    <a:pt x="32156" y="26497"/>
                  </a:moveTo>
                  <a:lnTo>
                    <a:pt x="36993" y="31334"/>
                  </a:lnTo>
                  <a:lnTo>
                    <a:pt x="32156" y="36171"/>
                  </a:lnTo>
                  <a:lnTo>
                    <a:pt x="27344" y="31334"/>
                  </a:lnTo>
                  <a:lnTo>
                    <a:pt x="32156" y="26497"/>
                  </a:lnTo>
                  <a:close/>
                  <a:moveTo>
                    <a:pt x="42832" y="26497"/>
                  </a:moveTo>
                  <a:lnTo>
                    <a:pt x="47670" y="31334"/>
                  </a:lnTo>
                  <a:lnTo>
                    <a:pt x="42832" y="36171"/>
                  </a:lnTo>
                  <a:lnTo>
                    <a:pt x="37995" y="31334"/>
                  </a:lnTo>
                  <a:lnTo>
                    <a:pt x="42832" y="26497"/>
                  </a:lnTo>
                  <a:close/>
                  <a:moveTo>
                    <a:pt x="53509" y="26497"/>
                  </a:moveTo>
                  <a:lnTo>
                    <a:pt x="58321" y="31334"/>
                  </a:lnTo>
                  <a:lnTo>
                    <a:pt x="53509" y="36171"/>
                  </a:lnTo>
                  <a:lnTo>
                    <a:pt x="48672" y="31334"/>
                  </a:lnTo>
                  <a:lnTo>
                    <a:pt x="53509" y="26497"/>
                  </a:lnTo>
                  <a:close/>
                  <a:moveTo>
                    <a:pt x="64161" y="26497"/>
                  </a:moveTo>
                  <a:lnTo>
                    <a:pt x="68998" y="31334"/>
                  </a:lnTo>
                  <a:lnTo>
                    <a:pt x="64161" y="36171"/>
                  </a:lnTo>
                  <a:lnTo>
                    <a:pt x="59349" y="31334"/>
                  </a:lnTo>
                  <a:lnTo>
                    <a:pt x="64161" y="26497"/>
                  </a:lnTo>
                  <a:close/>
                  <a:moveTo>
                    <a:pt x="74838" y="26497"/>
                  </a:moveTo>
                  <a:lnTo>
                    <a:pt x="79675" y="31334"/>
                  </a:lnTo>
                  <a:lnTo>
                    <a:pt x="74838" y="36171"/>
                  </a:lnTo>
                  <a:lnTo>
                    <a:pt x="70000" y="31334"/>
                  </a:lnTo>
                  <a:lnTo>
                    <a:pt x="74838" y="26497"/>
                  </a:lnTo>
                  <a:close/>
                  <a:moveTo>
                    <a:pt x="85514" y="26497"/>
                  </a:moveTo>
                  <a:lnTo>
                    <a:pt x="90326" y="31334"/>
                  </a:lnTo>
                  <a:lnTo>
                    <a:pt x="85514" y="36171"/>
                  </a:lnTo>
                  <a:lnTo>
                    <a:pt x="80677" y="31334"/>
                  </a:lnTo>
                  <a:lnTo>
                    <a:pt x="85514" y="26497"/>
                  </a:lnTo>
                  <a:close/>
                  <a:moveTo>
                    <a:pt x="96166" y="26497"/>
                  </a:moveTo>
                  <a:lnTo>
                    <a:pt x="101003" y="31334"/>
                  </a:lnTo>
                  <a:lnTo>
                    <a:pt x="96166" y="36171"/>
                  </a:lnTo>
                  <a:lnTo>
                    <a:pt x="91354" y="31334"/>
                  </a:lnTo>
                  <a:lnTo>
                    <a:pt x="96166" y="26497"/>
                  </a:lnTo>
                  <a:close/>
                  <a:moveTo>
                    <a:pt x="106843" y="26497"/>
                  </a:moveTo>
                  <a:lnTo>
                    <a:pt x="111680" y="31334"/>
                  </a:lnTo>
                  <a:lnTo>
                    <a:pt x="106843" y="36171"/>
                  </a:lnTo>
                  <a:lnTo>
                    <a:pt x="102006" y="31334"/>
                  </a:lnTo>
                  <a:lnTo>
                    <a:pt x="106843" y="26497"/>
                  </a:lnTo>
                  <a:close/>
                  <a:moveTo>
                    <a:pt x="117520" y="26497"/>
                  </a:moveTo>
                  <a:lnTo>
                    <a:pt x="122332" y="31334"/>
                  </a:lnTo>
                  <a:lnTo>
                    <a:pt x="117520" y="36171"/>
                  </a:lnTo>
                  <a:lnTo>
                    <a:pt x="112682" y="31334"/>
                  </a:lnTo>
                  <a:lnTo>
                    <a:pt x="117520" y="26497"/>
                  </a:lnTo>
                  <a:close/>
                  <a:moveTo>
                    <a:pt x="128171" y="26497"/>
                  </a:moveTo>
                  <a:lnTo>
                    <a:pt x="133008" y="31334"/>
                  </a:lnTo>
                  <a:lnTo>
                    <a:pt x="128171" y="36171"/>
                  </a:lnTo>
                  <a:lnTo>
                    <a:pt x="123334" y="31334"/>
                  </a:lnTo>
                  <a:lnTo>
                    <a:pt x="128171" y="26497"/>
                  </a:lnTo>
                  <a:close/>
                  <a:moveTo>
                    <a:pt x="138848" y="26497"/>
                  </a:moveTo>
                  <a:lnTo>
                    <a:pt x="143660" y="31334"/>
                  </a:lnTo>
                  <a:lnTo>
                    <a:pt x="138848" y="36171"/>
                  </a:lnTo>
                  <a:lnTo>
                    <a:pt x="134011" y="31334"/>
                  </a:lnTo>
                  <a:lnTo>
                    <a:pt x="138848" y="26497"/>
                  </a:lnTo>
                  <a:close/>
                  <a:moveTo>
                    <a:pt x="149500" y="26497"/>
                  </a:moveTo>
                  <a:lnTo>
                    <a:pt x="154337" y="31334"/>
                  </a:lnTo>
                  <a:lnTo>
                    <a:pt x="149500" y="36171"/>
                  </a:lnTo>
                  <a:lnTo>
                    <a:pt x="144688" y="31334"/>
                  </a:lnTo>
                  <a:lnTo>
                    <a:pt x="149500" y="26497"/>
                  </a:lnTo>
                  <a:close/>
                  <a:moveTo>
                    <a:pt x="160176" y="26497"/>
                  </a:moveTo>
                  <a:lnTo>
                    <a:pt x="165014" y="31334"/>
                  </a:lnTo>
                  <a:lnTo>
                    <a:pt x="160176" y="36171"/>
                  </a:lnTo>
                  <a:lnTo>
                    <a:pt x="155339" y="31334"/>
                  </a:lnTo>
                  <a:lnTo>
                    <a:pt x="160176" y="26497"/>
                  </a:lnTo>
                  <a:close/>
                  <a:moveTo>
                    <a:pt x="170853" y="26497"/>
                  </a:moveTo>
                  <a:lnTo>
                    <a:pt x="175665" y="31334"/>
                  </a:lnTo>
                  <a:lnTo>
                    <a:pt x="170853" y="36171"/>
                  </a:lnTo>
                  <a:lnTo>
                    <a:pt x="166016" y="31334"/>
                  </a:lnTo>
                  <a:lnTo>
                    <a:pt x="170853" y="26497"/>
                  </a:lnTo>
                  <a:close/>
                  <a:moveTo>
                    <a:pt x="181505" y="26497"/>
                  </a:moveTo>
                  <a:lnTo>
                    <a:pt x="186342" y="31334"/>
                  </a:lnTo>
                  <a:lnTo>
                    <a:pt x="181505" y="36171"/>
                  </a:lnTo>
                  <a:lnTo>
                    <a:pt x="176693" y="31334"/>
                  </a:lnTo>
                  <a:lnTo>
                    <a:pt x="181505" y="26497"/>
                  </a:lnTo>
                  <a:close/>
                  <a:moveTo>
                    <a:pt x="16166" y="31835"/>
                  </a:moveTo>
                  <a:lnTo>
                    <a:pt x="21003" y="36672"/>
                  </a:lnTo>
                  <a:lnTo>
                    <a:pt x="16166" y="41509"/>
                  </a:lnTo>
                  <a:lnTo>
                    <a:pt x="11328" y="36672"/>
                  </a:lnTo>
                  <a:lnTo>
                    <a:pt x="16166" y="31835"/>
                  </a:lnTo>
                  <a:close/>
                  <a:moveTo>
                    <a:pt x="26842" y="31835"/>
                  </a:moveTo>
                  <a:lnTo>
                    <a:pt x="31654" y="36672"/>
                  </a:lnTo>
                  <a:lnTo>
                    <a:pt x="26842" y="41509"/>
                  </a:lnTo>
                  <a:lnTo>
                    <a:pt x="22005" y="36672"/>
                  </a:lnTo>
                  <a:lnTo>
                    <a:pt x="26842" y="31835"/>
                  </a:lnTo>
                  <a:close/>
                  <a:moveTo>
                    <a:pt x="37494" y="31835"/>
                  </a:moveTo>
                  <a:lnTo>
                    <a:pt x="42331" y="36672"/>
                  </a:lnTo>
                  <a:lnTo>
                    <a:pt x="37494" y="41509"/>
                  </a:lnTo>
                  <a:lnTo>
                    <a:pt x="32657" y="36672"/>
                  </a:lnTo>
                  <a:lnTo>
                    <a:pt x="37494" y="31835"/>
                  </a:lnTo>
                  <a:close/>
                  <a:moveTo>
                    <a:pt x="48171" y="31835"/>
                  </a:moveTo>
                  <a:lnTo>
                    <a:pt x="53008" y="36672"/>
                  </a:lnTo>
                  <a:lnTo>
                    <a:pt x="48171" y="41509"/>
                  </a:lnTo>
                  <a:lnTo>
                    <a:pt x="43334" y="36672"/>
                  </a:lnTo>
                  <a:lnTo>
                    <a:pt x="48171" y="31835"/>
                  </a:lnTo>
                  <a:close/>
                  <a:moveTo>
                    <a:pt x="58822" y="31835"/>
                  </a:moveTo>
                  <a:lnTo>
                    <a:pt x="63660" y="36672"/>
                  </a:lnTo>
                  <a:lnTo>
                    <a:pt x="58822" y="41509"/>
                  </a:lnTo>
                  <a:lnTo>
                    <a:pt x="54010" y="36672"/>
                  </a:lnTo>
                  <a:lnTo>
                    <a:pt x="58822" y="31835"/>
                  </a:lnTo>
                  <a:close/>
                  <a:moveTo>
                    <a:pt x="69499" y="31835"/>
                  </a:moveTo>
                  <a:lnTo>
                    <a:pt x="74336" y="36672"/>
                  </a:lnTo>
                  <a:lnTo>
                    <a:pt x="69499" y="41509"/>
                  </a:lnTo>
                  <a:lnTo>
                    <a:pt x="64662" y="36672"/>
                  </a:lnTo>
                  <a:lnTo>
                    <a:pt x="69499" y="31835"/>
                  </a:lnTo>
                  <a:close/>
                  <a:moveTo>
                    <a:pt x="80176" y="31835"/>
                  </a:moveTo>
                  <a:lnTo>
                    <a:pt x="84988" y="36672"/>
                  </a:lnTo>
                  <a:lnTo>
                    <a:pt x="80176" y="41509"/>
                  </a:lnTo>
                  <a:lnTo>
                    <a:pt x="75339" y="36672"/>
                  </a:lnTo>
                  <a:lnTo>
                    <a:pt x="80176" y="31835"/>
                  </a:lnTo>
                  <a:close/>
                  <a:moveTo>
                    <a:pt x="90828" y="31835"/>
                  </a:moveTo>
                  <a:lnTo>
                    <a:pt x="95665" y="36672"/>
                  </a:lnTo>
                  <a:lnTo>
                    <a:pt x="90828" y="41509"/>
                  </a:lnTo>
                  <a:lnTo>
                    <a:pt x="86016" y="36672"/>
                  </a:lnTo>
                  <a:lnTo>
                    <a:pt x="90828" y="31835"/>
                  </a:lnTo>
                  <a:close/>
                  <a:moveTo>
                    <a:pt x="101504" y="31835"/>
                  </a:moveTo>
                  <a:lnTo>
                    <a:pt x="106342" y="36672"/>
                  </a:lnTo>
                  <a:lnTo>
                    <a:pt x="101504" y="41509"/>
                  </a:lnTo>
                  <a:lnTo>
                    <a:pt x="96667" y="36672"/>
                  </a:lnTo>
                  <a:lnTo>
                    <a:pt x="101504" y="31835"/>
                  </a:lnTo>
                  <a:close/>
                  <a:moveTo>
                    <a:pt x="112181" y="31835"/>
                  </a:moveTo>
                  <a:lnTo>
                    <a:pt x="116993" y="36672"/>
                  </a:lnTo>
                  <a:lnTo>
                    <a:pt x="112181" y="41509"/>
                  </a:lnTo>
                  <a:lnTo>
                    <a:pt x="107344" y="36672"/>
                  </a:lnTo>
                  <a:lnTo>
                    <a:pt x="112181" y="31835"/>
                  </a:lnTo>
                  <a:close/>
                  <a:moveTo>
                    <a:pt x="122833" y="31835"/>
                  </a:moveTo>
                  <a:lnTo>
                    <a:pt x="127670" y="36672"/>
                  </a:lnTo>
                  <a:lnTo>
                    <a:pt x="122833" y="41509"/>
                  </a:lnTo>
                  <a:lnTo>
                    <a:pt x="118021" y="36672"/>
                  </a:lnTo>
                  <a:lnTo>
                    <a:pt x="122833" y="31835"/>
                  </a:lnTo>
                  <a:close/>
                  <a:moveTo>
                    <a:pt x="133510" y="31835"/>
                  </a:moveTo>
                  <a:lnTo>
                    <a:pt x="138347" y="36672"/>
                  </a:lnTo>
                  <a:lnTo>
                    <a:pt x="133510" y="41509"/>
                  </a:lnTo>
                  <a:lnTo>
                    <a:pt x="128672" y="36672"/>
                  </a:lnTo>
                  <a:lnTo>
                    <a:pt x="133510" y="31835"/>
                  </a:lnTo>
                  <a:close/>
                  <a:moveTo>
                    <a:pt x="144186" y="31835"/>
                  </a:moveTo>
                  <a:lnTo>
                    <a:pt x="148998" y="36672"/>
                  </a:lnTo>
                  <a:lnTo>
                    <a:pt x="144186" y="41509"/>
                  </a:lnTo>
                  <a:lnTo>
                    <a:pt x="139349" y="36672"/>
                  </a:lnTo>
                  <a:lnTo>
                    <a:pt x="144186" y="31835"/>
                  </a:lnTo>
                  <a:close/>
                  <a:moveTo>
                    <a:pt x="154838" y="31835"/>
                  </a:moveTo>
                  <a:lnTo>
                    <a:pt x="159675" y="36672"/>
                  </a:lnTo>
                  <a:lnTo>
                    <a:pt x="154838" y="41509"/>
                  </a:lnTo>
                  <a:lnTo>
                    <a:pt x="150026" y="36672"/>
                  </a:lnTo>
                  <a:lnTo>
                    <a:pt x="154838" y="31835"/>
                  </a:lnTo>
                  <a:close/>
                  <a:moveTo>
                    <a:pt x="165515" y="31835"/>
                  </a:moveTo>
                  <a:lnTo>
                    <a:pt x="170352" y="36672"/>
                  </a:lnTo>
                  <a:lnTo>
                    <a:pt x="165515" y="41509"/>
                  </a:lnTo>
                  <a:lnTo>
                    <a:pt x="160678" y="36672"/>
                  </a:lnTo>
                  <a:lnTo>
                    <a:pt x="165515" y="31835"/>
                  </a:lnTo>
                  <a:close/>
                  <a:moveTo>
                    <a:pt x="176192" y="31835"/>
                  </a:moveTo>
                  <a:lnTo>
                    <a:pt x="181004" y="36672"/>
                  </a:lnTo>
                  <a:lnTo>
                    <a:pt x="176192" y="41509"/>
                  </a:lnTo>
                  <a:lnTo>
                    <a:pt x="171354" y="36672"/>
                  </a:lnTo>
                  <a:lnTo>
                    <a:pt x="176192" y="31835"/>
                  </a:lnTo>
                  <a:close/>
                  <a:moveTo>
                    <a:pt x="10827" y="37174"/>
                  </a:moveTo>
                  <a:lnTo>
                    <a:pt x="15664" y="42011"/>
                  </a:lnTo>
                  <a:lnTo>
                    <a:pt x="10827" y="46823"/>
                  </a:lnTo>
                  <a:lnTo>
                    <a:pt x="5990" y="42011"/>
                  </a:lnTo>
                  <a:lnTo>
                    <a:pt x="10827" y="37174"/>
                  </a:lnTo>
                  <a:close/>
                  <a:moveTo>
                    <a:pt x="21504" y="37174"/>
                  </a:moveTo>
                  <a:lnTo>
                    <a:pt x="26316" y="42011"/>
                  </a:lnTo>
                  <a:lnTo>
                    <a:pt x="21504" y="46823"/>
                  </a:lnTo>
                  <a:lnTo>
                    <a:pt x="16667" y="42011"/>
                  </a:lnTo>
                  <a:lnTo>
                    <a:pt x="21504" y="37174"/>
                  </a:lnTo>
                  <a:close/>
                  <a:moveTo>
                    <a:pt x="32156" y="37174"/>
                  </a:moveTo>
                  <a:lnTo>
                    <a:pt x="36993" y="42011"/>
                  </a:lnTo>
                  <a:lnTo>
                    <a:pt x="32156" y="46823"/>
                  </a:lnTo>
                  <a:lnTo>
                    <a:pt x="27344" y="42011"/>
                  </a:lnTo>
                  <a:lnTo>
                    <a:pt x="32156" y="37174"/>
                  </a:lnTo>
                  <a:close/>
                  <a:moveTo>
                    <a:pt x="42832" y="37174"/>
                  </a:moveTo>
                  <a:lnTo>
                    <a:pt x="47670" y="42011"/>
                  </a:lnTo>
                  <a:lnTo>
                    <a:pt x="42832" y="46823"/>
                  </a:lnTo>
                  <a:lnTo>
                    <a:pt x="37995" y="42011"/>
                  </a:lnTo>
                  <a:lnTo>
                    <a:pt x="42832" y="37174"/>
                  </a:lnTo>
                  <a:close/>
                  <a:moveTo>
                    <a:pt x="53509" y="37174"/>
                  </a:moveTo>
                  <a:lnTo>
                    <a:pt x="58321" y="42011"/>
                  </a:lnTo>
                  <a:lnTo>
                    <a:pt x="53509" y="46823"/>
                  </a:lnTo>
                  <a:lnTo>
                    <a:pt x="48672" y="42011"/>
                  </a:lnTo>
                  <a:lnTo>
                    <a:pt x="53509" y="37174"/>
                  </a:lnTo>
                  <a:close/>
                  <a:moveTo>
                    <a:pt x="64161" y="37174"/>
                  </a:moveTo>
                  <a:lnTo>
                    <a:pt x="68998" y="42011"/>
                  </a:lnTo>
                  <a:lnTo>
                    <a:pt x="64161" y="46823"/>
                  </a:lnTo>
                  <a:lnTo>
                    <a:pt x="59349" y="42011"/>
                  </a:lnTo>
                  <a:lnTo>
                    <a:pt x="64161" y="37174"/>
                  </a:lnTo>
                  <a:close/>
                  <a:moveTo>
                    <a:pt x="74838" y="37174"/>
                  </a:moveTo>
                  <a:lnTo>
                    <a:pt x="79675" y="42011"/>
                  </a:lnTo>
                  <a:lnTo>
                    <a:pt x="74838" y="46823"/>
                  </a:lnTo>
                  <a:lnTo>
                    <a:pt x="70000" y="42011"/>
                  </a:lnTo>
                  <a:lnTo>
                    <a:pt x="74838" y="37174"/>
                  </a:lnTo>
                  <a:close/>
                  <a:moveTo>
                    <a:pt x="85514" y="37174"/>
                  </a:moveTo>
                  <a:lnTo>
                    <a:pt x="90326" y="42011"/>
                  </a:lnTo>
                  <a:lnTo>
                    <a:pt x="85514" y="46823"/>
                  </a:lnTo>
                  <a:lnTo>
                    <a:pt x="80677" y="42011"/>
                  </a:lnTo>
                  <a:lnTo>
                    <a:pt x="85514" y="37174"/>
                  </a:lnTo>
                  <a:close/>
                  <a:moveTo>
                    <a:pt x="96166" y="37174"/>
                  </a:moveTo>
                  <a:lnTo>
                    <a:pt x="101003" y="42011"/>
                  </a:lnTo>
                  <a:lnTo>
                    <a:pt x="96166" y="46823"/>
                  </a:lnTo>
                  <a:lnTo>
                    <a:pt x="91354" y="42011"/>
                  </a:lnTo>
                  <a:lnTo>
                    <a:pt x="96166" y="37174"/>
                  </a:lnTo>
                  <a:close/>
                  <a:moveTo>
                    <a:pt x="106843" y="37174"/>
                  </a:moveTo>
                  <a:lnTo>
                    <a:pt x="111680" y="42011"/>
                  </a:lnTo>
                  <a:lnTo>
                    <a:pt x="106843" y="46823"/>
                  </a:lnTo>
                  <a:lnTo>
                    <a:pt x="102006" y="42011"/>
                  </a:lnTo>
                  <a:lnTo>
                    <a:pt x="106843" y="37174"/>
                  </a:lnTo>
                  <a:close/>
                  <a:moveTo>
                    <a:pt x="117520" y="37174"/>
                  </a:moveTo>
                  <a:lnTo>
                    <a:pt x="122332" y="42011"/>
                  </a:lnTo>
                  <a:lnTo>
                    <a:pt x="117520" y="46823"/>
                  </a:lnTo>
                  <a:lnTo>
                    <a:pt x="112682" y="42011"/>
                  </a:lnTo>
                  <a:lnTo>
                    <a:pt x="117520" y="37174"/>
                  </a:lnTo>
                  <a:close/>
                  <a:moveTo>
                    <a:pt x="128171" y="37174"/>
                  </a:moveTo>
                  <a:lnTo>
                    <a:pt x="133008" y="42011"/>
                  </a:lnTo>
                  <a:lnTo>
                    <a:pt x="128171" y="46823"/>
                  </a:lnTo>
                  <a:lnTo>
                    <a:pt x="123334" y="42011"/>
                  </a:lnTo>
                  <a:lnTo>
                    <a:pt x="128171" y="37174"/>
                  </a:lnTo>
                  <a:close/>
                  <a:moveTo>
                    <a:pt x="138848" y="37174"/>
                  </a:moveTo>
                  <a:lnTo>
                    <a:pt x="143660" y="42011"/>
                  </a:lnTo>
                  <a:lnTo>
                    <a:pt x="138848" y="46823"/>
                  </a:lnTo>
                  <a:lnTo>
                    <a:pt x="134011" y="42011"/>
                  </a:lnTo>
                  <a:lnTo>
                    <a:pt x="138848" y="37174"/>
                  </a:lnTo>
                  <a:close/>
                  <a:moveTo>
                    <a:pt x="149500" y="37174"/>
                  </a:moveTo>
                  <a:lnTo>
                    <a:pt x="154337" y="42011"/>
                  </a:lnTo>
                  <a:lnTo>
                    <a:pt x="149500" y="46823"/>
                  </a:lnTo>
                  <a:lnTo>
                    <a:pt x="144688" y="42011"/>
                  </a:lnTo>
                  <a:lnTo>
                    <a:pt x="149500" y="37174"/>
                  </a:lnTo>
                  <a:close/>
                  <a:moveTo>
                    <a:pt x="160176" y="37174"/>
                  </a:moveTo>
                  <a:lnTo>
                    <a:pt x="165014" y="42011"/>
                  </a:lnTo>
                  <a:lnTo>
                    <a:pt x="160176" y="46823"/>
                  </a:lnTo>
                  <a:lnTo>
                    <a:pt x="155339" y="42011"/>
                  </a:lnTo>
                  <a:lnTo>
                    <a:pt x="160176" y="37174"/>
                  </a:lnTo>
                  <a:close/>
                  <a:moveTo>
                    <a:pt x="170853" y="37174"/>
                  </a:moveTo>
                  <a:lnTo>
                    <a:pt x="175665" y="42011"/>
                  </a:lnTo>
                  <a:lnTo>
                    <a:pt x="170853" y="46823"/>
                  </a:lnTo>
                  <a:lnTo>
                    <a:pt x="166016" y="42011"/>
                  </a:lnTo>
                  <a:lnTo>
                    <a:pt x="170853" y="37174"/>
                  </a:lnTo>
                  <a:close/>
                  <a:moveTo>
                    <a:pt x="181505" y="37174"/>
                  </a:moveTo>
                  <a:lnTo>
                    <a:pt x="186342" y="42011"/>
                  </a:lnTo>
                  <a:lnTo>
                    <a:pt x="181505" y="46823"/>
                  </a:lnTo>
                  <a:lnTo>
                    <a:pt x="176693" y="42011"/>
                  </a:lnTo>
                  <a:lnTo>
                    <a:pt x="181505" y="37174"/>
                  </a:lnTo>
                  <a:close/>
                  <a:moveTo>
                    <a:pt x="16166" y="42512"/>
                  </a:moveTo>
                  <a:lnTo>
                    <a:pt x="21003" y="47324"/>
                  </a:lnTo>
                  <a:lnTo>
                    <a:pt x="16166" y="52161"/>
                  </a:lnTo>
                  <a:lnTo>
                    <a:pt x="11328" y="47324"/>
                  </a:lnTo>
                  <a:lnTo>
                    <a:pt x="16166" y="42512"/>
                  </a:lnTo>
                  <a:close/>
                  <a:moveTo>
                    <a:pt x="26842" y="42512"/>
                  </a:moveTo>
                  <a:lnTo>
                    <a:pt x="31654" y="47324"/>
                  </a:lnTo>
                  <a:lnTo>
                    <a:pt x="26842" y="52161"/>
                  </a:lnTo>
                  <a:lnTo>
                    <a:pt x="22005" y="47324"/>
                  </a:lnTo>
                  <a:lnTo>
                    <a:pt x="26842" y="42512"/>
                  </a:lnTo>
                  <a:close/>
                  <a:moveTo>
                    <a:pt x="37494" y="42512"/>
                  </a:moveTo>
                  <a:lnTo>
                    <a:pt x="42331" y="47324"/>
                  </a:lnTo>
                  <a:lnTo>
                    <a:pt x="37494" y="52161"/>
                  </a:lnTo>
                  <a:lnTo>
                    <a:pt x="32657" y="47324"/>
                  </a:lnTo>
                  <a:lnTo>
                    <a:pt x="37494" y="42512"/>
                  </a:lnTo>
                  <a:close/>
                  <a:moveTo>
                    <a:pt x="48171" y="42512"/>
                  </a:moveTo>
                  <a:lnTo>
                    <a:pt x="53008" y="47324"/>
                  </a:lnTo>
                  <a:lnTo>
                    <a:pt x="48171" y="52161"/>
                  </a:lnTo>
                  <a:lnTo>
                    <a:pt x="43334" y="47324"/>
                  </a:lnTo>
                  <a:lnTo>
                    <a:pt x="48171" y="42512"/>
                  </a:lnTo>
                  <a:close/>
                  <a:moveTo>
                    <a:pt x="58822" y="42512"/>
                  </a:moveTo>
                  <a:lnTo>
                    <a:pt x="63660" y="47324"/>
                  </a:lnTo>
                  <a:lnTo>
                    <a:pt x="58822" y="52161"/>
                  </a:lnTo>
                  <a:lnTo>
                    <a:pt x="54010" y="47324"/>
                  </a:lnTo>
                  <a:lnTo>
                    <a:pt x="58822" y="42512"/>
                  </a:lnTo>
                  <a:close/>
                  <a:moveTo>
                    <a:pt x="69499" y="42512"/>
                  </a:moveTo>
                  <a:lnTo>
                    <a:pt x="74336" y="47324"/>
                  </a:lnTo>
                  <a:lnTo>
                    <a:pt x="69499" y="52161"/>
                  </a:lnTo>
                  <a:lnTo>
                    <a:pt x="64662" y="47324"/>
                  </a:lnTo>
                  <a:lnTo>
                    <a:pt x="69499" y="42512"/>
                  </a:lnTo>
                  <a:close/>
                  <a:moveTo>
                    <a:pt x="80176" y="42512"/>
                  </a:moveTo>
                  <a:lnTo>
                    <a:pt x="84988" y="47324"/>
                  </a:lnTo>
                  <a:lnTo>
                    <a:pt x="80176" y="52161"/>
                  </a:lnTo>
                  <a:lnTo>
                    <a:pt x="75339" y="47324"/>
                  </a:lnTo>
                  <a:lnTo>
                    <a:pt x="80176" y="42512"/>
                  </a:lnTo>
                  <a:close/>
                  <a:moveTo>
                    <a:pt x="90828" y="42512"/>
                  </a:moveTo>
                  <a:lnTo>
                    <a:pt x="95665" y="47324"/>
                  </a:lnTo>
                  <a:lnTo>
                    <a:pt x="90828" y="52161"/>
                  </a:lnTo>
                  <a:lnTo>
                    <a:pt x="86016" y="47324"/>
                  </a:lnTo>
                  <a:lnTo>
                    <a:pt x="90828" y="42512"/>
                  </a:lnTo>
                  <a:close/>
                  <a:moveTo>
                    <a:pt x="101504" y="42512"/>
                  </a:moveTo>
                  <a:lnTo>
                    <a:pt x="106342" y="47324"/>
                  </a:lnTo>
                  <a:lnTo>
                    <a:pt x="101504" y="52161"/>
                  </a:lnTo>
                  <a:lnTo>
                    <a:pt x="96667" y="47324"/>
                  </a:lnTo>
                  <a:lnTo>
                    <a:pt x="101504" y="42512"/>
                  </a:lnTo>
                  <a:close/>
                  <a:moveTo>
                    <a:pt x="112181" y="42512"/>
                  </a:moveTo>
                  <a:lnTo>
                    <a:pt x="116993" y="47324"/>
                  </a:lnTo>
                  <a:lnTo>
                    <a:pt x="112181" y="52161"/>
                  </a:lnTo>
                  <a:lnTo>
                    <a:pt x="107344" y="47324"/>
                  </a:lnTo>
                  <a:lnTo>
                    <a:pt x="112181" y="42512"/>
                  </a:lnTo>
                  <a:close/>
                  <a:moveTo>
                    <a:pt x="122833" y="42512"/>
                  </a:moveTo>
                  <a:lnTo>
                    <a:pt x="127670" y="47324"/>
                  </a:lnTo>
                  <a:lnTo>
                    <a:pt x="122833" y="52161"/>
                  </a:lnTo>
                  <a:lnTo>
                    <a:pt x="118021" y="47324"/>
                  </a:lnTo>
                  <a:lnTo>
                    <a:pt x="122833" y="42512"/>
                  </a:lnTo>
                  <a:close/>
                  <a:moveTo>
                    <a:pt x="133510" y="42512"/>
                  </a:moveTo>
                  <a:lnTo>
                    <a:pt x="138347" y="47324"/>
                  </a:lnTo>
                  <a:lnTo>
                    <a:pt x="133510" y="52161"/>
                  </a:lnTo>
                  <a:lnTo>
                    <a:pt x="128672" y="47324"/>
                  </a:lnTo>
                  <a:lnTo>
                    <a:pt x="133510" y="42512"/>
                  </a:lnTo>
                  <a:close/>
                  <a:moveTo>
                    <a:pt x="144186" y="42512"/>
                  </a:moveTo>
                  <a:lnTo>
                    <a:pt x="148998" y="47324"/>
                  </a:lnTo>
                  <a:lnTo>
                    <a:pt x="144186" y="52161"/>
                  </a:lnTo>
                  <a:lnTo>
                    <a:pt x="139349" y="47324"/>
                  </a:lnTo>
                  <a:lnTo>
                    <a:pt x="144186" y="42512"/>
                  </a:lnTo>
                  <a:close/>
                  <a:moveTo>
                    <a:pt x="154838" y="42512"/>
                  </a:moveTo>
                  <a:lnTo>
                    <a:pt x="159675" y="47324"/>
                  </a:lnTo>
                  <a:lnTo>
                    <a:pt x="154838" y="52161"/>
                  </a:lnTo>
                  <a:lnTo>
                    <a:pt x="150026" y="47324"/>
                  </a:lnTo>
                  <a:lnTo>
                    <a:pt x="154838" y="42512"/>
                  </a:lnTo>
                  <a:close/>
                  <a:moveTo>
                    <a:pt x="165515" y="42512"/>
                  </a:moveTo>
                  <a:lnTo>
                    <a:pt x="170352" y="47324"/>
                  </a:lnTo>
                  <a:lnTo>
                    <a:pt x="165515" y="52161"/>
                  </a:lnTo>
                  <a:lnTo>
                    <a:pt x="160678" y="47324"/>
                  </a:lnTo>
                  <a:lnTo>
                    <a:pt x="165515" y="42512"/>
                  </a:lnTo>
                  <a:close/>
                  <a:moveTo>
                    <a:pt x="176192" y="42512"/>
                  </a:moveTo>
                  <a:lnTo>
                    <a:pt x="181004" y="47324"/>
                  </a:lnTo>
                  <a:lnTo>
                    <a:pt x="176192" y="52161"/>
                  </a:lnTo>
                  <a:lnTo>
                    <a:pt x="171354" y="47324"/>
                  </a:lnTo>
                  <a:lnTo>
                    <a:pt x="176192" y="42512"/>
                  </a:lnTo>
                  <a:close/>
                  <a:moveTo>
                    <a:pt x="10827" y="47850"/>
                  </a:moveTo>
                  <a:lnTo>
                    <a:pt x="15664" y="52662"/>
                  </a:lnTo>
                  <a:lnTo>
                    <a:pt x="10827" y="57500"/>
                  </a:lnTo>
                  <a:lnTo>
                    <a:pt x="5990" y="52662"/>
                  </a:lnTo>
                  <a:lnTo>
                    <a:pt x="10827" y="47850"/>
                  </a:lnTo>
                  <a:close/>
                  <a:moveTo>
                    <a:pt x="21504" y="47850"/>
                  </a:moveTo>
                  <a:lnTo>
                    <a:pt x="26316" y="52662"/>
                  </a:lnTo>
                  <a:lnTo>
                    <a:pt x="21504" y="57500"/>
                  </a:lnTo>
                  <a:lnTo>
                    <a:pt x="16667" y="52662"/>
                  </a:lnTo>
                  <a:lnTo>
                    <a:pt x="21504" y="47850"/>
                  </a:lnTo>
                  <a:close/>
                  <a:moveTo>
                    <a:pt x="32156" y="47850"/>
                  </a:moveTo>
                  <a:lnTo>
                    <a:pt x="36993" y="52662"/>
                  </a:lnTo>
                  <a:lnTo>
                    <a:pt x="32156" y="57500"/>
                  </a:lnTo>
                  <a:lnTo>
                    <a:pt x="27344" y="52662"/>
                  </a:lnTo>
                  <a:lnTo>
                    <a:pt x="32156" y="47850"/>
                  </a:lnTo>
                  <a:close/>
                  <a:moveTo>
                    <a:pt x="42832" y="47850"/>
                  </a:moveTo>
                  <a:lnTo>
                    <a:pt x="47670" y="52662"/>
                  </a:lnTo>
                  <a:lnTo>
                    <a:pt x="42832" y="57500"/>
                  </a:lnTo>
                  <a:lnTo>
                    <a:pt x="37995" y="52662"/>
                  </a:lnTo>
                  <a:lnTo>
                    <a:pt x="42832" y="47850"/>
                  </a:lnTo>
                  <a:close/>
                  <a:moveTo>
                    <a:pt x="53509" y="47850"/>
                  </a:moveTo>
                  <a:lnTo>
                    <a:pt x="58321" y="52662"/>
                  </a:lnTo>
                  <a:lnTo>
                    <a:pt x="53509" y="57500"/>
                  </a:lnTo>
                  <a:lnTo>
                    <a:pt x="48672" y="52662"/>
                  </a:lnTo>
                  <a:lnTo>
                    <a:pt x="53509" y="47850"/>
                  </a:lnTo>
                  <a:close/>
                  <a:moveTo>
                    <a:pt x="64161" y="47850"/>
                  </a:moveTo>
                  <a:lnTo>
                    <a:pt x="68998" y="52662"/>
                  </a:lnTo>
                  <a:lnTo>
                    <a:pt x="64161" y="57500"/>
                  </a:lnTo>
                  <a:lnTo>
                    <a:pt x="59349" y="52662"/>
                  </a:lnTo>
                  <a:lnTo>
                    <a:pt x="64161" y="47850"/>
                  </a:lnTo>
                  <a:close/>
                  <a:moveTo>
                    <a:pt x="74838" y="47850"/>
                  </a:moveTo>
                  <a:lnTo>
                    <a:pt x="79675" y="52662"/>
                  </a:lnTo>
                  <a:lnTo>
                    <a:pt x="74838" y="57500"/>
                  </a:lnTo>
                  <a:lnTo>
                    <a:pt x="70000" y="52662"/>
                  </a:lnTo>
                  <a:lnTo>
                    <a:pt x="74838" y="47850"/>
                  </a:lnTo>
                  <a:close/>
                  <a:moveTo>
                    <a:pt x="85514" y="47850"/>
                  </a:moveTo>
                  <a:lnTo>
                    <a:pt x="90326" y="52662"/>
                  </a:lnTo>
                  <a:lnTo>
                    <a:pt x="85514" y="57500"/>
                  </a:lnTo>
                  <a:lnTo>
                    <a:pt x="80677" y="52662"/>
                  </a:lnTo>
                  <a:lnTo>
                    <a:pt x="85514" y="47850"/>
                  </a:lnTo>
                  <a:close/>
                  <a:moveTo>
                    <a:pt x="96166" y="47850"/>
                  </a:moveTo>
                  <a:lnTo>
                    <a:pt x="101003" y="52662"/>
                  </a:lnTo>
                  <a:lnTo>
                    <a:pt x="96166" y="57500"/>
                  </a:lnTo>
                  <a:lnTo>
                    <a:pt x="91354" y="52662"/>
                  </a:lnTo>
                  <a:lnTo>
                    <a:pt x="96166" y="47850"/>
                  </a:lnTo>
                  <a:close/>
                  <a:moveTo>
                    <a:pt x="106843" y="47850"/>
                  </a:moveTo>
                  <a:lnTo>
                    <a:pt x="111680" y="52662"/>
                  </a:lnTo>
                  <a:lnTo>
                    <a:pt x="106843" y="57500"/>
                  </a:lnTo>
                  <a:lnTo>
                    <a:pt x="102006" y="52662"/>
                  </a:lnTo>
                  <a:lnTo>
                    <a:pt x="106843" y="47850"/>
                  </a:lnTo>
                  <a:close/>
                  <a:moveTo>
                    <a:pt x="117520" y="47850"/>
                  </a:moveTo>
                  <a:lnTo>
                    <a:pt x="122332" y="52662"/>
                  </a:lnTo>
                  <a:lnTo>
                    <a:pt x="117520" y="57500"/>
                  </a:lnTo>
                  <a:lnTo>
                    <a:pt x="112682" y="52662"/>
                  </a:lnTo>
                  <a:lnTo>
                    <a:pt x="117520" y="47850"/>
                  </a:lnTo>
                  <a:close/>
                  <a:moveTo>
                    <a:pt x="128171" y="47850"/>
                  </a:moveTo>
                  <a:lnTo>
                    <a:pt x="133008" y="52662"/>
                  </a:lnTo>
                  <a:lnTo>
                    <a:pt x="128171" y="57500"/>
                  </a:lnTo>
                  <a:lnTo>
                    <a:pt x="123334" y="52662"/>
                  </a:lnTo>
                  <a:lnTo>
                    <a:pt x="128171" y="47850"/>
                  </a:lnTo>
                  <a:close/>
                  <a:moveTo>
                    <a:pt x="138848" y="47850"/>
                  </a:moveTo>
                  <a:lnTo>
                    <a:pt x="143660" y="52662"/>
                  </a:lnTo>
                  <a:lnTo>
                    <a:pt x="138848" y="57500"/>
                  </a:lnTo>
                  <a:lnTo>
                    <a:pt x="134011" y="52662"/>
                  </a:lnTo>
                  <a:lnTo>
                    <a:pt x="138848" y="47850"/>
                  </a:lnTo>
                  <a:close/>
                  <a:moveTo>
                    <a:pt x="149500" y="47850"/>
                  </a:moveTo>
                  <a:lnTo>
                    <a:pt x="154337" y="52662"/>
                  </a:lnTo>
                  <a:lnTo>
                    <a:pt x="149500" y="57500"/>
                  </a:lnTo>
                  <a:lnTo>
                    <a:pt x="144688" y="52662"/>
                  </a:lnTo>
                  <a:lnTo>
                    <a:pt x="149500" y="47850"/>
                  </a:lnTo>
                  <a:close/>
                  <a:moveTo>
                    <a:pt x="160176" y="47850"/>
                  </a:moveTo>
                  <a:lnTo>
                    <a:pt x="165014" y="52662"/>
                  </a:lnTo>
                  <a:lnTo>
                    <a:pt x="160176" y="57500"/>
                  </a:lnTo>
                  <a:lnTo>
                    <a:pt x="155339" y="52662"/>
                  </a:lnTo>
                  <a:lnTo>
                    <a:pt x="160176" y="47850"/>
                  </a:lnTo>
                  <a:close/>
                  <a:moveTo>
                    <a:pt x="170853" y="47850"/>
                  </a:moveTo>
                  <a:lnTo>
                    <a:pt x="175665" y="52662"/>
                  </a:lnTo>
                  <a:lnTo>
                    <a:pt x="170853" y="57500"/>
                  </a:lnTo>
                  <a:lnTo>
                    <a:pt x="166016" y="52662"/>
                  </a:lnTo>
                  <a:lnTo>
                    <a:pt x="170853" y="47850"/>
                  </a:lnTo>
                  <a:close/>
                  <a:moveTo>
                    <a:pt x="181505" y="47850"/>
                  </a:moveTo>
                  <a:lnTo>
                    <a:pt x="186342" y="52662"/>
                  </a:lnTo>
                  <a:lnTo>
                    <a:pt x="181505" y="57500"/>
                  </a:lnTo>
                  <a:lnTo>
                    <a:pt x="176693" y="52662"/>
                  </a:lnTo>
                  <a:lnTo>
                    <a:pt x="181505" y="47850"/>
                  </a:lnTo>
                  <a:close/>
                  <a:moveTo>
                    <a:pt x="16166" y="53164"/>
                  </a:moveTo>
                  <a:lnTo>
                    <a:pt x="21003" y="58001"/>
                  </a:lnTo>
                  <a:lnTo>
                    <a:pt x="16166" y="62838"/>
                  </a:lnTo>
                  <a:lnTo>
                    <a:pt x="11328" y="58001"/>
                  </a:lnTo>
                  <a:lnTo>
                    <a:pt x="16166" y="53164"/>
                  </a:lnTo>
                  <a:close/>
                  <a:moveTo>
                    <a:pt x="26842" y="53164"/>
                  </a:moveTo>
                  <a:lnTo>
                    <a:pt x="31654" y="58001"/>
                  </a:lnTo>
                  <a:lnTo>
                    <a:pt x="26842" y="62838"/>
                  </a:lnTo>
                  <a:lnTo>
                    <a:pt x="22005" y="58001"/>
                  </a:lnTo>
                  <a:lnTo>
                    <a:pt x="26842" y="53164"/>
                  </a:lnTo>
                  <a:close/>
                  <a:moveTo>
                    <a:pt x="37494" y="53164"/>
                  </a:moveTo>
                  <a:lnTo>
                    <a:pt x="42331" y="58001"/>
                  </a:lnTo>
                  <a:lnTo>
                    <a:pt x="37494" y="62838"/>
                  </a:lnTo>
                  <a:lnTo>
                    <a:pt x="32657" y="58001"/>
                  </a:lnTo>
                  <a:lnTo>
                    <a:pt x="37494" y="53164"/>
                  </a:lnTo>
                  <a:close/>
                  <a:moveTo>
                    <a:pt x="48171" y="53164"/>
                  </a:moveTo>
                  <a:lnTo>
                    <a:pt x="53008" y="58001"/>
                  </a:lnTo>
                  <a:lnTo>
                    <a:pt x="48171" y="62838"/>
                  </a:lnTo>
                  <a:lnTo>
                    <a:pt x="43334" y="58001"/>
                  </a:lnTo>
                  <a:lnTo>
                    <a:pt x="48171" y="53164"/>
                  </a:lnTo>
                  <a:close/>
                  <a:moveTo>
                    <a:pt x="58822" y="53164"/>
                  </a:moveTo>
                  <a:lnTo>
                    <a:pt x="63660" y="58001"/>
                  </a:lnTo>
                  <a:lnTo>
                    <a:pt x="58822" y="62838"/>
                  </a:lnTo>
                  <a:lnTo>
                    <a:pt x="54010" y="58001"/>
                  </a:lnTo>
                  <a:lnTo>
                    <a:pt x="58822" y="53164"/>
                  </a:lnTo>
                  <a:close/>
                  <a:moveTo>
                    <a:pt x="69499" y="53164"/>
                  </a:moveTo>
                  <a:lnTo>
                    <a:pt x="74336" y="58001"/>
                  </a:lnTo>
                  <a:lnTo>
                    <a:pt x="69499" y="62838"/>
                  </a:lnTo>
                  <a:lnTo>
                    <a:pt x="64662" y="58001"/>
                  </a:lnTo>
                  <a:lnTo>
                    <a:pt x="69499" y="53164"/>
                  </a:lnTo>
                  <a:close/>
                  <a:moveTo>
                    <a:pt x="80176" y="53164"/>
                  </a:moveTo>
                  <a:lnTo>
                    <a:pt x="84988" y="58001"/>
                  </a:lnTo>
                  <a:lnTo>
                    <a:pt x="80176" y="62838"/>
                  </a:lnTo>
                  <a:lnTo>
                    <a:pt x="75339" y="58001"/>
                  </a:lnTo>
                  <a:lnTo>
                    <a:pt x="80176" y="53164"/>
                  </a:lnTo>
                  <a:close/>
                  <a:moveTo>
                    <a:pt x="90828" y="53164"/>
                  </a:moveTo>
                  <a:lnTo>
                    <a:pt x="95665" y="58001"/>
                  </a:lnTo>
                  <a:lnTo>
                    <a:pt x="90828" y="62838"/>
                  </a:lnTo>
                  <a:lnTo>
                    <a:pt x="86016" y="58001"/>
                  </a:lnTo>
                  <a:lnTo>
                    <a:pt x="90828" y="53164"/>
                  </a:lnTo>
                  <a:close/>
                  <a:moveTo>
                    <a:pt x="101504" y="53164"/>
                  </a:moveTo>
                  <a:lnTo>
                    <a:pt x="106342" y="58001"/>
                  </a:lnTo>
                  <a:lnTo>
                    <a:pt x="101504" y="62838"/>
                  </a:lnTo>
                  <a:lnTo>
                    <a:pt x="96667" y="58001"/>
                  </a:lnTo>
                  <a:lnTo>
                    <a:pt x="101504" y="53164"/>
                  </a:lnTo>
                  <a:close/>
                  <a:moveTo>
                    <a:pt x="112181" y="53164"/>
                  </a:moveTo>
                  <a:lnTo>
                    <a:pt x="116993" y="58001"/>
                  </a:lnTo>
                  <a:lnTo>
                    <a:pt x="112181" y="62838"/>
                  </a:lnTo>
                  <a:lnTo>
                    <a:pt x="107344" y="58001"/>
                  </a:lnTo>
                  <a:lnTo>
                    <a:pt x="112181" y="53164"/>
                  </a:lnTo>
                  <a:close/>
                  <a:moveTo>
                    <a:pt x="122833" y="53164"/>
                  </a:moveTo>
                  <a:lnTo>
                    <a:pt x="127670" y="58001"/>
                  </a:lnTo>
                  <a:lnTo>
                    <a:pt x="122833" y="62838"/>
                  </a:lnTo>
                  <a:lnTo>
                    <a:pt x="118021" y="58001"/>
                  </a:lnTo>
                  <a:lnTo>
                    <a:pt x="122833" y="53164"/>
                  </a:lnTo>
                  <a:close/>
                  <a:moveTo>
                    <a:pt x="133510" y="53164"/>
                  </a:moveTo>
                  <a:lnTo>
                    <a:pt x="138347" y="58001"/>
                  </a:lnTo>
                  <a:lnTo>
                    <a:pt x="133510" y="62838"/>
                  </a:lnTo>
                  <a:lnTo>
                    <a:pt x="128672" y="58001"/>
                  </a:lnTo>
                  <a:lnTo>
                    <a:pt x="133510" y="53164"/>
                  </a:lnTo>
                  <a:close/>
                  <a:moveTo>
                    <a:pt x="144186" y="53164"/>
                  </a:moveTo>
                  <a:lnTo>
                    <a:pt x="148998" y="58001"/>
                  </a:lnTo>
                  <a:lnTo>
                    <a:pt x="144186" y="62838"/>
                  </a:lnTo>
                  <a:lnTo>
                    <a:pt x="139349" y="58001"/>
                  </a:lnTo>
                  <a:lnTo>
                    <a:pt x="144186" y="53164"/>
                  </a:lnTo>
                  <a:close/>
                  <a:moveTo>
                    <a:pt x="154838" y="53164"/>
                  </a:moveTo>
                  <a:lnTo>
                    <a:pt x="159675" y="58001"/>
                  </a:lnTo>
                  <a:lnTo>
                    <a:pt x="154838" y="62838"/>
                  </a:lnTo>
                  <a:lnTo>
                    <a:pt x="150026" y="58001"/>
                  </a:lnTo>
                  <a:lnTo>
                    <a:pt x="154838" y="53164"/>
                  </a:lnTo>
                  <a:close/>
                  <a:moveTo>
                    <a:pt x="165515" y="53164"/>
                  </a:moveTo>
                  <a:lnTo>
                    <a:pt x="170352" y="58001"/>
                  </a:lnTo>
                  <a:lnTo>
                    <a:pt x="165515" y="62838"/>
                  </a:lnTo>
                  <a:lnTo>
                    <a:pt x="160678" y="58001"/>
                  </a:lnTo>
                  <a:lnTo>
                    <a:pt x="165515" y="53164"/>
                  </a:lnTo>
                  <a:close/>
                  <a:moveTo>
                    <a:pt x="176192" y="53164"/>
                  </a:moveTo>
                  <a:lnTo>
                    <a:pt x="181004" y="58001"/>
                  </a:lnTo>
                  <a:lnTo>
                    <a:pt x="176192" y="62838"/>
                  </a:lnTo>
                  <a:lnTo>
                    <a:pt x="171354" y="58001"/>
                  </a:lnTo>
                  <a:lnTo>
                    <a:pt x="176192" y="53164"/>
                  </a:lnTo>
                  <a:close/>
                  <a:moveTo>
                    <a:pt x="10827" y="58502"/>
                  </a:moveTo>
                  <a:lnTo>
                    <a:pt x="15664" y="63339"/>
                  </a:lnTo>
                  <a:lnTo>
                    <a:pt x="10827" y="68176"/>
                  </a:lnTo>
                  <a:lnTo>
                    <a:pt x="5990" y="63339"/>
                  </a:lnTo>
                  <a:lnTo>
                    <a:pt x="10827" y="58502"/>
                  </a:lnTo>
                  <a:close/>
                  <a:moveTo>
                    <a:pt x="21504" y="58502"/>
                  </a:moveTo>
                  <a:lnTo>
                    <a:pt x="26316" y="63339"/>
                  </a:lnTo>
                  <a:lnTo>
                    <a:pt x="21504" y="68176"/>
                  </a:lnTo>
                  <a:lnTo>
                    <a:pt x="16667" y="63339"/>
                  </a:lnTo>
                  <a:lnTo>
                    <a:pt x="21504" y="58502"/>
                  </a:lnTo>
                  <a:close/>
                  <a:moveTo>
                    <a:pt x="32156" y="58502"/>
                  </a:moveTo>
                  <a:lnTo>
                    <a:pt x="36993" y="63339"/>
                  </a:lnTo>
                  <a:lnTo>
                    <a:pt x="32156" y="68176"/>
                  </a:lnTo>
                  <a:lnTo>
                    <a:pt x="27344" y="63339"/>
                  </a:lnTo>
                  <a:lnTo>
                    <a:pt x="32156" y="58502"/>
                  </a:lnTo>
                  <a:close/>
                  <a:moveTo>
                    <a:pt x="42832" y="58502"/>
                  </a:moveTo>
                  <a:lnTo>
                    <a:pt x="47670" y="63339"/>
                  </a:lnTo>
                  <a:lnTo>
                    <a:pt x="42832" y="68176"/>
                  </a:lnTo>
                  <a:lnTo>
                    <a:pt x="37995" y="63339"/>
                  </a:lnTo>
                  <a:lnTo>
                    <a:pt x="42832" y="58502"/>
                  </a:lnTo>
                  <a:close/>
                  <a:moveTo>
                    <a:pt x="53509" y="58502"/>
                  </a:moveTo>
                  <a:lnTo>
                    <a:pt x="58321" y="63339"/>
                  </a:lnTo>
                  <a:lnTo>
                    <a:pt x="53509" y="68176"/>
                  </a:lnTo>
                  <a:lnTo>
                    <a:pt x="48672" y="63339"/>
                  </a:lnTo>
                  <a:lnTo>
                    <a:pt x="53509" y="58502"/>
                  </a:lnTo>
                  <a:close/>
                  <a:moveTo>
                    <a:pt x="64161" y="58502"/>
                  </a:moveTo>
                  <a:lnTo>
                    <a:pt x="68998" y="63339"/>
                  </a:lnTo>
                  <a:lnTo>
                    <a:pt x="64161" y="68176"/>
                  </a:lnTo>
                  <a:lnTo>
                    <a:pt x="59349" y="63339"/>
                  </a:lnTo>
                  <a:lnTo>
                    <a:pt x="64161" y="58502"/>
                  </a:lnTo>
                  <a:close/>
                  <a:moveTo>
                    <a:pt x="74838" y="58502"/>
                  </a:moveTo>
                  <a:lnTo>
                    <a:pt x="79675" y="63339"/>
                  </a:lnTo>
                  <a:lnTo>
                    <a:pt x="74838" y="68176"/>
                  </a:lnTo>
                  <a:lnTo>
                    <a:pt x="70000" y="63339"/>
                  </a:lnTo>
                  <a:lnTo>
                    <a:pt x="74838" y="58502"/>
                  </a:lnTo>
                  <a:close/>
                  <a:moveTo>
                    <a:pt x="85514" y="58502"/>
                  </a:moveTo>
                  <a:lnTo>
                    <a:pt x="90326" y="63339"/>
                  </a:lnTo>
                  <a:lnTo>
                    <a:pt x="85514" y="68176"/>
                  </a:lnTo>
                  <a:lnTo>
                    <a:pt x="80677" y="63339"/>
                  </a:lnTo>
                  <a:lnTo>
                    <a:pt x="85514" y="58502"/>
                  </a:lnTo>
                  <a:close/>
                  <a:moveTo>
                    <a:pt x="96166" y="58502"/>
                  </a:moveTo>
                  <a:lnTo>
                    <a:pt x="101003" y="63339"/>
                  </a:lnTo>
                  <a:lnTo>
                    <a:pt x="96166" y="68176"/>
                  </a:lnTo>
                  <a:lnTo>
                    <a:pt x="91354" y="63339"/>
                  </a:lnTo>
                  <a:lnTo>
                    <a:pt x="96166" y="58502"/>
                  </a:lnTo>
                  <a:close/>
                  <a:moveTo>
                    <a:pt x="106843" y="58502"/>
                  </a:moveTo>
                  <a:lnTo>
                    <a:pt x="111680" y="63339"/>
                  </a:lnTo>
                  <a:lnTo>
                    <a:pt x="106843" y="68176"/>
                  </a:lnTo>
                  <a:lnTo>
                    <a:pt x="102006" y="63339"/>
                  </a:lnTo>
                  <a:lnTo>
                    <a:pt x="106843" y="58502"/>
                  </a:lnTo>
                  <a:close/>
                  <a:moveTo>
                    <a:pt x="117520" y="58502"/>
                  </a:moveTo>
                  <a:lnTo>
                    <a:pt x="122332" y="63339"/>
                  </a:lnTo>
                  <a:lnTo>
                    <a:pt x="117520" y="68176"/>
                  </a:lnTo>
                  <a:lnTo>
                    <a:pt x="112682" y="63339"/>
                  </a:lnTo>
                  <a:lnTo>
                    <a:pt x="117520" y="58502"/>
                  </a:lnTo>
                  <a:close/>
                  <a:moveTo>
                    <a:pt x="128171" y="58502"/>
                  </a:moveTo>
                  <a:lnTo>
                    <a:pt x="133008" y="63339"/>
                  </a:lnTo>
                  <a:lnTo>
                    <a:pt x="128171" y="68176"/>
                  </a:lnTo>
                  <a:lnTo>
                    <a:pt x="123334" y="63339"/>
                  </a:lnTo>
                  <a:lnTo>
                    <a:pt x="128171" y="58502"/>
                  </a:lnTo>
                  <a:close/>
                  <a:moveTo>
                    <a:pt x="138848" y="58502"/>
                  </a:moveTo>
                  <a:lnTo>
                    <a:pt x="143660" y="63339"/>
                  </a:lnTo>
                  <a:lnTo>
                    <a:pt x="138848" y="68176"/>
                  </a:lnTo>
                  <a:lnTo>
                    <a:pt x="134011" y="63339"/>
                  </a:lnTo>
                  <a:lnTo>
                    <a:pt x="138848" y="58502"/>
                  </a:lnTo>
                  <a:close/>
                  <a:moveTo>
                    <a:pt x="149500" y="58502"/>
                  </a:moveTo>
                  <a:lnTo>
                    <a:pt x="154337" y="63339"/>
                  </a:lnTo>
                  <a:lnTo>
                    <a:pt x="149500" y="68176"/>
                  </a:lnTo>
                  <a:lnTo>
                    <a:pt x="144688" y="63339"/>
                  </a:lnTo>
                  <a:lnTo>
                    <a:pt x="149500" y="58502"/>
                  </a:lnTo>
                  <a:close/>
                  <a:moveTo>
                    <a:pt x="160176" y="58502"/>
                  </a:moveTo>
                  <a:lnTo>
                    <a:pt x="165014" y="63339"/>
                  </a:lnTo>
                  <a:lnTo>
                    <a:pt x="160176" y="68176"/>
                  </a:lnTo>
                  <a:lnTo>
                    <a:pt x="155339" y="63339"/>
                  </a:lnTo>
                  <a:lnTo>
                    <a:pt x="160176" y="58502"/>
                  </a:lnTo>
                  <a:close/>
                  <a:moveTo>
                    <a:pt x="170853" y="58502"/>
                  </a:moveTo>
                  <a:lnTo>
                    <a:pt x="175665" y="63339"/>
                  </a:lnTo>
                  <a:lnTo>
                    <a:pt x="170853" y="68176"/>
                  </a:lnTo>
                  <a:lnTo>
                    <a:pt x="166016" y="63339"/>
                  </a:lnTo>
                  <a:lnTo>
                    <a:pt x="170853" y="58502"/>
                  </a:lnTo>
                  <a:close/>
                  <a:moveTo>
                    <a:pt x="181505" y="58502"/>
                  </a:moveTo>
                  <a:lnTo>
                    <a:pt x="186342" y="63339"/>
                  </a:lnTo>
                  <a:lnTo>
                    <a:pt x="181505" y="68176"/>
                  </a:lnTo>
                  <a:lnTo>
                    <a:pt x="176693" y="63339"/>
                  </a:lnTo>
                  <a:lnTo>
                    <a:pt x="181505" y="58502"/>
                  </a:lnTo>
                  <a:close/>
                  <a:moveTo>
                    <a:pt x="16166" y="63840"/>
                  </a:moveTo>
                  <a:lnTo>
                    <a:pt x="21003" y="68678"/>
                  </a:lnTo>
                  <a:lnTo>
                    <a:pt x="16166" y="73490"/>
                  </a:lnTo>
                  <a:lnTo>
                    <a:pt x="11328" y="68678"/>
                  </a:lnTo>
                  <a:lnTo>
                    <a:pt x="16166" y="63840"/>
                  </a:lnTo>
                  <a:close/>
                  <a:moveTo>
                    <a:pt x="26842" y="63840"/>
                  </a:moveTo>
                  <a:lnTo>
                    <a:pt x="31654" y="68678"/>
                  </a:lnTo>
                  <a:lnTo>
                    <a:pt x="26842" y="73490"/>
                  </a:lnTo>
                  <a:lnTo>
                    <a:pt x="22005" y="68678"/>
                  </a:lnTo>
                  <a:lnTo>
                    <a:pt x="26842" y="63840"/>
                  </a:lnTo>
                  <a:close/>
                  <a:moveTo>
                    <a:pt x="37494" y="63840"/>
                  </a:moveTo>
                  <a:lnTo>
                    <a:pt x="42331" y="68678"/>
                  </a:lnTo>
                  <a:lnTo>
                    <a:pt x="37494" y="73490"/>
                  </a:lnTo>
                  <a:lnTo>
                    <a:pt x="32657" y="68678"/>
                  </a:lnTo>
                  <a:lnTo>
                    <a:pt x="37494" y="63840"/>
                  </a:lnTo>
                  <a:close/>
                  <a:moveTo>
                    <a:pt x="48171" y="63840"/>
                  </a:moveTo>
                  <a:lnTo>
                    <a:pt x="53008" y="68678"/>
                  </a:lnTo>
                  <a:lnTo>
                    <a:pt x="48171" y="73490"/>
                  </a:lnTo>
                  <a:lnTo>
                    <a:pt x="43334" y="68678"/>
                  </a:lnTo>
                  <a:lnTo>
                    <a:pt x="48171" y="63840"/>
                  </a:lnTo>
                  <a:close/>
                  <a:moveTo>
                    <a:pt x="58822" y="63840"/>
                  </a:moveTo>
                  <a:lnTo>
                    <a:pt x="63660" y="68678"/>
                  </a:lnTo>
                  <a:lnTo>
                    <a:pt x="58822" y="73490"/>
                  </a:lnTo>
                  <a:lnTo>
                    <a:pt x="54010" y="68678"/>
                  </a:lnTo>
                  <a:lnTo>
                    <a:pt x="58822" y="63840"/>
                  </a:lnTo>
                  <a:close/>
                  <a:moveTo>
                    <a:pt x="69499" y="63840"/>
                  </a:moveTo>
                  <a:lnTo>
                    <a:pt x="74336" y="68678"/>
                  </a:lnTo>
                  <a:lnTo>
                    <a:pt x="69499" y="73490"/>
                  </a:lnTo>
                  <a:lnTo>
                    <a:pt x="64662" y="68678"/>
                  </a:lnTo>
                  <a:lnTo>
                    <a:pt x="69499" y="63840"/>
                  </a:lnTo>
                  <a:close/>
                  <a:moveTo>
                    <a:pt x="80176" y="63840"/>
                  </a:moveTo>
                  <a:lnTo>
                    <a:pt x="84988" y="68678"/>
                  </a:lnTo>
                  <a:lnTo>
                    <a:pt x="80176" y="73490"/>
                  </a:lnTo>
                  <a:lnTo>
                    <a:pt x="75339" y="68678"/>
                  </a:lnTo>
                  <a:lnTo>
                    <a:pt x="80176" y="63840"/>
                  </a:lnTo>
                  <a:close/>
                  <a:moveTo>
                    <a:pt x="90828" y="63840"/>
                  </a:moveTo>
                  <a:lnTo>
                    <a:pt x="95665" y="68678"/>
                  </a:lnTo>
                  <a:lnTo>
                    <a:pt x="90828" y="73490"/>
                  </a:lnTo>
                  <a:lnTo>
                    <a:pt x="86016" y="68678"/>
                  </a:lnTo>
                  <a:lnTo>
                    <a:pt x="90828" y="63840"/>
                  </a:lnTo>
                  <a:close/>
                  <a:moveTo>
                    <a:pt x="101504" y="63840"/>
                  </a:moveTo>
                  <a:lnTo>
                    <a:pt x="106342" y="68678"/>
                  </a:lnTo>
                  <a:lnTo>
                    <a:pt x="101504" y="73490"/>
                  </a:lnTo>
                  <a:lnTo>
                    <a:pt x="96667" y="68678"/>
                  </a:lnTo>
                  <a:lnTo>
                    <a:pt x="101504" y="63840"/>
                  </a:lnTo>
                  <a:close/>
                  <a:moveTo>
                    <a:pt x="112181" y="63840"/>
                  </a:moveTo>
                  <a:lnTo>
                    <a:pt x="116993" y="68678"/>
                  </a:lnTo>
                  <a:lnTo>
                    <a:pt x="112181" y="73490"/>
                  </a:lnTo>
                  <a:lnTo>
                    <a:pt x="107344" y="68678"/>
                  </a:lnTo>
                  <a:lnTo>
                    <a:pt x="112181" y="63840"/>
                  </a:lnTo>
                  <a:close/>
                  <a:moveTo>
                    <a:pt x="122833" y="63840"/>
                  </a:moveTo>
                  <a:lnTo>
                    <a:pt x="127670" y="68678"/>
                  </a:lnTo>
                  <a:lnTo>
                    <a:pt x="122833" y="73490"/>
                  </a:lnTo>
                  <a:lnTo>
                    <a:pt x="118021" y="68678"/>
                  </a:lnTo>
                  <a:lnTo>
                    <a:pt x="122833" y="63840"/>
                  </a:lnTo>
                  <a:close/>
                  <a:moveTo>
                    <a:pt x="133510" y="63840"/>
                  </a:moveTo>
                  <a:lnTo>
                    <a:pt x="138347" y="68678"/>
                  </a:lnTo>
                  <a:lnTo>
                    <a:pt x="133510" y="73490"/>
                  </a:lnTo>
                  <a:lnTo>
                    <a:pt x="128672" y="68678"/>
                  </a:lnTo>
                  <a:lnTo>
                    <a:pt x="133510" y="63840"/>
                  </a:lnTo>
                  <a:close/>
                  <a:moveTo>
                    <a:pt x="144186" y="63840"/>
                  </a:moveTo>
                  <a:lnTo>
                    <a:pt x="148998" y="68678"/>
                  </a:lnTo>
                  <a:lnTo>
                    <a:pt x="144186" y="73490"/>
                  </a:lnTo>
                  <a:lnTo>
                    <a:pt x="139349" y="68678"/>
                  </a:lnTo>
                  <a:lnTo>
                    <a:pt x="144186" y="63840"/>
                  </a:lnTo>
                  <a:close/>
                  <a:moveTo>
                    <a:pt x="154838" y="63840"/>
                  </a:moveTo>
                  <a:lnTo>
                    <a:pt x="159675" y="68678"/>
                  </a:lnTo>
                  <a:lnTo>
                    <a:pt x="154838" y="73490"/>
                  </a:lnTo>
                  <a:lnTo>
                    <a:pt x="150026" y="68678"/>
                  </a:lnTo>
                  <a:lnTo>
                    <a:pt x="154838" y="63840"/>
                  </a:lnTo>
                  <a:close/>
                  <a:moveTo>
                    <a:pt x="165515" y="63840"/>
                  </a:moveTo>
                  <a:lnTo>
                    <a:pt x="170352" y="68678"/>
                  </a:lnTo>
                  <a:lnTo>
                    <a:pt x="165515" y="73490"/>
                  </a:lnTo>
                  <a:lnTo>
                    <a:pt x="160678" y="68678"/>
                  </a:lnTo>
                  <a:lnTo>
                    <a:pt x="165515" y="63840"/>
                  </a:lnTo>
                  <a:close/>
                  <a:moveTo>
                    <a:pt x="176192" y="63840"/>
                  </a:moveTo>
                  <a:lnTo>
                    <a:pt x="181004" y="68678"/>
                  </a:lnTo>
                  <a:lnTo>
                    <a:pt x="176192" y="73490"/>
                  </a:lnTo>
                  <a:lnTo>
                    <a:pt x="171354" y="68678"/>
                  </a:lnTo>
                  <a:lnTo>
                    <a:pt x="176192" y="63840"/>
                  </a:lnTo>
                  <a:close/>
                  <a:moveTo>
                    <a:pt x="10827" y="69179"/>
                  </a:moveTo>
                  <a:lnTo>
                    <a:pt x="15664" y="74016"/>
                  </a:lnTo>
                  <a:lnTo>
                    <a:pt x="10827" y="78828"/>
                  </a:lnTo>
                  <a:lnTo>
                    <a:pt x="5990" y="74016"/>
                  </a:lnTo>
                  <a:lnTo>
                    <a:pt x="10827" y="69179"/>
                  </a:lnTo>
                  <a:close/>
                  <a:moveTo>
                    <a:pt x="21504" y="69179"/>
                  </a:moveTo>
                  <a:lnTo>
                    <a:pt x="26316" y="74016"/>
                  </a:lnTo>
                  <a:lnTo>
                    <a:pt x="21504" y="78828"/>
                  </a:lnTo>
                  <a:lnTo>
                    <a:pt x="16667" y="74016"/>
                  </a:lnTo>
                  <a:lnTo>
                    <a:pt x="21504" y="69179"/>
                  </a:lnTo>
                  <a:close/>
                  <a:moveTo>
                    <a:pt x="32156" y="69179"/>
                  </a:moveTo>
                  <a:lnTo>
                    <a:pt x="36993" y="74016"/>
                  </a:lnTo>
                  <a:lnTo>
                    <a:pt x="32156" y="78828"/>
                  </a:lnTo>
                  <a:lnTo>
                    <a:pt x="27344" y="74016"/>
                  </a:lnTo>
                  <a:lnTo>
                    <a:pt x="32156" y="69179"/>
                  </a:lnTo>
                  <a:close/>
                  <a:moveTo>
                    <a:pt x="42832" y="69179"/>
                  </a:moveTo>
                  <a:lnTo>
                    <a:pt x="47670" y="74016"/>
                  </a:lnTo>
                  <a:lnTo>
                    <a:pt x="42832" y="78828"/>
                  </a:lnTo>
                  <a:lnTo>
                    <a:pt x="37995" y="74016"/>
                  </a:lnTo>
                  <a:lnTo>
                    <a:pt x="42832" y="69179"/>
                  </a:lnTo>
                  <a:close/>
                  <a:moveTo>
                    <a:pt x="53509" y="69179"/>
                  </a:moveTo>
                  <a:lnTo>
                    <a:pt x="58321" y="74016"/>
                  </a:lnTo>
                  <a:lnTo>
                    <a:pt x="53509" y="78828"/>
                  </a:lnTo>
                  <a:lnTo>
                    <a:pt x="48672" y="74016"/>
                  </a:lnTo>
                  <a:lnTo>
                    <a:pt x="53509" y="69179"/>
                  </a:lnTo>
                  <a:close/>
                  <a:moveTo>
                    <a:pt x="64161" y="69179"/>
                  </a:moveTo>
                  <a:lnTo>
                    <a:pt x="68998" y="74016"/>
                  </a:lnTo>
                  <a:lnTo>
                    <a:pt x="64161" y="78828"/>
                  </a:lnTo>
                  <a:lnTo>
                    <a:pt x="59349" y="74016"/>
                  </a:lnTo>
                  <a:lnTo>
                    <a:pt x="64161" y="69179"/>
                  </a:lnTo>
                  <a:close/>
                  <a:moveTo>
                    <a:pt x="74838" y="69179"/>
                  </a:moveTo>
                  <a:lnTo>
                    <a:pt x="79675" y="74016"/>
                  </a:lnTo>
                  <a:lnTo>
                    <a:pt x="74838" y="78828"/>
                  </a:lnTo>
                  <a:lnTo>
                    <a:pt x="70000" y="74016"/>
                  </a:lnTo>
                  <a:lnTo>
                    <a:pt x="74838" y="69179"/>
                  </a:lnTo>
                  <a:close/>
                  <a:moveTo>
                    <a:pt x="85514" y="69179"/>
                  </a:moveTo>
                  <a:lnTo>
                    <a:pt x="90326" y="74016"/>
                  </a:lnTo>
                  <a:lnTo>
                    <a:pt x="85514" y="78828"/>
                  </a:lnTo>
                  <a:lnTo>
                    <a:pt x="80677" y="74016"/>
                  </a:lnTo>
                  <a:lnTo>
                    <a:pt x="85514" y="69179"/>
                  </a:lnTo>
                  <a:close/>
                  <a:moveTo>
                    <a:pt x="96166" y="69179"/>
                  </a:moveTo>
                  <a:lnTo>
                    <a:pt x="101003" y="74016"/>
                  </a:lnTo>
                  <a:lnTo>
                    <a:pt x="96166" y="78828"/>
                  </a:lnTo>
                  <a:lnTo>
                    <a:pt x="91354" y="74016"/>
                  </a:lnTo>
                  <a:lnTo>
                    <a:pt x="96166" y="69179"/>
                  </a:lnTo>
                  <a:close/>
                  <a:moveTo>
                    <a:pt x="106843" y="69179"/>
                  </a:moveTo>
                  <a:lnTo>
                    <a:pt x="111680" y="74016"/>
                  </a:lnTo>
                  <a:lnTo>
                    <a:pt x="106843" y="78828"/>
                  </a:lnTo>
                  <a:lnTo>
                    <a:pt x="102006" y="74016"/>
                  </a:lnTo>
                  <a:lnTo>
                    <a:pt x="106843" y="69179"/>
                  </a:lnTo>
                  <a:close/>
                  <a:moveTo>
                    <a:pt x="117520" y="69179"/>
                  </a:moveTo>
                  <a:lnTo>
                    <a:pt x="122332" y="74016"/>
                  </a:lnTo>
                  <a:lnTo>
                    <a:pt x="117520" y="78828"/>
                  </a:lnTo>
                  <a:lnTo>
                    <a:pt x="112682" y="74016"/>
                  </a:lnTo>
                  <a:lnTo>
                    <a:pt x="117520" y="69179"/>
                  </a:lnTo>
                  <a:close/>
                  <a:moveTo>
                    <a:pt x="128171" y="69179"/>
                  </a:moveTo>
                  <a:lnTo>
                    <a:pt x="133008" y="74016"/>
                  </a:lnTo>
                  <a:lnTo>
                    <a:pt x="128171" y="78828"/>
                  </a:lnTo>
                  <a:lnTo>
                    <a:pt x="123334" y="74016"/>
                  </a:lnTo>
                  <a:lnTo>
                    <a:pt x="128171" y="69179"/>
                  </a:lnTo>
                  <a:close/>
                  <a:moveTo>
                    <a:pt x="138848" y="69179"/>
                  </a:moveTo>
                  <a:lnTo>
                    <a:pt x="143660" y="74016"/>
                  </a:lnTo>
                  <a:lnTo>
                    <a:pt x="138848" y="78828"/>
                  </a:lnTo>
                  <a:lnTo>
                    <a:pt x="134011" y="74016"/>
                  </a:lnTo>
                  <a:lnTo>
                    <a:pt x="138848" y="69179"/>
                  </a:lnTo>
                  <a:close/>
                  <a:moveTo>
                    <a:pt x="149500" y="69179"/>
                  </a:moveTo>
                  <a:lnTo>
                    <a:pt x="154337" y="74016"/>
                  </a:lnTo>
                  <a:lnTo>
                    <a:pt x="149500" y="78828"/>
                  </a:lnTo>
                  <a:lnTo>
                    <a:pt x="144688" y="74016"/>
                  </a:lnTo>
                  <a:lnTo>
                    <a:pt x="149500" y="69179"/>
                  </a:lnTo>
                  <a:close/>
                  <a:moveTo>
                    <a:pt x="160176" y="69179"/>
                  </a:moveTo>
                  <a:lnTo>
                    <a:pt x="165014" y="74016"/>
                  </a:lnTo>
                  <a:lnTo>
                    <a:pt x="160176" y="78828"/>
                  </a:lnTo>
                  <a:lnTo>
                    <a:pt x="155339" y="74016"/>
                  </a:lnTo>
                  <a:lnTo>
                    <a:pt x="160176" y="69179"/>
                  </a:lnTo>
                  <a:close/>
                  <a:moveTo>
                    <a:pt x="170853" y="69179"/>
                  </a:moveTo>
                  <a:lnTo>
                    <a:pt x="175665" y="74016"/>
                  </a:lnTo>
                  <a:lnTo>
                    <a:pt x="170853" y="78828"/>
                  </a:lnTo>
                  <a:lnTo>
                    <a:pt x="166016" y="74016"/>
                  </a:lnTo>
                  <a:lnTo>
                    <a:pt x="170853" y="69179"/>
                  </a:lnTo>
                  <a:close/>
                  <a:moveTo>
                    <a:pt x="16166" y="74517"/>
                  </a:moveTo>
                  <a:lnTo>
                    <a:pt x="21003" y="79329"/>
                  </a:lnTo>
                  <a:lnTo>
                    <a:pt x="16166" y="84166"/>
                  </a:lnTo>
                  <a:lnTo>
                    <a:pt x="11328" y="79329"/>
                  </a:lnTo>
                  <a:lnTo>
                    <a:pt x="16166" y="74517"/>
                  </a:lnTo>
                  <a:close/>
                  <a:moveTo>
                    <a:pt x="26842" y="74517"/>
                  </a:moveTo>
                  <a:lnTo>
                    <a:pt x="31654" y="79329"/>
                  </a:lnTo>
                  <a:lnTo>
                    <a:pt x="26842" y="84166"/>
                  </a:lnTo>
                  <a:lnTo>
                    <a:pt x="22005" y="79329"/>
                  </a:lnTo>
                  <a:lnTo>
                    <a:pt x="26842" y="74517"/>
                  </a:lnTo>
                  <a:close/>
                  <a:moveTo>
                    <a:pt x="37494" y="74517"/>
                  </a:moveTo>
                  <a:lnTo>
                    <a:pt x="42331" y="79329"/>
                  </a:lnTo>
                  <a:lnTo>
                    <a:pt x="37494" y="84166"/>
                  </a:lnTo>
                  <a:lnTo>
                    <a:pt x="32657" y="79329"/>
                  </a:lnTo>
                  <a:lnTo>
                    <a:pt x="37494" y="74517"/>
                  </a:lnTo>
                  <a:close/>
                  <a:moveTo>
                    <a:pt x="48171" y="74517"/>
                  </a:moveTo>
                  <a:lnTo>
                    <a:pt x="53008" y="79329"/>
                  </a:lnTo>
                  <a:lnTo>
                    <a:pt x="48171" y="84166"/>
                  </a:lnTo>
                  <a:lnTo>
                    <a:pt x="43334" y="79329"/>
                  </a:lnTo>
                  <a:lnTo>
                    <a:pt x="48171" y="74517"/>
                  </a:lnTo>
                  <a:close/>
                  <a:moveTo>
                    <a:pt x="58822" y="74517"/>
                  </a:moveTo>
                  <a:lnTo>
                    <a:pt x="63660" y="79329"/>
                  </a:lnTo>
                  <a:lnTo>
                    <a:pt x="58822" y="84166"/>
                  </a:lnTo>
                  <a:lnTo>
                    <a:pt x="54010" y="79329"/>
                  </a:lnTo>
                  <a:lnTo>
                    <a:pt x="58822" y="74517"/>
                  </a:lnTo>
                  <a:close/>
                  <a:moveTo>
                    <a:pt x="69499" y="74517"/>
                  </a:moveTo>
                  <a:lnTo>
                    <a:pt x="74336" y="79329"/>
                  </a:lnTo>
                  <a:lnTo>
                    <a:pt x="69499" y="84166"/>
                  </a:lnTo>
                  <a:lnTo>
                    <a:pt x="64662" y="79329"/>
                  </a:lnTo>
                  <a:lnTo>
                    <a:pt x="69499" y="74517"/>
                  </a:lnTo>
                  <a:close/>
                  <a:moveTo>
                    <a:pt x="80176" y="74517"/>
                  </a:moveTo>
                  <a:lnTo>
                    <a:pt x="84988" y="79329"/>
                  </a:lnTo>
                  <a:lnTo>
                    <a:pt x="80176" y="84166"/>
                  </a:lnTo>
                  <a:lnTo>
                    <a:pt x="75339" y="79329"/>
                  </a:lnTo>
                  <a:lnTo>
                    <a:pt x="80176" y="74517"/>
                  </a:lnTo>
                  <a:close/>
                  <a:moveTo>
                    <a:pt x="90828" y="74517"/>
                  </a:moveTo>
                  <a:lnTo>
                    <a:pt x="95665" y="79329"/>
                  </a:lnTo>
                  <a:lnTo>
                    <a:pt x="90828" y="84166"/>
                  </a:lnTo>
                  <a:lnTo>
                    <a:pt x="86016" y="79329"/>
                  </a:lnTo>
                  <a:lnTo>
                    <a:pt x="90828" y="74517"/>
                  </a:lnTo>
                  <a:close/>
                  <a:moveTo>
                    <a:pt x="101504" y="74517"/>
                  </a:moveTo>
                  <a:lnTo>
                    <a:pt x="106342" y="79329"/>
                  </a:lnTo>
                  <a:lnTo>
                    <a:pt x="101504" y="84166"/>
                  </a:lnTo>
                  <a:lnTo>
                    <a:pt x="96667" y="79329"/>
                  </a:lnTo>
                  <a:lnTo>
                    <a:pt x="101504" y="74517"/>
                  </a:lnTo>
                  <a:close/>
                  <a:moveTo>
                    <a:pt x="112181" y="74517"/>
                  </a:moveTo>
                  <a:lnTo>
                    <a:pt x="116993" y="79329"/>
                  </a:lnTo>
                  <a:lnTo>
                    <a:pt x="112181" y="84166"/>
                  </a:lnTo>
                  <a:lnTo>
                    <a:pt x="107344" y="79329"/>
                  </a:lnTo>
                  <a:lnTo>
                    <a:pt x="112181" y="74517"/>
                  </a:lnTo>
                  <a:close/>
                  <a:moveTo>
                    <a:pt x="122833" y="74517"/>
                  </a:moveTo>
                  <a:lnTo>
                    <a:pt x="127670" y="79329"/>
                  </a:lnTo>
                  <a:lnTo>
                    <a:pt x="122833" y="84166"/>
                  </a:lnTo>
                  <a:lnTo>
                    <a:pt x="118021" y="79329"/>
                  </a:lnTo>
                  <a:lnTo>
                    <a:pt x="122833" y="74517"/>
                  </a:lnTo>
                  <a:close/>
                  <a:moveTo>
                    <a:pt x="133510" y="74517"/>
                  </a:moveTo>
                  <a:lnTo>
                    <a:pt x="138347" y="79329"/>
                  </a:lnTo>
                  <a:lnTo>
                    <a:pt x="133510" y="84166"/>
                  </a:lnTo>
                  <a:lnTo>
                    <a:pt x="128672" y="79329"/>
                  </a:lnTo>
                  <a:lnTo>
                    <a:pt x="133510" y="74517"/>
                  </a:lnTo>
                  <a:close/>
                  <a:moveTo>
                    <a:pt x="144186" y="74517"/>
                  </a:moveTo>
                  <a:lnTo>
                    <a:pt x="148998" y="79329"/>
                  </a:lnTo>
                  <a:lnTo>
                    <a:pt x="144186" y="84166"/>
                  </a:lnTo>
                  <a:lnTo>
                    <a:pt x="139349" y="79329"/>
                  </a:lnTo>
                  <a:lnTo>
                    <a:pt x="144186" y="74517"/>
                  </a:lnTo>
                  <a:close/>
                  <a:moveTo>
                    <a:pt x="154838" y="74517"/>
                  </a:moveTo>
                  <a:lnTo>
                    <a:pt x="159675" y="79329"/>
                  </a:lnTo>
                  <a:lnTo>
                    <a:pt x="154838" y="84166"/>
                  </a:lnTo>
                  <a:lnTo>
                    <a:pt x="150026" y="79329"/>
                  </a:lnTo>
                  <a:lnTo>
                    <a:pt x="154838" y="74517"/>
                  </a:lnTo>
                  <a:close/>
                  <a:moveTo>
                    <a:pt x="165515" y="74517"/>
                  </a:moveTo>
                  <a:lnTo>
                    <a:pt x="170352" y="79329"/>
                  </a:lnTo>
                  <a:lnTo>
                    <a:pt x="165515" y="84166"/>
                  </a:lnTo>
                  <a:lnTo>
                    <a:pt x="160678" y="79329"/>
                  </a:lnTo>
                  <a:lnTo>
                    <a:pt x="165515" y="74517"/>
                  </a:lnTo>
                  <a:close/>
                  <a:moveTo>
                    <a:pt x="21504" y="79830"/>
                  </a:moveTo>
                  <a:lnTo>
                    <a:pt x="26316" y="84668"/>
                  </a:lnTo>
                  <a:lnTo>
                    <a:pt x="21504" y="89505"/>
                  </a:lnTo>
                  <a:lnTo>
                    <a:pt x="16667" y="84668"/>
                  </a:lnTo>
                  <a:lnTo>
                    <a:pt x="21504" y="79830"/>
                  </a:lnTo>
                  <a:close/>
                  <a:moveTo>
                    <a:pt x="32156" y="79830"/>
                  </a:moveTo>
                  <a:lnTo>
                    <a:pt x="36993" y="84668"/>
                  </a:lnTo>
                  <a:lnTo>
                    <a:pt x="32156" y="89505"/>
                  </a:lnTo>
                  <a:lnTo>
                    <a:pt x="27344" y="84668"/>
                  </a:lnTo>
                  <a:lnTo>
                    <a:pt x="32156" y="79830"/>
                  </a:lnTo>
                  <a:close/>
                  <a:moveTo>
                    <a:pt x="42832" y="79830"/>
                  </a:moveTo>
                  <a:lnTo>
                    <a:pt x="47670" y="84668"/>
                  </a:lnTo>
                  <a:lnTo>
                    <a:pt x="42832" y="89505"/>
                  </a:lnTo>
                  <a:lnTo>
                    <a:pt x="37995" y="84668"/>
                  </a:lnTo>
                  <a:lnTo>
                    <a:pt x="42832" y="79830"/>
                  </a:lnTo>
                  <a:close/>
                  <a:moveTo>
                    <a:pt x="53509" y="79830"/>
                  </a:moveTo>
                  <a:lnTo>
                    <a:pt x="58321" y="84668"/>
                  </a:lnTo>
                  <a:lnTo>
                    <a:pt x="53509" y="89505"/>
                  </a:lnTo>
                  <a:lnTo>
                    <a:pt x="48672" y="84668"/>
                  </a:lnTo>
                  <a:lnTo>
                    <a:pt x="53509" y="79830"/>
                  </a:lnTo>
                  <a:close/>
                  <a:moveTo>
                    <a:pt x="64161" y="79830"/>
                  </a:moveTo>
                  <a:lnTo>
                    <a:pt x="68998" y="84668"/>
                  </a:lnTo>
                  <a:lnTo>
                    <a:pt x="64161" y="89505"/>
                  </a:lnTo>
                  <a:lnTo>
                    <a:pt x="59349" y="84668"/>
                  </a:lnTo>
                  <a:lnTo>
                    <a:pt x="64161" y="79830"/>
                  </a:lnTo>
                  <a:close/>
                  <a:moveTo>
                    <a:pt x="74838" y="79830"/>
                  </a:moveTo>
                  <a:lnTo>
                    <a:pt x="79675" y="84668"/>
                  </a:lnTo>
                  <a:lnTo>
                    <a:pt x="74838" y="89505"/>
                  </a:lnTo>
                  <a:lnTo>
                    <a:pt x="70000" y="84668"/>
                  </a:lnTo>
                  <a:lnTo>
                    <a:pt x="74838" y="79830"/>
                  </a:lnTo>
                  <a:close/>
                  <a:moveTo>
                    <a:pt x="85514" y="79830"/>
                  </a:moveTo>
                  <a:lnTo>
                    <a:pt x="90326" y="84668"/>
                  </a:lnTo>
                  <a:lnTo>
                    <a:pt x="85514" y="89505"/>
                  </a:lnTo>
                  <a:lnTo>
                    <a:pt x="80677" y="84668"/>
                  </a:lnTo>
                  <a:lnTo>
                    <a:pt x="85514" y="79830"/>
                  </a:lnTo>
                  <a:close/>
                  <a:moveTo>
                    <a:pt x="96166" y="79830"/>
                  </a:moveTo>
                  <a:lnTo>
                    <a:pt x="101003" y="84668"/>
                  </a:lnTo>
                  <a:lnTo>
                    <a:pt x="96166" y="89505"/>
                  </a:lnTo>
                  <a:lnTo>
                    <a:pt x="91354" y="84668"/>
                  </a:lnTo>
                  <a:lnTo>
                    <a:pt x="96166" y="79830"/>
                  </a:lnTo>
                  <a:close/>
                  <a:moveTo>
                    <a:pt x="106843" y="79830"/>
                  </a:moveTo>
                  <a:lnTo>
                    <a:pt x="111680" y="84668"/>
                  </a:lnTo>
                  <a:lnTo>
                    <a:pt x="106843" y="89505"/>
                  </a:lnTo>
                  <a:lnTo>
                    <a:pt x="102006" y="84668"/>
                  </a:lnTo>
                  <a:lnTo>
                    <a:pt x="106843" y="79830"/>
                  </a:lnTo>
                  <a:close/>
                  <a:moveTo>
                    <a:pt x="117520" y="79830"/>
                  </a:moveTo>
                  <a:lnTo>
                    <a:pt x="122332" y="84668"/>
                  </a:lnTo>
                  <a:lnTo>
                    <a:pt x="117520" y="89505"/>
                  </a:lnTo>
                  <a:lnTo>
                    <a:pt x="112682" y="84668"/>
                  </a:lnTo>
                  <a:lnTo>
                    <a:pt x="117520" y="79830"/>
                  </a:lnTo>
                  <a:close/>
                  <a:moveTo>
                    <a:pt x="128171" y="79830"/>
                  </a:moveTo>
                  <a:lnTo>
                    <a:pt x="133008" y="84668"/>
                  </a:lnTo>
                  <a:lnTo>
                    <a:pt x="128171" y="89505"/>
                  </a:lnTo>
                  <a:lnTo>
                    <a:pt x="123334" y="84668"/>
                  </a:lnTo>
                  <a:lnTo>
                    <a:pt x="128171" y="79830"/>
                  </a:lnTo>
                  <a:close/>
                  <a:moveTo>
                    <a:pt x="138848" y="79830"/>
                  </a:moveTo>
                  <a:lnTo>
                    <a:pt x="143660" y="84668"/>
                  </a:lnTo>
                  <a:lnTo>
                    <a:pt x="138848" y="89505"/>
                  </a:lnTo>
                  <a:lnTo>
                    <a:pt x="134011" y="84668"/>
                  </a:lnTo>
                  <a:lnTo>
                    <a:pt x="138848" y="79830"/>
                  </a:lnTo>
                  <a:close/>
                  <a:moveTo>
                    <a:pt x="149500" y="79830"/>
                  </a:moveTo>
                  <a:lnTo>
                    <a:pt x="154337" y="84668"/>
                  </a:lnTo>
                  <a:lnTo>
                    <a:pt x="149500" y="89505"/>
                  </a:lnTo>
                  <a:lnTo>
                    <a:pt x="144688" y="84668"/>
                  </a:lnTo>
                  <a:lnTo>
                    <a:pt x="149500" y="79830"/>
                  </a:lnTo>
                  <a:close/>
                  <a:moveTo>
                    <a:pt x="160176" y="79830"/>
                  </a:moveTo>
                  <a:lnTo>
                    <a:pt x="165014" y="84668"/>
                  </a:lnTo>
                  <a:lnTo>
                    <a:pt x="160176" y="89505"/>
                  </a:lnTo>
                  <a:lnTo>
                    <a:pt x="155339" y="84668"/>
                  </a:lnTo>
                  <a:lnTo>
                    <a:pt x="160176" y="79830"/>
                  </a:lnTo>
                  <a:close/>
                  <a:moveTo>
                    <a:pt x="56662" y="1"/>
                  </a:moveTo>
                  <a:cubicBezTo>
                    <a:pt x="56597" y="1"/>
                    <a:pt x="56535" y="66"/>
                    <a:pt x="56492" y="131"/>
                  </a:cubicBezTo>
                  <a:cubicBezTo>
                    <a:pt x="56467" y="181"/>
                    <a:pt x="56492" y="306"/>
                    <a:pt x="56567" y="356"/>
                  </a:cubicBezTo>
                  <a:cubicBezTo>
                    <a:pt x="56567" y="356"/>
                    <a:pt x="56567" y="381"/>
                    <a:pt x="56592" y="381"/>
                  </a:cubicBezTo>
                  <a:cubicBezTo>
                    <a:pt x="56592" y="432"/>
                    <a:pt x="56592" y="457"/>
                    <a:pt x="56592" y="507"/>
                  </a:cubicBezTo>
                  <a:cubicBezTo>
                    <a:pt x="56248" y="399"/>
                    <a:pt x="55908" y="342"/>
                    <a:pt x="55571" y="342"/>
                  </a:cubicBezTo>
                  <a:cubicBezTo>
                    <a:pt x="55123" y="342"/>
                    <a:pt x="54679" y="443"/>
                    <a:pt x="54236" y="657"/>
                  </a:cubicBezTo>
                  <a:cubicBezTo>
                    <a:pt x="53735" y="908"/>
                    <a:pt x="53309" y="1259"/>
                    <a:pt x="52933" y="1660"/>
                  </a:cubicBezTo>
                  <a:lnTo>
                    <a:pt x="52632" y="1359"/>
                  </a:lnTo>
                  <a:cubicBezTo>
                    <a:pt x="52604" y="1317"/>
                    <a:pt x="52554" y="1299"/>
                    <a:pt x="52502" y="1299"/>
                  </a:cubicBezTo>
                  <a:cubicBezTo>
                    <a:pt x="52459" y="1299"/>
                    <a:pt x="52415" y="1311"/>
                    <a:pt x="52381" y="1334"/>
                  </a:cubicBezTo>
                  <a:cubicBezTo>
                    <a:pt x="52306" y="1409"/>
                    <a:pt x="52306" y="1509"/>
                    <a:pt x="52381" y="1584"/>
                  </a:cubicBezTo>
                  <a:lnTo>
                    <a:pt x="52682" y="1935"/>
                  </a:lnTo>
                  <a:cubicBezTo>
                    <a:pt x="52281" y="2437"/>
                    <a:pt x="51955" y="3038"/>
                    <a:pt x="51705" y="3589"/>
                  </a:cubicBezTo>
                  <a:cubicBezTo>
                    <a:pt x="51629" y="3564"/>
                    <a:pt x="51554" y="3539"/>
                    <a:pt x="51479" y="3514"/>
                  </a:cubicBezTo>
                  <a:cubicBezTo>
                    <a:pt x="51462" y="3510"/>
                    <a:pt x="51445" y="3508"/>
                    <a:pt x="51428" y="3508"/>
                  </a:cubicBezTo>
                  <a:cubicBezTo>
                    <a:pt x="51347" y="3508"/>
                    <a:pt x="51274" y="3557"/>
                    <a:pt x="51254" y="3640"/>
                  </a:cubicBezTo>
                  <a:cubicBezTo>
                    <a:pt x="51228" y="3715"/>
                    <a:pt x="51279" y="3815"/>
                    <a:pt x="51379" y="3840"/>
                  </a:cubicBezTo>
                  <a:cubicBezTo>
                    <a:pt x="51454" y="3865"/>
                    <a:pt x="51504" y="3890"/>
                    <a:pt x="51579" y="3940"/>
                  </a:cubicBezTo>
                  <a:cubicBezTo>
                    <a:pt x="51554" y="3990"/>
                    <a:pt x="51554" y="4041"/>
                    <a:pt x="51529" y="4116"/>
                  </a:cubicBezTo>
                  <a:lnTo>
                    <a:pt x="50878" y="4391"/>
                  </a:lnTo>
                  <a:cubicBezTo>
                    <a:pt x="50777" y="4442"/>
                    <a:pt x="50752" y="4542"/>
                    <a:pt x="50777" y="4617"/>
                  </a:cubicBezTo>
                  <a:cubicBezTo>
                    <a:pt x="50802" y="4692"/>
                    <a:pt x="50878" y="4742"/>
                    <a:pt x="50953" y="4742"/>
                  </a:cubicBezTo>
                  <a:cubicBezTo>
                    <a:pt x="50978" y="4742"/>
                    <a:pt x="51003" y="4717"/>
                    <a:pt x="51003" y="4717"/>
                  </a:cubicBezTo>
                  <a:lnTo>
                    <a:pt x="51404" y="4542"/>
                  </a:lnTo>
                  <a:lnTo>
                    <a:pt x="51404" y="4542"/>
                  </a:lnTo>
                  <a:cubicBezTo>
                    <a:pt x="51003" y="6096"/>
                    <a:pt x="50978" y="7700"/>
                    <a:pt x="51279" y="9254"/>
                  </a:cubicBezTo>
                  <a:lnTo>
                    <a:pt x="47544" y="17775"/>
                  </a:lnTo>
                  <a:lnTo>
                    <a:pt x="45314" y="17775"/>
                  </a:lnTo>
                  <a:cubicBezTo>
                    <a:pt x="44211" y="17349"/>
                    <a:pt x="43183" y="16722"/>
                    <a:pt x="42231" y="15945"/>
                  </a:cubicBezTo>
                  <a:cubicBezTo>
                    <a:pt x="43108" y="15219"/>
                    <a:pt x="43910" y="14341"/>
                    <a:pt x="44537" y="13339"/>
                  </a:cubicBezTo>
                  <a:cubicBezTo>
                    <a:pt x="44537" y="13339"/>
                    <a:pt x="44537" y="13364"/>
                    <a:pt x="44537" y="13364"/>
                  </a:cubicBezTo>
                  <a:cubicBezTo>
                    <a:pt x="44562" y="13464"/>
                    <a:pt x="44637" y="13539"/>
                    <a:pt x="44712" y="13539"/>
                  </a:cubicBezTo>
                  <a:lnTo>
                    <a:pt x="44737" y="13539"/>
                  </a:lnTo>
                  <a:cubicBezTo>
                    <a:pt x="44837" y="13539"/>
                    <a:pt x="44913" y="13439"/>
                    <a:pt x="44913" y="13364"/>
                  </a:cubicBezTo>
                  <a:cubicBezTo>
                    <a:pt x="44888" y="13163"/>
                    <a:pt x="44888" y="12963"/>
                    <a:pt x="44888" y="12762"/>
                  </a:cubicBezTo>
                  <a:cubicBezTo>
                    <a:pt x="44913" y="12737"/>
                    <a:pt x="44913" y="12712"/>
                    <a:pt x="44938" y="12687"/>
                  </a:cubicBezTo>
                  <a:lnTo>
                    <a:pt x="45665" y="12963"/>
                  </a:lnTo>
                  <a:cubicBezTo>
                    <a:pt x="45690" y="12988"/>
                    <a:pt x="45715" y="12988"/>
                    <a:pt x="45740" y="12988"/>
                  </a:cubicBezTo>
                  <a:cubicBezTo>
                    <a:pt x="45790" y="12988"/>
                    <a:pt x="45865" y="12938"/>
                    <a:pt x="45890" y="12863"/>
                  </a:cubicBezTo>
                  <a:cubicBezTo>
                    <a:pt x="45940" y="12788"/>
                    <a:pt x="45890" y="12687"/>
                    <a:pt x="45790" y="12637"/>
                  </a:cubicBezTo>
                  <a:lnTo>
                    <a:pt x="45113" y="12387"/>
                  </a:lnTo>
                  <a:cubicBezTo>
                    <a:pt x="45188" y="12211"/>
                    <a:pt x="45289" y="12036"/>
                    <a:pt x="45364" y="11860"/>
                  </a:cubicBezTo>
                  <a:cubicBezTo>
                    <a:pt x="46492" y="9429"/>
                    <a:pt x="46642" y="6898"/>
                    <a:pt x="45865" y="4692"/>
                  </a:cubicBezTo>
                  <a:lnTo>
                    <a:pt x="46266" y="4692"/>
                  </a:lnTo>
                  <a:cubicBezTo>
                    <a:pt x="46366" y="4692"/>
                    <a:pt x="46441" y="4617"/>
                    <a:pt x="46441" y="4517"/>
                  </a:cubicBezTo>
                  <a:cubicBezTo>
                    <a:pt x="46441" y="4417"/>
                    <a:pt x="46366" y="4341"/>
                    <a:pt x="46266" y="4341"/>
                  </a:cubicBezTo>
                  <a:lnTo>
                    <a:pt x="45740" y="4341"/>
                  </a:lnTo>
                  <a:cubicBezTo>
                    <a:pt x="45740" y="4316"/>
                    <a:pt x="45715" y="4316"/>
                    <a:pt x="45715" y="4291"/>
                  </a:cubicBezTo>
                  <a:lnTo>
                    <a:pt x="46040" y="3815"/>
                  </a:lnTo>
                  <a:cubicBezTo>
                    <a:pt x="46116" y="3740"/>
                    <a:pt x="46091" y="3640"/>
                    <a:pt x="46015" y="3564"/>
                  </a:cubicBezTo>
                  <a:cubicBezTo>
                    <a:pt x="45980" y="3547"/>
                    <a:pt x="45944" y="3538"/>
                    <a:pt x="45911" y="3538"/>
                  </a:cubicBezTo>
                  <a:cubicBezTo>
                    <a:pt x="45850" y="3538"/>
                    <a:pt x="45797" y="3566"/>
                    <a:pt x="45765" y="3615"/>
                  </a:cubicBezTo>
                  <a:lnTo>
                    <a:pt x="45539" y="3915"/>
                  </a:lnTo>
                  <a:cubicBezTo>
                    <a:pt x="45339" y="3489"/>
                    <a:pt x="45113" y="3063"/>
                    <a:pt x="44837" y="2662"/>
                  </a:cubicBezTo>
                  <a:cubicBezTo>
                    <a:pt x="44010" y="1484"/>
                    <a:pt x="42757" y="782"/>
                    <a:pt x="41454" y="757"/>
                  </a:cubicBezTo>
                  <a:lnTo>
                    <a:pt x="41429" y="757"/>
                  </a:lnTo>
                  <a:cubicBezTo>
                    <a:pt x="41078" y="757"/>
                    <a:pt x="40777" y="808"/>
                    <a:pt x="40502" y="908"/>
                  </a:cubicBezTo>
                  <a:cubicBezTo>
                    <a:pt x="40552" y="833"/>
                    <a:pt x="40602" y="757"/>
                    <a:pt x="40652" y="707"/>
                  </a:cubicBezTo>
                  <a:cubicBezTo>
                    <a:pt x="40702" y="607"/>
                    <a:pt x="40677" y="507"/>
                    <a:pt x="40602" y="457"/>
                  </a:cubicBezTo>
                  <a:cubicBezTo>
                    <a:pt x="40570" y="425"/>
                    <a:pt x="40534" y="411"/>
                    <a:pt x="40498" y="411"/>
                  </a:cubicBezTo>
                  <a:cubicBezTo>
                    <a:pt x="40447" y="411"/>
                    <a:pt x="40395" y="438"/>
                    <a:pt x="40351" y="482"/>
                  </a:cubicBezTo>
                  <a:cubicBezTo>
                    <a:pt x="40226" y="632"/>
                    <a:pt x="40126" y="808"/>
                    <a:pt x="40025" y="983"/>
                  </a:cubicBezTo>
                  <a:lnTo>
                    <a:pt x="39750" y="732"/>
                  </a:lnTo>
                  <a:cubicBezTo>
                    <a:pt x="39705" y="710"/>
                    <a:pt x="39660" y="697"/>
                    <a:pt x="39617" y="697"/>
                  </a:cubicBezTo>
                  <a:cubicBezTo>
                    <a:pt x="39564" y="697"/>
                    <a:pt x="39515" y="716"/>
                    <a:pt x="39474" y="757"/>
                  </a:cubicBezTo>
                  <a:cubicBezTo>
                    <a:pt x="39424" y="833"/>
                    <a:pt x="39424" y="958"/>
                    <a:pt x="39499" y="1008"/>
                  </a:cubicBezTo>
                  <a:lnTo>
                    <a:pt x="39775" y="1234"/>
                  </a:lnTo>
                  <a:cubicBezTo>
                    <a:pt x="38923" y="1785"/>
                    <a:pt x="38446" y="2737"/>
                    <a:pt x="38171" y="3514"/>
                  </a:cubicBezTo>
                  <a:cubicBezTo>
                    <a:pt x="37970" y="4041"/>
                    <a:pt x="37820" y="4617"/>
                    <a:pt x="37720" y="5168"/>
                  </a:cubicBezTo>
                  <a:cubicBezTo>
                    <a:pt x="37569" y="5043"/>
                    <a:pt x="37444" y="4893"/>
                    <a:pt x="37294" y="4742"/>
                  </a:cubicBezTo>
                  <a:cubicBezTo>
                    <a:pt x="37266" y="4701"/>
                    <a:pt x="37216" y="4682"/>
                    <a:pt x="37163" y="4682"/>
                  </a:cubicBezTo>
                  <a:cubicBezTo>
                    <a:pt x="37121" y="4682"/>
                    <a:pt x="37077" y="4695"/>
                    <a:pt x="37043" y="4717"/>
                  </a:cubicBezTo>
                  <a:cubicBezTo>
                    <a:pt x="36968" y="4792"/>
                    <a:pt x="36968" y="4918"/>
                    <a:pt x="37043" y="4993"/>
                  </a:cubicBezTo>
                  <a:cubicBezTo>
                    <a:pt x="37168" y="5143"/>
                    <a:pt x="37294" y="5269"/>
                    <a:pt x="37444" y="5419"/>
                  </a:cubicBezTo>
                  <a:cubicBezTo>
                    <a:pt x="37294" y="5519"/>
                    <a:pt x="37168" y="5620"/>
                    <a:pt x="37018" y="5695"/>
                  </a:cubicBezTo>
                  <a:cubicBezTo>
                    <a:pt x="36943" y="5745"/>
                    <a:pt x="36918" y="5870"/>
                    <a:pt x="36968" y="5945"/>
                  </a:cubicBezTo>
                  <a:cubicBezTo>
                    <a:pt x="36993" y="5996"/>
                    <a:pt x="37068" y="6021"/>
                    <a:pt x="37118" y="6021"/>
                  </a:cubicBezTo>
                  <a:cubicBezTo>
                    <a:pt x="37143" y="6021"/>
                    <a:pt x="37193" y="6021"/>
                    <a:pt x="37218" y="5996"/>
                  </a:cubicBezTo>
                  <a:cubicBezTo>
                    <a:pt x="37369" y="5920"/>
                    <a:pt x="37494" y="5820"/>
                    <a:pt x="37619" y="5720"/>
                  </a:cubicBezTo>
                  <a:lnTo>
                    <a:pt x="37619" y="5720"/>
                  </a:lnTo>
                  <a:cubicBezTo>
                    <a:pt x="37394" y="7625"/>
                    <a:pt x="37720" y="9655"/>
                    <a:pt x="38547" y="11559"/>
                  </a:cubicBezTo>
                  <a:lnTo>
                    <a:pt x="38045" y="12061"/>
                  </a:lnTo>
                  <a:cubicBezTo>
                    <a:pt x="37995" y="12111"/>
                    <a:pt x="37995" y="12236"/>
                    <a:pt x="38045" y="12311"/>
                  </a:cubicBezTo>
                  <a:cubicBezTo>
                    <a:pt x="38096" y="12336"/>
                    <a:pt x="38146" y="12361"/>
                    <a:pt x="38171" y="12361"/>
                  </a:cubicBezTo>
                  <a:cubicBezTo>
                    <a:pt x="38221" y="12361"/>
                    <a:pt x="38271" y="12336"/>
                    <a:pt x="38321" y="12311"/>
                  </a:cubicBezTo>
                  <a:lnTo>
                    <a:pt x="38697" y="11910"/>
                  </a:lnTo>
                  <a:cubicBezTo>
                    <a:pt x="38822" y="12161"/>
                    <a:pt x="38948" y="12387"/>
                    <a:pt x="39098" y="12637"/>
                  </a:cubicBezTo>
                  <a:cubicBezTo>
                    <a:pt x="38923" y="12838"/>
                    <a:pt x="38747" y="13013"/>
                    <a:pt x="38572" y="13189"/>
                  </a:cubicBezTo>
                  <a:cubicBezTo>
                    <a:pt x="38497" y="13239"/>
                    <a:pt x="38497" y="13364"/>
                    <a:pt x="38572" y="13439"/>
                  </a:cubicBezTo>
                  <a:cubicBezTo>
                    <a:pt x="38597" y="13464"/>
                    <a:pt x="38647" y="13489"/>
                    <a:pt x="38697" y="13489"/>
                  </a:cubicBezTo>
                  <a:cubicBezTo>
                    <a:pt x="38722" y="13489"/>
                    <a:pt x="38772" y="13464"/>
                    <a:pt x="38822" y="13439"/>
                  </a:cubicBezTo>
                  <a:cubicBezTo>
                    <a:pt x="38973" y="13289"/>
                    <a:pt x="39123" y="13138"/>
                    <a:pt x="39273" y="12963"/>
                  </a:cubicBezTo>
                  <a:cubicBezTo>
                    <a:pt x="39399" y="13189"/>
                    <a:pt x="39549" y="13414"/>
                    <a:pt x="39675" y="13615"/>
                  </a:cubicBezTo>
                  <a:cubicBezTo>
                    <a:pt x="40276" y="14492"/>
                    <a:pt x="40953" y="15269"/>
                    <a:pt x="41680" y="15920"/>
                  </a:cubicBezTo>
                  <a:cubicBezTo>
                    <a:pt x="40451" y="16873"/>
                    <a:pt x="39048" y="17524"/>
                    <a:pt x="37594" y="17775"/>
                  </a:cubicBezTo>
                  <a:lnTo>
                    <a:pt x="34461" y="17775"/>
                  </a:lnTo>
                  <a:cubicBezTo>
                    <a:pt x="33183" y="17575"/>
                    <a:pt x="31930" y="17123"/>
                    <a:pt x="30752" y="16422"/>
                  </a:cubicBezTo>
                  <a:lnTo>
                    <a:pt x="30777" y="16422"/>
                  </a:lnTo>
                  <a:cubicBezTo>
                    <a:pt x="30877" y="16422"/>
                    <a:pt x="30928" y="16321"/>
                    <a:pt x="30928" y="16221"/>
                  </a:cubicBezTo>
                  <a:cubicBezTo>
                    <a:pt x="30903" y="16121"/>
                    <a:pt x="30802" y="16071"/>
                    <a:pt x="30727" y="16071"/>
                  </a:cubicBezTo>
                  <a:cubicBezTo>
                    <a:pt x="30577" y="16096"/>
                    <a:pt x="30451" y="16121"/>
                    <a:pt x="30326" y="16171"/>
                  </a:cubicBezTo>
                  <a:cubicBezTo>
                    <a:pt x="29825" y="15845"/>
                    <a:pt x="29324" y="15469"/>
                    <a:pt x="28872" y="15068"/>
                  </a:cubicBezTo>
                  <a:cubicBezTo>
                    <a:pt x="28822" y="15043"/>
                    <a:pt x="28797" y="15018"/>
                    <a:pt x="28747" y="14968"/>
                  </a:cubicBezTo>
                  <a:cubicBezTo>
                    <a:pt x="29574" y="14266"/>
                    <a:pt x="30301" y="13414"/>
                    <a:pt x="30903" y="12487"/>
                  </a:cubicBezTo>
                  <a:cubicBezTo>
                    <a:pt x="32306" y="10306"/>
                    <a:pt x="32933" y="7875"/>
                    <a:pt x="32707" y="5569"/>
                  </a:cubicBezTo>
                  <a:lnTo>
                    <a:pt x="32707" y="5569"/>
                  </a:lnTo>
                  <a:lnTo>
                    <a:pt x="33133" y="5820"/>
                  </a:lnTo>
                  <a:cubicBezTo>
                    <a:pt x="33158" y="5820"/>
                    <a:pt x="33183" y="5845"/>
                    <a:pt x="33233" y="5845"/>
                  </a:cubicBezTo>
                  <a:cubicBezTo>
                    <a:pt x="33283" y="5845"/>
                    <a:pt x="33359" y="5795"/>
                    <a:pt x="33384" y="5745"/>
                  </a:cubicBezTo>
                  <a:cubicBezTo>
                    <a:pt x="33434" y="5670"/>
                    <a:pt x="33409" y="5544"/>
                    <a:pt x="33309" y="5494"/>
                  </a:cubicBezTo>
                  <a:lnTo>
                    <a:pt x="32682" y="5118"/>
                  </a:lnTo>
                  <a:lnTo>
                    <a:pt x="33133" y="4642"/>
                  </a:lnTo>
                  <a:cubicBezTo>
                    <a:pt x="33208" y="4592"/>
                    <a:pt x="33208" y="4467"/>
                    <a:pt x="33133" y="4391"/>
                  </a:cubicBezTo>
                  <a:cubicBezTo>
                    <a:pt x="33099" y="4369"/>
                    <a:pt x="33060" y="4357"/>
                    <a:pt x="33021" y="4357"/>
                  </a:cubicBezTo>
                  <a:cubicBezTo>
                    <a:pt x="32973" y="4357"/>
                    <a:pt x="32924" y="4375"/>
                    <a:pt x="32882" y="4417"/>
                  </a:cubicBezTo>
                  <a:lnTo>
                    <a:pt x="32582" y="4717"/>
                  </a:lnTo>
                  <a:cubicBezTo>
                    <a:pt x="32456" y="4091"/>
                    <a:pt x="32281" y="3464"/>
                    <a:pt x="32030" y="2888"/>
                  </a:cubicBezTo>
                  <a:cubicBezTo>
                    <a:pt x="31604" y="1860"/>
                    <a:pt x="30827" y="1058"/>
                    <a:pt x="29875" y="682"/>
                  </a:cubicBezTo>
                  <a:cubicBezTo>
                    <a:pt x="29508" y="555"/>
                    <a:pt x="29142" y="492"/>
                    <a:pt x="28780" y="492"/>
                  </a:cubicBezTo>
                  <a:cubicBezTo>
                    <a:pt x="28498" y="492"/>
                    <a:pt x="28219" y="530"/>
                    <a:pt x="27945" y="607"/>
                  </a:cubicBezTo>
                  <a:lnTo>
                    <a:pt x="27895" y="356"/>
                  </a:lnTo>
                  <a:cubicBezTo>
                    <a:pt x="27874" y="273"/>
                    <a:pt x="27802" y="225"/>
                    <a:pt x="27721" y="225"/>
                  </a:cubicBezTo>
                  <a:cubicBezTo>
                    <a:pt x="27704" y="225"/>
                    <a:pt x="27687" y="227"/>
                    <a:pt x="27669" y="231"/>
                  </a:cubicBezTo>
                  <a:cubicBezTo>
                    <a:pt x="27569" y="256"/>
                    <a:pt x="27519" y="331"/>
                    <a:pt x="27544" y="432"/>
                  </a:cubicBezTo>
                  <a:lnTo>
                    <a:pt x="27594" y="732"/>
                  </a:lnTo>
                  <a:cubicBezTo>
                    <a:pt x="27369" y="833"/>
                    <a:pt x="27118" y="958"/>
                    <a:pt x="26892" y="1133"/>
                  </a:cubicBezTo>
                  <a:cubicBezTo>
                    <a:pt x="26867" y="1158"/>
                    <a:pt x="26817" y="1183"/>
                    <a:pt x="26792" y="1209"/>
                  </a:cubicBezTo>
                  <a:lnTo>
                    <a:pt x="26617" y="1008"/>
                  </a:lnTo>
                  <a:cubicBezTo>
                    <a:pt x="26573" y="964"/>
                    <a:pt x="26521" y="938"/>
                    <a:pt x="26470" y="938"/>
                  </a:cubicBezTo>
                  <a:cubicBezTo>
                    <a:pt x="26434" y="938"/>
                    <a:pt x="26398" y="951"/>
                    <a:pt x="26366" y="983"/>
                  </a:cubicBezTo>
                  <a:cubicBezTo>
                    <a:pt x="26291" y="1033"/>
                    <a:pt x="26266" y="1158"/>
                    <a:pt x="26341" y="1234"/>
                  </a:cubicBezTo>
                  <a:lnTo>
                    <a:pt x="26517" y="1434"/>
                  </a:lnTo>
                  <a:cubicBezTo>
                    <a:pt x="25188" y="2637"/>
                    <a:pt x="24286" y="4767"/>
                    <a:pt x="24361" y="6697"/>
                  </a:cubicBezTo>
                  <a:cubicBezTo>
                    <a:pt x="24361" y="6772"/>
                    <a:pt x="24361" y="6823"/>
                    <a:pt x="24361" y="6898"/>
                  </a:cubicBezTo>
                  <a:cubicBezTo>
                    <a:pt x="24261" y="6798"/>
                    <a:pt x="24136" y="6722"/>
                    <a:pt x="24010" y="6647"/>
                  </a:cubicBezTo>
                  <a:cubicBezTo>
                    <a:pt x="23985" y="6630"/>
                    <a:pt x="23957" y="6622"/>
                    <a:pt x="23929" y="6622"/>
                  </a:cubicBezTo>
                  <a:cubicBezTo>
                    <a:pt x="23874" y="6622"/>
                    <a:pt x="23818" y="6655"/>
                    <a:pt x="23785" y="6722"/>
                  </a:cubicBezTo>
                  <a:cubicBezTo>
                    <a:pt x="23710" y="6798"/>
                    <a:pt x="23735" y="6898"/>
                    <a:pt x="23835" y="6948"/>
                  </a:cubicBezTo>
                  <a:cubicBezTo>
                    <a:pt x="23960" y="7048"/>
                    <a:pt x="24111" y="7148"/>
                    <a:pt x="24261" y="7224"/>
                  </a:cubicBezTo>
                  <a:lnTo>
                    <a:pt x="23710" y="7800"/>
                  </a:lnTo>
                  <a:cubicBezTo>
                    <a:pt x="23634" y="7875"/>
                    <a:pt x="23634" y="7975"/>
                    <a:pt x="23710" y="8051"/>
                  </a:cubicBezTo>
                  <a:cubicBezTo>
                    <a:pt x="23735" y="8101"/>
                    <a:pt x="23785" y="8101"/>
                    <a:pt x="23835" y="8101"/>
                  </a:cubicBezTo>
                  <a:cubicBezTo>
                    <a:pt x="23885" y="8101"/>
                    <a:pt x="23935" y="8076"/>
                    <a:pt x="23960" y="8051"/>
                  </a:cubicBezTo>
                  <a:lnTo>
                    <a:pt x="24411" y="7574"/>
                  </a:lnTo>
                  <a:cubicBezTo>
                    <a:pt x="24587" y="9078"/>
                    <a:pt x="25088" y="10582"/>
                    <a:pt x="25865" y="11935"/>
                  </a:cubicBezTo>
                  <a:lnTo>
                    <a:pt x="25364" y="11885"/>
                  </a:lnTo>
                  <a:cubicBezTo>
                    <a:pt x="25328" y="11868"/>
                    <a:pt x="25293" y="11850"/>
                    <a:pt x="25266" y="11850"/>
                  </a:cubicBezTo>
                  <a:cubicBezTo>
                    <a:pt x="25255" y="11850"/>
                    <a:pt x="25246" y="11853"/>
                    <a:pt x="25238" y="11860"/>
                  </a:cubicBezTo>
                  <a:lnTo>
                    <a:pt x="25188" y="11860"/>
                  </a:lnTo>
                  <a:cubicBezTo>
                    <a:pt x="25088" y="11885"/>
                    <a:pt x="25038" y="11960"/>
                    <a:pt x="25038" y="12036"/>
                  </a:cubicBezTo>
                  <a:cubicBezTo>
                    <a:pt x="25038" y="12136"/>
                    <a:pt x="25088" y="12211"/>
                    <a:pt x="25188" y="12211"/>
                  </a:cubicBezTo>
                  <a:lnTo>
                    <a:pt x="25865" y="12311"/>
                  </a:lnTo>
                  <a:lnTo>
                    <a:pt x="25614" y="12888"/>
                  </a:lnTo>
                  <a:cubicBezTo>
                    <a:pt x="25589" y="12988"/>
                    <a:pt x="25614" y="13088"/>
                    <a:pt x="25715" y="13113"/>
                  </a:cubicBezTo>
                  <a:cubicBezTo>
                    <a:pt x="25740" y="13138"/>
                    <a:pt x="25765" y="13138"/>
                    <a:pt x="25790" y="13138"/>
                  </a:cubicBezTo>
                  <a:cubicBezTo>
                    <a:pt x="25865" y="13138"/>
                    <a:pt x="25915" y="13088"/>
                    <a:pt x="25940" y="13013"/>
                  </a:cubicBezTo>
                  <a:lnTo>
                    <a:pt x="26166" y="12462"/>
                  </a:lnTo>
                  <a:cubicBezTo>
                    <a:pt x="26742" y="13364"/>
                    <a:pt x="27419" y="14216"/>
                    <a:pt x="28221" y="14968"/>
                  </a:cubicBezTo>
                  <a:cubicBezTo>
                    <a:pt x="26441" y="16422"/>
                    <a:pt x="24311" y="17274"/>
                    <a:pt x="22181" y="17324"/>
                  </a:cubicBezTo>
                  <a:cubicBezTo>
                    <a:pt x="22121" y="17325"/>
                    <a:pt x="22062" y="17326"/>
                    <a:pt x="22003" y="17326"/>
                  </a:cubicBezTo>
                  <a:cubicBezTo>
                    <a:pt x="20884" y="17326"/>
                    <a:pt x="19767" y="17102"/>
                    <a:pt x="18672" y="16697"/>
                  </a:cubicBezTo>
                  <a:lnTo>
                    <a:pt x="17369" y="13715"/>
                  </a:lnTo>
                  <a:cubicBezTo>
                    <a:pt x="17870" y="12888"/>
                    <a:pt x="18271" y="12011"/>
                    <a:pt x="18572" y="11083"/>
                  </a:cubicBezTo>
                  <a:cubicBezTo>
                    <a:pt x="18797" y="11184"/>
                    <a:pt x="19023" y="11309"/>
                    <a:pt x="19248" y="11434"/>
                  </a:cubicBezTo>
                  <a:cubicBezTo>
                    <a:pt x="19273" y="11459"/>
                    <a:pt x="19324" y="11459"/>
                    <a:pt x="19349" y="11459"/>
                  </a:cubicBezTo>
                  <a:cubicBezTo>
                    <a:pt x="19399" y="11459"/>
                    <a:pt x="19474" y="11434"/>
                    <a:pt x="19499" y="11384"/>
                  </a:cubicBezTo>
                  <a:cubicBezTo>
                    <a:pt x="19549" y="11284"/>
                    <a:pt x="19524" y="11184"/>
                    <a:pt x="19424" y="11133"/>
                  </a:cubicBezTo>
                  <a:cubicBezTo>
                    <a:pt x="19198" y="10983"/>
                    <a:pt x="18948" y="10858"/>
                    <a:pt x="18672" y="10732"/>
                  </a:cubicBezTo>
                  <a:cubicBezTo>
                    <a:pt x="18847" y="10131"/>
                    <a:pt x="18973" y="9529"/>
                    <a:pt x="19073" y="8878"/>
                  </a:cubicBezTo>
                  <a:cubicBezTo>
                    <a:pt x="19148" y="8402"/>
                    <a:pt x="19198" y="7775"/>
                    <a:pt x="19173" y="7098"/>
                  </a:cubicBezTo>
                  <a:lnTo>
                    <a:pt x="19173" y="7098"/>
                  </a:lnTo>
                  <a:lnTo>
                    <a:pt x="19850" y="7399"/>
                  </a:lnTo>
                  <a:cubicBezTo>
                    <a:pt x="19875" y="7424"/>
                    <a:pt x="19900" y="7424"/>
                    <a:pt x="19925" y="7424"/>
                  </a:cubicBezTo>
                  <a:cubicBezTo>
                    <a:pt x="19950" y="7424"/>
                    <a:pt x="20000" y="7399"/>
                    <a:pt x="20025" y="7374"/>
                  </a:cubicBezTo>
                  <a:lnTo>
                    <a:pt x="20151" y="7299"/>
                  </a:lnTo>
                  <a:cubicBezTo>
                    <a:pt x="20226" y="7224"/>
                    <a:pt x="20251" y="7123"/>
                    <a:pt x="20176" y="7048"/>
                  </a:cubicBezTo>
                  <a:cubicBezTo>
                    <a:pt x="20146" y="6989"/>
                    <a:pt x="20100" y="6965"/>
                    <a:pt x="20051" y="6965"/>
                  </a:cubicBezTo>
                  <a:cubicBezTo>
                    <a:pt x="20017" y="6965"/>
                    <a:pt x="19981" y="6977"/>
                    <a:pt x="19950" y="6998"/>
                  </a:cubicBezTo>
                  <a:lnTo>
                    <a:pt x="19900" y="7048"/>
                  </a:lnTo>
                  <a:lnTo>
                    <a:pt x="19273" y="6747"/>
                  </a:lnTo>
                  <a:lnTo>
                    <a:pt x="19649" y="6321"/>
                  </a:lnTo>
                  <a:cubicBezTo>
                    <a:pt x="19699" y="6246"/>
                    <a:pt x="19699" y="6146"/>
                    <a:pt x="19624" y="6071"/>
                  </a:cubicBezTo>
                  <a:cubicBezTo>
                    <a:pt x="19590" y="6048"/>
                    <a:pt x="19552" y="6036"/>
                    <a:pt x="19512" y="6036"/>
                  </a:cubicBezTo>
                  <a:cubicBezTo>
                    <a:pt x="19464" y="6036"/>
                    <a:pt x="19415" y="6054"/>
                    <a:pt x="19374" y="6096"/>
                  </a:cubicBezTo>
                  <a:lnTo>
                    <a:pt x="19123" y="6371"/>
                  </a:lnTo>
                  <a:cubicBezTo>
                    <a:pt x="18973" y="5068"/>
                    <a:pt x="18522" y="3665"/>
                    <a:pt x="17344" y="2612"/>
                  </a:cubicBezTo>
                  <a:cubicBezTo>
                    <a:pt x="16600" y="1947"/>
                    <a:pt x="15643" y="1602"/>
                    <a:pt x="14687" y="1602"/>
                  </a:cubicBezTo>
                  <a:cubicBezTo>
                    <a:pt x="14418" y="1602"/>
                    <a:pt x="14149" y="1630"/>
                    <a:pt x="13885" y="1685"/>
                  </a:cubicBezTo>
                  <a:cubicBezTo>
                    <a:pt x="13484" y="1785"/>
                    <a:pt x="13183" y="1910"/>
                    <a:pt x="12907" y="2061"/>
                  </a:cubicBezTo>
                  <a:cubicBezTo>
                    <a:pt x="12907" y="2011"/>
                    <a:pt x="12907" y="1960"/>
                    <a:pt x="12907" y="1910"/>
                  </a:cubicBezTo>
                  <a:cubicBezTo>
                    <a:pt x="12958" y="1910"/>
                    <a:pt x="12983" y="1885"/>
                    <a:pt x="13008" y="1860"/>
                  </a:cubicBezTo>
                  <a:cubicBezTo>
                    <a:pt x="13083" y="1785"/>
                    <a:pt x="13083" y="1685"/>
                    <a:pt x="13008" y="1610"/>
                  </a:cubicBezTo>
                  <a:cubicBezTo>
                    <a:pt x="13008" y="1584"/>
                    <a:pt x="12983" y="1559"/>
                    <a:pt x="13008" y="1534"/>
                  </a:cubicBezTo>
                  <a:cubicBezTo>
                    <a:pt x="13033" y="1434"/>
                    <a:pt x="12958" y="1334"/>
                    <a:pt x="12882" y="1309"/>
                  </a:cubicBezTo>
                  <a:cubicBezTo>
                    <a:pt x="12865" y="1304"/>
                    <a:pt x="12848" y="1302"/>
                    <a:pt x="12831" y="1302"/>
                  </a:cubicBezTo>
                  <a:cubicBezTo>
                    <a:pt x="12750" y="1302"/>
                    <a:pt x="12678" y="1351"/>
                    <a:pt x="12657" y="1434"/>
                  </a:cubicBezTo>
                  <a:cubicBezTo>
                    <a:pt x="12657" y="1434"/>
                    <a:pt x="12657" y="1434"/>
                    <a:pt x="12657" y="1459"/>
                  </a:cubicBezTo>
                  <a:cubicBezTo>
                    <a:pt x="12582" y="1660"/>
                    <a:pt x="12557" y="1885"/>
                    <a:pt x="12531" y="2111"/>
                  </a:cubicBezTo>
                  <a:lnTo>
                    <a:pt x="12080" y="1960"/>
                  </a:lnTo>
                  <a:cubicBezTo>
                    <a:pt x="12063" y="1956"/>
                    <a:pt x="12045" y="1954"/>
                    <a:pt x="12028" y="1954"/>
                  </a:cubicBezTo>
                  <a:cubicBezTo>
                    <a:pt x="11947" y="1954"/>
                    <a:pt x="11875" y="1999"/>
                    <a:pt x="11855" y="2061"/>
                  </a:cubicBezTo>
                  <a:cubicBezTo>
                    <a:pt x="11830" y="2161"/>
                    <a:pt x="11880" y="2261"/>
                    <a:pt x="11955" y="2311"/>
                  </a:cubicBezTo>
                  <a:lnTo>
                    <a:pt x="12381" y="2437"/>
                  </a:lnTo>
                  <a:cubicBezTo>
                    <a:pt x="11830" y="2988"/>
                    <a:pt x="11529" y="3690"/>
                    <a:pt x="11379" y="4366"/>
                  </a:cubicBezTo>
                  <a:cubicBezTo>
                    <a:pt x="11153" y="4291"/>
                    <a:pt x="10953" y="4241"/>
                    <a:pt x="10727" y="4216"/>
                  </a:cubicBezTo>
                  <a:cubicBezTo>
                    <a:pt x="10627" y="4216"/>
                    <a:pt x="10526" y="4291"/>
                    <a:pt x="10526" y="4391"/>
                  </a:cubicBezTo>
                  <a:cubicBezTo>
                    <a:pt x="10526" y="4492"/>
                    <a:pt x="10602" y="4567"/>
                    <a:pt x="10702" y="4567"/>
                  </a:cubicBezTo>
                  <a:cubicBezTo>
                    <a:pt x="10902" y="4592"/>
                    <a:pt x="11103" y="4642"/>
                    <a:pt x="11303" y="4717"/>
                  </a:cubicBezTo>
                  <a:cubicBezTo>
                    <a:pt x="11278" y="4742"/>
                    <a:pt x="11278" y="4742"/>
                    <a:pt x="11278" y="4767"/>
                  </a:cubicBezTo>
                  <a:cubicBezTo>
                    <a:pt x="10727" y="7625"/>
                    <a:pt x="11579" y="10783"/>
                    <a:pt x="13584" y="13339"/>
                  </a:cubicBezTo>
                  <a:lnTo>
                    <a:pt x="14511" y="16447"/>
                  </a:lnTo>
                  <a:cubicBezTo>
                    <a:pt x="14110" y="16747"/>
                    <a:pt x="13709" y="17023"/>
                    <a:pt x="13283" y="17274"/>
                  </a:cubicBezTo>
                  <a:cubicBezTo>
                    <a:pt x="13158" y="17324"/>
                    <a:pt x="13033" y="17399"/>
                    <a:pt x="12933" y="17449"/>
                  </a:cubicBezTo>
                  <a:cubicBezTo>
                    <a:pt x="12732" y="17349"/>
                    <a:pt x="12557" y="17274"/>
                    <a:pt x="12381" y="17199"/>
                  </a:cubicBezTo>
                  <a:cubicBezTo>
                    <a:pt x="12356" y="17023"/>
                    <a:pt x="12356" y="16823"/>
                    <a:pt x="12381" y="16647"/>
                  </a:cubicBezTo>
                  <a:cubicBezTo>
                    <a:pt x="12381" y="16547"/>
                    <a:pt x="12306" y="16472"/>
                    <a:pt x="12206" y="16472"/>
                  </a:cubicBezTo>
                  <a:cubicBezTo>
                    <a:pt x="12193" y="16468"/>
                    <a:pt x="12180" y="16467"/>
                    <a:pt x="12167" y="16467"/>
                  </a:cubicBezTo>
                  <a:cubicBezTo>
                    <a:pt x="12087" y="16467"/>
                    <a:pt x="12027" y="16535"/>
                    <a:pt x="12005" y="16622"/>
                  </a:cubicBezTo>
                  <a:cubicBezTo>
                    <a:pt x="12005" y="16773"/>
                    <a:pt x="12005" y="16948"/>
                    <a:pt x="12005" y="17098"/>
                  </a:cubicBezTo>
                  <a:cubicBezTo>
                    <a:pt x="11780" y="17023"/>
                    <a:pt x="11529" y="16973"/>
                    <a:pt x="11303" y="16948"/>
                  </a:cubicBezTo>
                  <a:cubicBezTo>
                    <a:pt x="11203" y="16948"/>
                    <a:pt x="11128" y="17023"/>
                    <a:pt x="11103" y="17098"/>
                  </a:cubicBezTo>
                  <a:cubicBezTo>
                    <a:pt x="11103" y="17199"/>
                    <a:pt x="11178" y="17299"/>
                    <a:pt x="11253" y="17299"/>
                  </a:cubicBezTo>
                  <a:cubicBezTo>
                    <a:pt x="11529" y="17324"/>
                    <a:pt x="11780" y="17399"/>
                    <a:pt x="12030" y="17474"/>
                  </a:cubicBezTo>
                  <a:cubicBezTo>
                    <a:pt x="12055" y="17575"/>
                    <a:pt x="12055" y="17675"/>
                    <a:pt x="12080" y="17775"/>
                  </a:cubicBezTo>
                  <a:lnTo>
                    <a:pt x="5614" y="17775"/>
                  </a:lnTo>
                  <a:cubicBezTo>
                    <a:pt x="4887" y="17474"/>
                    <a:pt x="4186" y="17073"/>
                    <a:pt x="3584" y="16547"/>
                  </a:cubicBezTo>
                  <a:cubicBezTo>
                    <a:pt x="927" y="14216"/>
                    <a:pt x="401" y="9905"/>
                    <a:pt x="2506" y="7299"/>
                  </a:cubicBezTo>
                  <a:cubicBezTo>
                    <a:pt x="2557" y="7224"/>
                    <a:pt x="2557" y="7098"/>
                    <a:pt x="2456" y="7048"/>
                  </a:cubicBezTo>
                  <a:cubicBezTo>
                    <a:pt x="2425" y="7017"/>
                    <a:pt x="2389" y="7003"/>
                    <a:pt x="2352" y="7003"/>
                  </a:cubicBezTo>
                  <a:cubicBezTo>
                    <a:pt x="2301" y="7003"/>
                    <a:pt x="2249" y="7030"/>
                    <a:pt x="2206" y="7073"/>
                  </a:cubicBezTo>
                  <a:cubicBezTo>
                    <a:pt x="0" y="9830"/>
                    <a:pt x="551" y="14366"/>
                    <a:pt x="3359" y="16823"/>
                  </a:cubicBezTo>
                  <a:cubicBezTo>
                    <a:pt x="3785" y="17199"/>
                    <a:pt x="4261" y="17499"/>
                    <a:pt x="4762" y="17775"/>
                  </a:cubicBezTo>
                  <a:lnTo>
                    <a:pt x="2256" y="17775"/>
                  </a:lnTo>
                  <a:lnTo>
                    <a:pt x="2256" y="20707"/>
                  </a:lnTo>
                  <a:lnTo>
                    <a:pt x="5038" y="20707"/>
                  </a:lnTo>
                  <a:lnTo>
                    <a:pt x="10326" y="25996"/>
                  </a:lnTo>
                  <a:lnTo>
                    <a:pt x="5489" y="30833"/>
                  </a:lnTo>
                  <a:lnTo>
                    <a:pt x="2256" y="27600"/>
                  </a:lnTo>
                  <a:lnTo>
                    <a:pt x="2256" y="28602"/>
                  </a:lnTo>
                  <a:lnTo>
                    <a:pt x="4988" y="31334"/>
                  </a:lnTo>
                  <a:lnTo>
                    <a:pt x="2256" y="34066"/>
                  </a:lnTo>
                  <a:lnTo>
                    <a:pt x="2256" y="35068"/>
                  </a:lnTo>
                  <a:lnTo>
                    <a:pt x="5489" y="31835"/>
                  </a:lnTo>
                  <a:lnTo>
                    <a:pt x="10326" y="36672"/>
                  </a:lnTo>
                  <a:lnTo>
                    <a:pt x="5489" y="41509"/>
                  </a:lnTo>
                  <a:lnTo>
                    <a:pt x="2256" y="38251"/>
                  </a:lnTo>
                  <a:lnTo>
                    <a:pt x="2256" y="39279"/>
                  </a:lnTo>
                  <a:lnTo>
                    <a:pt x="4988" y="42011"/>
                  </a:lnTo>
                  <a:lnTo>
                    <a:pt x="2256" y="44743"/>
                  </a:lnTo>
                  <a:lnTo>
                    <a:pt x="2256" y="45745"/>
                  </a:lnTo>
                  <a:lnTo>
                    <a:pt x="5489" y="42512"/>
                  </a:lnTo>
                  <a:lnTo>
                    <a:pt x="10326" y="47324"/>
                  </a:lnTo>
                  <a:lnTo>
                    <a:pt x="5489" y="52161"/>
                  </a:lnTo>
                  <a:lnTo>
                    <a:pt x="2256" y="48928"/>
                  </a:lnTo>
                  <a:lnTo>
                    <a:pt x="2256" y="49931"/>
                  </a:lnTo>
                  <a:lnTo>
                    <a:pt x="4988" y="52662"/>
                  </a:lnTo>
                  <a:lnTo>
                    <a:pt x="2256" y="55394"/>
                  </a:lnTo>
                  <a:lnTo>
                    <a:pt x="2256" y="56422"/>
                  </a:lnTo>
                  <a:lnTo>
                    <a:pt x="5489" y="53164"/>
                  </a:lnTo>
                  <a:lnTo>
                    <a:pt x="10326" y="58001"/>
                  </a:lnTo>
                  <a:lnTo>
                    <a:pt x="5489" y="62838"/>
                  </a:lnTo>
                  <a:lnTo>
                    <a:pt x="2256" y="59605"/>
                  </a:lnTo>
                  <a:lnTo>
                    <a:pt x="2256" y="60607"/>
                  </a:lnTo>
                  <a:lnTo>
                    <a:pt x="4988" y="63339"/>
                  </a:lnTo>
                  <a:lnTo>
                    <a:pt x="2256" y="66071"/>
                  </a:lnTo>
                  <a:lnTo>
                    <a:pt x="2256" y="67074"/>
                  </a:lnTo>
                  <a:lnTo>
                    <a:pt x="5489" y="63840"/>
                  </a:lnTo>
                  <a:lnTo>
                    <a:pt x="10326" y="68678"/>
                  </a:lnTo>
                  <a:lnTo>
                    <a:pt x="5489" y="73490"/>
                  </a:lnTo>
                  <a:lnTo>
                    <a:pt x="2256" y="70257"/>
                  </a:lnTo>
                  <a:lnTo>
                    <a:pt x="2256" y="71259"/>
                  </a:lnTo>
                  <a:lnTo>
                    <a:pt x="4988" y="74016"/>
                  </a:lnTo>
                  <a:lnTo>
                    <a:pt x="2256" y="76748"/>
                  </a:lnTo>
                  <a:lnTo>
                    <a:pt x="2256" y="77750"/>
                  </a:lnTo>
                  <a:lnTo>
                    <a:pt x="5489" y="74517"/>
                  </a:lnTo>
                  <a:lnTo>
                    <a:pt x="10326" y="79329"/>
                  </a:lnTo>
                  <a:lnTo>
                    <a:pt x="2256" y="87399"/>
                  </a:lnTo>
                  <a:lnTo>
                    <a:pt x="2256" y="88427"/>
                  </a:lnTo>
                  <a:lnTo>
                    <a:pt x="10827" y="79830"/>
                  </a:lnTo>
                  <a:lnTo>
                    <a:pt x="15664" y="84668"/>
                  </a:lnTo>
                  <a:lnTo>
                    <a:pt x="5815" y="94517"/>
                  </a:lnTo>
                  <a:lnTo>
                    <a:pt x="6817" y="94517"/>
                  </a:lnTo>
                  <a:lnTo>
                    <a:pt x="16166" y="85169"/>
                  </a:lnTo>
                  <a:lnTo>
                    <a:pt x="21003" y="90006"/>
                  </a:lnTo>
                  <a:lnTo>
                    <a:pt x="16466" y="94517"/>
                  </a:lnTo>
                  <a:lnTo>
                    <a:pt x="17469" y="94517"/>
                  </a:lnTo>
                  <a:lnTo>
                    <a:pt x="21504" y="90507"/>
                  </a:lnTo>
                  <a:lnTo>
                    <a:pt x="25514" y="94517"/>
                  </a:lnTo>
                  <a:lnTo>
                    <a:pt x="26517" y="94517"/>
                  </a:lnTo>
                  <a:lnTo>
                    <a:pt x="22005" y="90006"/>
                  </a:lnTo>
                  <a:lnTo>
                    <a:pt x="26842" y="85169"/>
                  </a:lnTo>
                  <a:lnTo>
                    <a:pt x="31654" y="90006"/>
                  </a:lnTo>
                  <a:lnTo>
                    <a:pt x="27143" y="94517"/>
                  </a:lnTo>
                  <a:lnTo>
                    <a:pt x="28146" y="94517"/>
                  </a:lnTo>
                  <a:lnTo>
                    <a:pt x="32156" y="90507"/>
                  </a:lnTo>
                  <a:lnTo>
                    <a:pt x="36191" y="94517"/>
                  </a:lnTo>
                  <a:lnTo>
                    <a:pt x="37193" y="94517"/>
                  </a:lnTo>
                  <a:lnTo>
                    <a:pt x="32657" y="90006"/>
                  </a:lnTo>
                  <a:lnTo>
                    <a:pt x="37494" y="85169"/>
                  </a:lnTo>
                  <a:lnTo>
                    <a:pt x="42331" y="90006"/>
                  </a:lnTo>
                  <a:lnTo>
                    <a:pt x="37795" y="94517"/>
                  </a:lnTo>
                  <a:lnTo>
                    <a:pt x="38822" y="94517"/>
                  </a:lnTo>
                  <a:lnTo>
                    <a:pt x="42832" y="90507"/>
                  </a:lnTo>
                  <a:lnTo>
                    <a:pt x="46842" y="94517"/>
                  </a:lnTo>
                  <a:lnTo>
                    <a:pt x="47870" y="94517"/>
                  </a:lnTo>
                  <a:lnTo>
                    <a:pt x="43334" y="90006"/>
                  </a:lnTo>
                  <a:lnTo>
                    <a:pt x="48171" y="85169"/>
                  </a:lnTo>
                  <a:lnTo>
                    <a:pt x="53008" y="90006"/>
                  </a:lnTo>
                  <a:lnTo>
                    <a:pt x="48472" y="94517"/>
                  </a:lnTo>
                  <a:lnTo>
                    <a:pt x="49474" y="94517"/>
                  </a:lnTo>
                  <a:lnTo>
                    <a:pt x="53509" y="90507"/>
                  </a:lnTo>
                  <a:lnTo>
                    <a:pt x="57519" y="94517"/>
                  </a:lnTo>
                  <a:lnTo>
                    <a:pt x="58522" y="94517"/>
                  </a:lnTo>
                  <a:lnTo>
                    <a:pt x="54010" y="90006"/>
                  </a:lnTo>
                  <a:lnTo>
                    <a:pt x="58822" y="85169"/>
                  </a:lnTo>
                  <a:lnTo>
                    <a:pt x="63660" y="90006"/>
                  </a:lnTo>
                  <a:lnTo>
                    <a:pt x="59148" y="94517"/>
                  </a:lnTo>
                  <a:lnTo>
                    <a:pt x="60151" y="94517"/>
                  </a:lnTo>
                  <a:lnTo>
                    <a:pt x="64161" y="90507"/>
                  </a:lnTo>
                  <a:lnTo>
                    <a:pt x="68196" y="94517"/>
                  </a:lnTo>
                  <a:lnTo>
                    <a:pt x="69198" y="94517"/>
                  </a:lnTo>
                  <a:lnTo>
                    <a:pt x="64662" y="90006"/>
                  </a:lnTo>
                  <a:lnTo>
                    <a:pt x="69499" y="85169"/>
                  </a:lnTo>
                  <a:lnTo>
                    <a:pt x="74336" y="90006"/>
                  </a:lnTo>
                  <a:lnTo>
                    <a:pt x="69800" y="94517"/>
                  </a:lnTo>
                  <a:lnTo>
                    <a:pt x="70828" y="94517"/>
                  </a:lnTo>
                  <a:lnTo>
                    <a:pt x="74838" y="90507"/>
                  </a:lnTo>
                  <a:lnTo>
                    <a:pt x="78848" y="94517"/>
                  </a:lnTo>
                  <a:lnTo>
                    <a:pt x="79850" y="94517"/>
                  </a:lnTo>
                  <a:lnTo>
                    <a:pt x="75339" y="90006"/>
                  </a:lnTo>
                  <a:lnTo>
                    <a:pt x="80176" y="85169"/>
                  </a:lnTo>
                  <a:lnTo>
                    <a:pt x="84988" y="90006"/>
                  </a:lnTo>
                  <a:lnTo>
                    <a:pt x="80477" y="94517"/>
                  </a:lnTo>
                  <a:lnTo>
                    <a:pt x="81479" y="94517"/>
                  </a:lnTo>
                  <a:lnTo>
                    <a:pt x="85514" y="90507"/>
                  </a:lnTo>
                  <a:lnTo>
                    <a:pt x="89524" y="94517"/>
                  </a:lnTo>
                  <a:lnTo>
                    <a:pt x="90527" y="94517"/>
                  </a:lnTo>
                  <a:lnTo>
                    <a:pt x="86016" y="90006"/>
                  </a:lnTo>
                  <a:lnTo>
                    <a:pt x="90828" y="85169"/>
                  </a:lnTo>
                  <a:lnTo>
                    <a:pt x="95665" y="90006"/>
                  </a:lnTo>
                  <a:lnTo>
                    <a:pt x="91153" y="94517"/>
                  </a:lnTo>
                  <a:lnTo>
                    <a:pt x="92156" y="94517"/>
                  </a:lnTo>
                  <a:lnTo>
                    <a:pt x="96166" y="90507"/>
                  </a:lnTo>
                  <a:lnTo>
                    <a:pt x="100201" y="94517"/>
                  </a:lnTo>
                  <a:lnTo>
                    <a:pt x="101204" y="94517"/>
                  </a:lnTo>
                  <a:lnTo>
                    <a:pt x="96667" y="90006"/>
                  </a:lnTo>
                  <a:lnTo>
                    <a:pt x="101504" y="85169"/>
                  </a:lnTo>
                  <a:lnTo>
                    <a:pt x="106342" y="90006"/>
                  </a:lnTo>
                  <a:lnTo>
                    <a:pt x="101805" y="94517"/>
                  </a:lnTo>
                  <a:lnTo>
                    <a:pt x="102833" y="94517"/>
                  </a:lnTo>
                  <a:lnTo>
                    <a:pt x="106843" y="90507"/>
                  </a:lnTo>
                  <a:lnTo>
                    <a:pt x="110853" y="94517"/>
                  </a:lnTo>
                  <a:lnTo>
                    <a:pt x="111855" y="94517"/>
                  </a:lnTo>
                  <a:lnTo>
                    <a:pt x="107344" y="90006"/>
                  </a:lnTo>
                  <a:lnTo>
                    <a:pt x="112181" y="85169"/>
                  </a:lnTo>
                  <a:lnTo>
                    <a:pt x="116993" y="90006"/>
                  </a:lnTo>
                  <a:lnTo>
                    <a:pt x="112482" y="94517"/>
                  </a:lnTo>
                  <a:lnTo>
                    <a:pt x="113484" y="94517"/>
                  </a:lnTo>
                  <a:lnTo>
                    <a:pt x="117520" y="90507"/>
                  </a:lnTo>
                  <a:lnTo>
                    <a:pt x="121530" y="94517"/>
                  </a:lnTo>
                  <a:lnTo>
                    <a:pt x="122532" y="94517"/>
                  </a:lnTo>
                  <a:lnTo>
                    <a:pt x="118021" y="90006"/>
                  </a:lnTo>
                  <a:lnTo>
                    <a:pt x="122833" y="85169"/>
                  </a:lnTo>
                  <a:lnTo>
                    <a:pt x="127670" y="90006"/>
                  </a:lnTo>
                  <a:lnTo>
                    <a:pt x="123159" y="94517"/>
                  </a:lnTo>
                  <a:lnTo>
                    <a:pt x="124161" y="94517"/>
                  </a:lnTo>
                  <a:lnTo>
                    <a:pt x="128171" y="90507"/>
                  </a:lnTo>
                  <a:lnTo>
                    <a:pt x="132181" y="94517"/>
                  </a:lnTo>
                  <a:lnTo>
                    <a:pt x="133209" y="94517"/>
                  </a:lnTo>
                  <a:lnTo>
                    <a:pt x="128672" y="90006"/>
                  </a:lnTo>
                  <a:lnTo>
                    <a:pt x="133510" y="85169"/>
                  </a:lnTo>
                  <a:lnTo>
                    <a:pt x="138347" y="90006"/>
                  </a:lnTo>
                  <a:lnTo>
                    <a:pt x="133810" y="94517"/>
                  </a:lnTo>
                  <a:lnTo>
                    <a:pt x="134813" y="94517"/>
                  </a:lnTo>
                  <a:lnTo>
                    <a:pt x="138848" y="90507"/>
                  </a:lnTo>
                  <a:lnTo>
                    <a:pt x="142858" y="94517"/>
                  </a:lnTo>
                  <a:lnTo>
                    <a:pt x="143861" y="94517"/>
                  </a:lnTo>
                  <a:lnTo>
                    <a:pt x="139349" y="90006"/>
                  </a:lnTo>
                  <a:lnTo>
                    <a:pt x="144186" y="85169"/>
                  </a:lnTo>
                  <a:lnTo>
                    <a:pt x="148998" y="90006"/>
                  </a:lnTo>
                  <a:lnTo>
                    <a:pt x="144487" y="94517"/>
                  </a:lnTo>
                  <a:lnTo>
                    <a:pt x="145490" y="94517"/>
                  </a:lnTo>
                  <a:lnTo>
                    <a:pt x="149500" y="90507"/>
                  </a:lnTo>
                  <a:lnTo>
                    <a:pt x="153535" y="94517"/>
                  </a:lnTo>
                  <a:lnTo>
                    <a:pt x="154537" y="94517"/>
                  </a:lnTo>
                  <a:lnTo>
                    <a:pt x="150026" y="90006"/>
                  </a:lnTo>
                  <a:lnTo>
                    <a:pt x="154838" y="85169"/>
                  </a:lnTo>
                  <a:lnTo>
                    <a:pt x="159675" y="90006"/>
                  </a:lnTo>
                  <a:lnTo>
                    <a:pt x="155164" y="94517"/>
                  </a:lnTo>
                  <a:lnTo>
                    <a:pt x="156166" y="94517"/>
                  </a:lnTo>
                  <a:lnTo>
                    <a:pt x="160176" y="90507"/>
                  </a:lnTo>
                  <a:lnTo>
                    <a:pt x="164186" y="94517"/>
                  </a:lnTo>
                  <a:lnTo>
                    <a:pt x="165214" y="94517"/>
                  </a:lnTo>
                  <a:lnTo>
                    <a:pt x="160678" y="90006"/>
                  </a:lnTo>
                  <a:lnTo>
                    <a:pt x="165515" y="85169"/>
                  </a:lnTo>
                  <a:lnTo>
                    <a:pt x="174863" y="94517"/>
                  </a:lnTo>
                  <a:lnTo>
                    <a:pt x="175866" y="94517"/>
                  </a:lnTo>
                  <a:lnTo>
                    <a:pt x="166016" y="84668"/>
                  </a:lnTo>
                  <a:lnTo>
                    <a:pt x="170853" y="79830"/>
                  </a:lnTo>
                  <a:lnTo>
                    <a:pt x="185540" y="94517"/>
                  </a:lnTo>
                  <a:lnTo>
                    <a:pt x="186542" y="94517"/>
                  </a:lnTo>
                  <a:lnTo>
                    <a:pt x="171354" y="79329"/>
                  </a:lnTo>
                  <a:lnTo>
                    <a:pt x="176192" y="74517"/>
                  </a:lnTo>
                  <a:lnTo>
                    <a:pt x="190502" y="88828"/>
                  </a:lnTo>
                  <a:lnTo>
                    <a:pt x="190502" y="87826"/>
                  </a:lnTo>
                  <a:lnTo>
                    <a:pt x="176693" y="74016"/>
                  </a:lnTo>
                  <a:lnTo>
                    <a:pt x="181505" y="69179"/>
                  </a:lnTo>
                  <a:lnTo>
                    <a:pt x="190502" y="78151"/>
                  </a:lnTo>
                  <a:lnTo>
                    <a:pt x="190502" y="77149"/>
                  </a:lnTo>
                  <a:lnTo>
                    <a:pt x="182006" y="68678"/>
                  </a:lnTo>
                  <a:lnTo>
                    <a:pt x="186843" y="63840"/>
                  </a:lnTo>
                  <a:lnTo>
                    <a:pt x="190502" y="67500"/>
                  </a:lnTo>
                  <a:lnTo>
                    <a:pt x="190502" y="66497"/>
                  </a:lnTo>
                  <a:lnTo>
                    <a:pt x="187344" y="63339"/>
                  </a:lnTo>
                  <a:lnTo>
                    <a:pt x="190502" y="60181"/>
                  </a:lnTo>
                  <a:lnTo>
                    <a:pt x="190502" y="59179"/>
                  </a:lnTo>
                  <a:lnTo>
                    <a:pt x="186843" y="62838"/>
                  </a:lnTo>
                  <a:lnTo>
                    <a:pt x="182006" y="58001"/>
                  </a:lnTo>
                  <a:lnTo>
                    <a:pt x="186843" y="53164"/>
                  </a:lnTo>
                  <a:lnTo>
                    <a:pt x="190502" y="56823"/>
                  </a:lnTo>
                  <a:lnTo>
                    <a:pt x="190502" y="55820"/>
                  </a:lnTo>
                  <a:lnTo>
                    <a:pt x="187344" y="52662"/>
                  </a:lnTo>
                  <a:lnTo>
                    <a:pt x="190502" y="49530"/>
                  </a:lnTo>
                  <a:lnTo>
                    <a:pt x="190502" y="48502"/>
                  </a:lnTo>
                  <a:lnTo>
                    <a:pt x="186843" y="52161"/>
                  </a:lnTo>
                  <a:lnTo>
                    <a:pt x="182006" y="47324"/>
                  </a:lnTo>
                  <a:lnTo>
                    <a:pt x="186843" y="42512"/>
                  </a:lnTo>
                  <a:lnTo>
                    <a:pt x="190502" y="46146"/>
                  </a:lnTo>
                  <a:lnTo>
                    <a:pt x="190502" y="45144"/>
                  </a:lnTo>
                  <a:lnTo>
                    <a:pt x="187344" y="42011"/>
                  </a:lnTo>
                  <a:lnTo>
                    <a:pt x="190502" y="38853"/>
                  </a:lnTo>
                  <a:lnTo>
                    <a:pt x="190502" y="37850"/>
                  </a:lnTo>
                  <a:lnTo>
                    <a:pt x="186843" y="41509"/>
                  </a:lnTo>
                  <a:lnTo>
                    <a:pt x="182006" y="36672"/>
                  </a:lnTo>
                  <a:lnTo>
                    <a:pt x="186843" y="31835"/>
                  </a:lnTo>
                  <a:lnTo>
                    <a:pt x="190502" y="35494"/>
                  </a:lnTo>
                  <a:lnTo>
                    <a:pt x="190502" y="34492"/>
                  </a:lnTo>
                  <a:lnTo>
                    <a:pt x="187344" y="31334"/>
                  </a:lnTo>
                  <a:lnTo>
                    <a:pt x="190502" y="28176"/>
                  </a:lnTo>
                  <a:lnTo>
                    <a:pt x="190502" y="27174"/>
                  </a:lnTo>
                  <a:lnTo>
                    <a:pt x="186843" y="30833"/>
                  </a:lnTo>
                  <a:lnTo>
                    <a:pt x="182006" y="25996"/>
                  </a:lnTo>
                  <a:lnTo>
                    <a:pt x="187294" y="20707"/>
                  </a:lnTo>
                  <a:lnTo>
                    <a:pt x="190502" y="20707"/>
                  </a:lnTo>
                  <a:lnTo>
                    <a:pt x="190502" y="17775"/>
                  </a:lnTo>
                  <a:lnTo>
                    <a:pt x="177194" y="17775"/>
                  </a:lnTo>
                  <a:lnTo>
                    <a:pt x="177269" y="17524"/>
                  </a:lnTo>
                  <a:cubicBezTo>
                    <a:pt x="177946" y="17299"/>
                    <a:pt x="178598" y="16998"/>
                    <a:pt x="179199" y="16622"/>
                  </a:cubicBezTo>
                  <a:cubicBezTo>
                    <a:pt x="179826" y="16221"/>
                    <a:pt x="180377" y="15745"/>
                    <a:pt x="180878" y="15194"/>
                  </a:cubicBezTo>
                  <a:cubicBezTo>
                    <a:pt x="180928" y="15219"/>
                    <a:pt x="180979" y="15244"/>
                    <a:pt x="181029" y="15294"/>
                  </a:cubicBezTo>
                  <a:cubicBezTo>
                    <a:pt x="182158" y="16031"/>
                    <a:pt x="183551" y="16415"/>
                    <a:pt x="184971" y="16415"/>
                  </a:cubicBezTo>
                  <a:cubicBezTo>
                    <a:pt x="185820" y="16415"/>
                    <a:pt x="186678" y="16277"/>
                    <a:pt x="187495" y="15996"/>
                  </a:cubicBezTo>
                  <a:cubicBezTo>
                    <a:pt x="189349" y="15369"/>
                    <a:pt x="190678" y="14116"/>
                    <a:pt x="191254" y="12487"/>
                  </a:cubicBezTo>
                  <a:cubicBezTo>
                    <a:pt x="191279" y="12387"/>
                    <a:pt x="191229" y="12286"/>
                    <a:pt x="191129" y="12236"/>
                  </a:cubicBezTo>
                  <a:cubicBezTo>
                    <a:pt x="191116" y="12232"/>
                    <a:pt x="191102" y="12230"/>
                    <a:pt x="191088" y="12230"/>
                  </a:cubicBezTo>
                  <a:cubicBezTo>
                    <a:pt x="191021" y="12230"/>
                    <a:pt x="190945" y="12278"/>
                    <a:pt x="190903" y="12361"/>
                  </a:cubicBezTo>
                  <a:cubicBezTo>
                    <a:pt x="190377" y="13890"/>
                    <a:pt x="189124" y="15068"/>
                    <a:pt x="187370" y="15670"/>
                  </a:cubicBezTo>
                  <a:cubicBezTo>
                    <a:pt x="186592" y="15932"/>
                    <a:pt x="185775" y="16061"/>
                    <a:pt x="184969" y="16061"/>
                  </a:cubicBezTo>
                  <a:cubicBezTo>
                    <a:pt x="183619" y="16061"/>
                    <a:pt x="182296" y="15699"/>
                    <a:pt x="181229" y="14993"/>
                  </a:cubicBezTo>
                  <a:cubicBezTo>
                    <a:pt x="181179" y="14968"/>
                    <a:pt x="181154" y="14943"/>
                    <a:pt x="181129" y="14918"/>
                  </a:cubicBezTo>
                  <a:cubicBezTo>
                    <a:pt x="181781" y="14141"/>
                    <a:pt x="182307" y="13264"/>
                    <a:pt x="182683" y="12286"/>
                  </a:cubicBezTo>
                  <a:lnTo>
                    <a:pt x="183084" y="12612"/>
                  </a:lnTo>
                  <a:cubicBezTo>
                    <a:pt x="183109" y="12637"/>
                    <a:pt x="183159" y="12662"/>
                    <a:pt x="183209" y="12662"/>
                  </a:cubicBezTo>
                  <a:cubicBezTo>
                    <a:pt x="183259" y="12662"/>
                    <a:pt x="183309" y="12637"/>
                    <a:pt x="183334" y="12612"/>
                  </a:cubicBezTo>
                  <a:cubicBezTo>
                    <a:pt x="183410" y="12537"/>
                    <a:pt x="183385" y="12412"/>
                    <a:pt x="183309" y="12361"/>
                  </a:cubicBezTo>
                  <a:lnTo>
                    <a:pt x="182833" y="11935"/>
                  </a:lnTo>
                  <a:cubicBezTo>
                    <a:pt x="183084" y="11209"/>
                    <a:pt x="183284" y="10457"/>
                    <a:pt x="183385" y="9655"/>
                  </a:cubicBezTo>
                  <a:cubicBezTo>
                    <a:pt x="183660" y="7524"/>
                    <a:pt x="183284" y="5444"/>
                    <a:pt x="182332" y="3715"/>
                  </a:cubicBezTo>
                  <a:lnTo>
                    <a:pt x="182332" y="3715"/>
                  </a:lnTo>
                  <a:cubicBezTo>
                    <a:pt x="182507" y="3765"/>
                    <a:pt x="182683" y="3815"/>
                    <a:pt x="182858" y="3865"/>
                  </a:cubicBezTo>
                  <a:cubicBezTo>
                    <a:pt x="182883" y="3890"/>
                    <a:pt x="182883" y="3890"/>
                    <a:pt x="182908" y="3890"/>
                  </a:cubicBezTo>
                  <a:cubicBezTo>
                    <a:pt x="182984" y="3890"/>
                    <a:pt x="183059" y="3840"/>
                    <a:pt x="183084" y="3765"/>
                  </a:cubicBezTo>
                  <a:cubicBezTo>
                    <a:pt x="183109" y="3665"/>
                    <a:pt x="183059" y="3564"/>
                    <a:pt x="182958" y="3539"/>
                  </a:cubicBezTo>
                  <a:cubicBezTo>
                    <a:pt x="182733" y="3464"/>
                    <a:pt x="182482" y="3389"/>
                    <a:pt x="182257" y="3314"/>
                  </a:cubicBezTo>
                  <a:cubicBezTo>
                    <a:pt x="182332" y="3214"/>
                    <a:pt x="182432" y="3113"/>
                    <a:pt x="182507" y="3013"/>
                  </a:cubicBezTo>
                  <a:cubicBezTo>
                    <a:pt x="182583" y="2963"/>
                    <a:pt x="182583" y="2863"/>
                    <a:pt x="182532" y="2787"/>
                  </a:cubicBezTo>
                  <a:cubicBezTo>
                    <a:pt x="182489" y="2744"/>
                    <a:pt x="182437" y="2717"/>
                    <a:pt x="182386" y="2717"/>
                  </a:cubicBezTo>
                  <a:cubicBezTo>
                    <a:pt x="182349" y="2717"/>
                    <a:pt x="182313" y="2731"/>
                    <a:pt x="182282" y="2762"/>
                  </a:cubicBezTo>
                  <a:lnTo>
                    <a:pt x="182156" y="2838"/>
                  </a:lnTo>
                  <a:cubicBezTo>
                    <a:pt x="182106" y="2863"/>
                    <a:pt x="182081" y="2913"/>
                    <a:pt x="182081" y="2963"/>
                  </a:cubicBezTo>
                  <a:cubicBezTo>
                    <a:pt x="182031" y="3013"/>
                    <a:pt x="182006" y="3063"/>
                    <a:pt x="181981" y="3088"/>
                  </a:cubicBezTo>
                  <a:cubicBezTo>
                    <a:pt x="181730" y="2712"/>
                    <a:pt x="181430" y="2336"/>
                    <a:pt x="181129" y="2011"/>
                  </a:cubicBezTo>
                  <a:cubicBezTo>
                    <a:pt x="180803" y="1685"/>
                    <a:pt x="180502" y="1459"/>
                    <a:pt x="180151" y="1334"/>
                  </a:cubicBezTo>
                  <a:cubicBezTo>
                    <a:pt x="179922" y="1240"/>
                    <a:pt x="179692" y="1194"/>
                    <a:pt x="179463" y="1194"/>
                  </a:cubicBezTo>
                  <a:cubicBezTo>
                    <a:pt x="179145" y="1194"/>
                    <a:pt x="178829" y="1284"/>
                    <a:pt x="178522" y="1459"/>
                  </a:cubicBezTo>
                  <a:cubicBezTo>
                    <a:pt x="177645" y="2011"/>
                    <a:pt x="177094" y="3239"/>
                    <a:pt x="176893" y="4316"/>
                  </a:cubicBezTo>
                  <a:cubicBezTo>
                    <a:pt x="176768" y="4266"/>
                    <a:pt x="176668" y="4241"/>
                    <a:pt x="176567" y="4216"/>
                  </a:cubicBezTo>
                  <a:cubicBezTo>
                    <a:pt x="176550" y="4212"/>
                    <a:pt x="176533" y="4210"/>
                    <a:pt x="176516" y="4210"/>
                  </a:cubicBezTo>
                  <a:cubicBezTo>
                    <a:pt x="176435" y="4210"/>
                    <a:pt x="176363" y="4258"/>
                    <a:pt x="176342" y="4341"/>
                  </a:cubicBezTo>
                  <a:cubicBezTo>
                    <a:pt x="176317" y="4417"/>
                    <a:pt x="176367" y="4517"/>
                    <a:pt x="176467" y="4542"/>
                  </a:cubicBezTo>
                  <a:cubicBezTo>
                    <a:pt x="176593" y="4592"/>
                    <a:pt x="176718" y="4617"/>
                    <a:pt x="176843" y="4667"/>
                  </a:cubicBezTo>
                  <a:cubicBezTo>
                    <a:pt x="176818" y="4767"/>
                    <a:pt x="176818" y="4893"/>
                    <a:pt x="176793" y="4993"/>
                  </a:cubicBezTo>
                  <a:lnTo>
                    <a:pt x="176367" y="4843"/>
                  </a:lnTo>
                  <a:cubicBezTo>
                    <a:pt x="176349" y="4838"/>
                    <a:pt x="176331" y="4836"/>
                    <a:pt x="176314" y="4836"/>
                  </a:cubicBezTo>
                  <a:cubicBezTo>
                    <a:pt x="176234" y="4836"/>
                    <a:pt x="176162" y="4881"/>
                    <a:pt x="176141" y="4943"/>
                  </a:cubicBezTo>
                  <a:cubicBezTo>
                    <a:pt x="176091" y="5043"/>
                    <a:pt x="176141" y="5143"/>
                    <a:pt x="176242" y="5168"/>
                  </a:cubicBezTo>
                  <a:lnTo>
                    <a:pt x="176768" y="5369"/>
                  </a:lnTo>
                  <a:cubicBezTo>
                    <a:pt x="176693" y="6497"/>
                    <a:pt x="176743" y="7625"/>
                    <a:pt x="176943" y="8677"/>
                  </a:cubicBezTo>
                  <a:lnTo>
                    <a:pt x="173059" y="17549"/>
                  </a:lnTo>
                  <a:cubicBezTo>
                    <a:pt x="172532" y="17499"/>
                    <a:pt x="172006" y="17399"/>
                    <a:pt x="171505" y="17249"/>
                  </a:cubicBezTo>
                  <a:cubicBezTo>
                    <a:pt x="170628" y="16998"/>
                    <a:pt x="169801" y="16622"/>
                    <a:pt x="169049" y="16171"/>
                  </a:cubicBezTo>
                  <a:lnTo>
                    <a:pt x="169525" y="15770"/>
                  </a:lnTo>
                  <a:cubicBezTo>
                    <a:pt x="169600" y="15720"/>
                    <a:pt x="169625" y="15595"/>
                    <a:pt x="169550" y="15519"/>
                  </a:cubicBezTo>
                  <a:cubicBezTo>
                    <a:pt x="169522" y="15478"/>
                    <a:pt x="169472" y="15459"/>
                    <a:pt x="169420" y="15459"/>
                  </a:cubicBezTo>
                  <a:cubicBezTo>
                    <a:pt x="169377" y="15459"/>
                    <a:pt x="169333" y="15472"/>
                    <a:pt x="169299" y="15494"/>
                  </a:cubicBezTo>
                  <a:lnTo>
                    <a:pt x="168723" y="15970"/>
                  </a:lnTo>
                  <a:cubicBezTo>
                    <a:pt x="168046" y="15544"/>
                    <a:pt x="167445" y="15018"/>
                    <a:pt x="166918" y="14442"/>
                  </a:cubicBezTo>
                  <a:cubicBezTo>
                    <a:pt x="168096" y="13590"/>
                    <a:pt x="169099" y="12437"/>
                    <a:pt x="169826" y="11083"/>
                  </a:cubicBezTo>
                  <a:cubicBezTo>
                    <a:pt x="171279" y="8402"/>
                    <a:pt x="171354" y="5469"/>
                    <a:pt x="170051" y="3088"/>
                  </a:cubicBezTo>
                  <a:lnTo>
                    <a:pt x="170051" y="3088"/>
                  </a:lnTo>
                  <a:cubicBezTo>
                    <a:pt x="170252" y="3138"/>
                    <a:pt x="170452" y="3163"/>
                    <a:pt x="170653" y="3239"/>
                  </a:cubicBezTo>
                  <a:lnTo>
                    <a:pt x="170678" y="3239"/>
                  </a:lnTo>
                  <a:cubicBezTo>
                    <a:pt x="170778" y="3239"/>
                    <a:pt x="170828" y="3188"/>
                    <a:pt x="170853" y="3113"/>
                  </a:cubicBezTo>
                  <a:cubicBezTo>
                    <a:pt x="170878" y="3013"/>
                    <a:pt x="170828" y="2913"/>
                    <a:pt x="170728" y="2888"/>
                  </a:cubicBezTo>
                  <a:cubicBezTo>
                    <a:pt x="170427" y="2813"/>
                    <a:pt x="170126" y="2712"/>
                    <a:pt x="169801" y="2637"/>
                  </a:cubicBezTo>
                  <a:cubicBezTo>
                    <a:pt x="169750" y="2562"/>
                    <a:pt x="169700" y="2487"/>
                    <a:pt x="169650" y="2412"/>
                  </a:cubicBezTo>
                  <a:cubicBezTo>
                    <a:pt x="169625" y="2386"/>
                    <a:pt x="169625" y="2361"/>
                    <a:pt x="169600" y="2336"/>
                  </a:cubicBezTo>
                  <a:cubicBezTo>
                    <a:pt x="169700" y="2161"/>
                    <a:pt x="169801" y="2011"/>
                    <a:pt x="169926" y="1835"/>
                  </a:cubicBezTo>
                  <a:cubicBezTo>
                    <a:pt x="169976" y="1760"/>
                    <a:pt x="169951" y="1660"/>
                    <a:pt x="169876" y="1584"/>
                  </a:cubicBezTo>
                  <a:cubicBezTo>
                    <a:pt x="169849" y="1567"/>
                    <a:pt x="169816" y="1558"/>
                    <a:pt x="169783" y="1558"/>
                  </a:cubicBezTo>
                  <a:cubicBezTo>
                    <a:pt x="169721" y="1558"/>
                    <a:pt x="169657" y="1586"/>
                    <a:pt x="169625" y="1635"/>
                  </a:cubicBezTo>
                  <a:cubicBezTo>
                    <a:pt x="169525" y="1760"/>
                    <a:pt x="169450" y="1910"/>
                    <a:pt x="169349" y="2036"/>
                  </a:cubicBezTo>
                  <a:cubicBezTo>
                    <a:pt x="168755" y="1385"/>
                    <a:pt x="167953" y="1024"/>
                    <a:pt x="167139" y="1024"/>
                  </a:cubicBezTo>
                  <a:cubicBezTo>
                    <a:pt x="166855" y="1024"/>
                    <a:pt x="166570" y="1068"/>
                    <a:pt x="166292" y="1158"/>
                  </a:cubicBezTo>
                  <a:cubicBezTo>
                    <a:pt x="164963" y="1584"/>
                    <a:pt x="164663" y="2838"/>
                    <a:pt x="164512" y="3940"/>
                  </a:cubicBezTo>
                  <a:cubicBezTo>
                    <a:pt x="164061" y="6798"/>
                    <a:pt x="164161" y="9178"/>
                    <a:pt x="164738" y="11158"/>
                  </a:cubicBezTo>
                  <a:cubicBezTo>
                    <a:pt x="164562" y="11108"/>
                    <a:pt x="164362" y="11058"/>
                    <a:pt x="164186" y="10983"/>
                  </a:cubicBezTo>
                  <a:cubicBezTo>
                    <a:pt x="164174" y="10979"/>
                    <a:pt x="164159" y="10977"/>
                    <a:pt x="164144" y="10977"/>
                  </a:cubicBezTo>
                  <a:cubicBezTo>
                    <a:pt x="164071" y="10977"/>
                    <a:pt x="163982" y="11025"/>
                    <a:pt x="163961" y="11108"/>
                  </a:cubicBezTo>
                  <a:cubicBezTo>
                    <a:pt x="163936" y="11184"/>
                    <a:pt x="163986" y="11309"/>
                    <a:pt x="164086" y="11334"/>
                  </a:cubicBezTo>
                  <a:cubicBezTo>
                    <a:pt x="164287" y="11409"/>
                    <a:pt x="164487" y="11459"/>
                    <a:pt x="164713" y="11534"/>
                  </a:cubicBezTo>
                  <a:cubicBezTo>
                    <a:pt x="164562" y="11735"/>
                    <a:pt x="164412" y="11960"/>
                    <a:pt x="164287" y="12211"/>
                  </a:cubicBezTo>
                  <a:cubicBezTo>
                    <a:pt x="164237" y="12286"/>
                    <a:pt x="164287" y="12387"/>
                    <a:pt x="164362" y="12437"/>
                  </a:cubicBezTo>
                  <a:cubicBezTo>
                    <a:pt x="164387" y="12462"/>
                    <a:pt x="164412" y="12462"/>
                    <a:pt x="164462" y="12462"/>
                  </a:cubicBezTo>
                  <a:cubicBezTo>
                    <a:pt x="164512" y="12462"/>
                    <a:pt x="164587" y="12437"/>
                    <a:pt x="164613" y="12361"/>
                  </a:cubicBezTo>
                  <a:cubicBezTo>
                    <a:pt x="164713" y="12186"/>
                    <a:pt x="164838" y="11986"/>
                    <a:pt x="164938" y="11810"/>
                  </a:cubicBezTo>
                  <a:cubicBezTo>
                    <a:pt x="165064" y="12086"/>
                    <a:pt x="165164" y="12387"/>
                    <a:pt x="165289" y="12637"/>
                  </a:cubicBezTo>
                  <a:cubicBezTo>
                    <a:pt x="165590" y="13264"/>
                    <a:pt x="165966" y="13840"/>
                    <a:pt x="166392" y="14366"/>
                  </a:cubicBezTo>
                  <a:cubicBezTo>
                    <a:pt x="165071" y="15247"/>
                    <a:pt x="163559" y="15746"/>
                    <a:pt x="162089" y="15746"/>
                  </a:cubicBezTo>
                  <a:cubicBezTo>
                    <a:pt x="162053" y="15746"/>
                    <a:pt x="162017" y="15746"/>
                    <a:pt x="161981" y="15745"/>
                  </a:cubicBezTo>
                  <a:cubicBezTo>
                    <a:pt x="161755" y="15745"/>
                    <a:pt x="161530" y="15720"/>
                    <a:pt x="161304" y="15695"/>
                  </a:cubicBezTo>
                  <a:cubicBezTo>
                    <a:pt x="161279" y="15569"/>
                    <a:pt x="161279" y="15419"/>
                    <a:pt x="161254" y="15294"/>
                  </a:cubicBezTo>
                  <a:cubicBezTo>
                    <a:pt x="161232" y="15207"/>
                    <a:pt x="161173" y="15139"/>
                    <a:pt x="161092" y="15139"/>
                  </a:cubicBezTo>
                  <a:cubicBezTo>
                    <a:pt x="161080" y="15139"/>
                    <a:pt x="161067" y="15140"/>
                    <a:pt x="161054" y="15143"/>
                  </a:cubicBezTo>
                  <a:cubicBezTo>
                    <a:pt x="160953" y="15143"/>
                    <a:pt x="160878" y="15244"/>
                    <a:pt x="160903" y="15319"/>
                  </a:cubicBezTo>
                  <a:cubicBezTo>
                    <a:pt x="160903" y="15444"/>
                    <a:pt x="160928" y="15544"/>
                    <a:pt x="160953" y="15645"/>
                  </a:cubicBezTo>
                  <a:cubicBezTo>
                    <a:pt x="160803" y="15620"/>
                    <a:pt x="160678" y="15595"/>
                    <a:pt x="160527" y="15569"/>
                  </a:cubicBezTo>
                  <a:lnTo>
                    <a:pt x="160628" y="15419"/>
                  </a:lnTo>
                  <a:cubicBezTo>
                    <a:pt x="160678" y="15319"/>
                    <a:pt x="160653" y="15219"/>
                    <a:pt x="160577" y="15168"/>
                  </a:cubicBezTo>
                  <a:cubicBezTo>
                    <a:pt x="160551" y="15151"/>
                    <a:pt x="160518" y="15142"/>
                    <a:pt x="160484" y="15142"/>
                  </a:cubicBezTo>
                  <a:cubicBezTo>
                    <a:pt x="160423" y="15142"/>
                    <a:pt x="160359" y="15170"/>
                    <a:pt x="160327" y="15219"/>
                  </a:cubicBezTo>
                  <a:lnTo>
                    <a:pt x="160176" y="15469"/>
                  </a:lnTo>
                  <a:cubicBezTo>
                    <a:pt x="159149" y="15194"/>
                    <a:pt x="158171" y="14692"/>
                    <a:pt x="157294" y="14016"/>
                  </a:cubicBezTo>
                  <a:cubicBezTo>
                    <a:pt x="157921" y="13314"/>
                    <a:pt x="158497" y="12512"/>
                    <a:pt x="158998" y="11635"/>
                  </a:cubicBezTo>
                  <a:cubicBezTo>
                    <a:pt x="160302" y="9254"/>
                    <a:pt x="160728" y="6547"/>
                    <a:pt x="160176" y="4141"/>
                  </a:cubicBezTo>
                  <a:lnTo>
                    <a:pt x="160176" y="4141"/>
                  </a:lnTo>
                  <a:lnTo>
                    <a:pt x="160678" y="4417"/>
                  </a:lnTo>
                  <a:cubicBezTo>
                    <a:pt x="160703" y="4442"/>
                    <a:pt x="160728" y="4442"/>
                    <a:pt x="160753" y="4442"/>
                  </a:cubicBezTo>
                  <a:cubicBezTo>
                    <a:pt x="160828" y="4442"/>
                    <a:pt x="160878" y="4417"/>
                    <a:pt x="160903" y="4341"/>
                  </a:cubicBezTo>
                  <a:cubicBezTo>
                    <a:pt x="160953" y="4266"/>
                    <a:pt x="160928" y="4166"/>
                    <a:pt x="160853" y="4116"/>
                  </a:cubicBezTo>
                  <a:lnTo>
                    <a:pt x="160227" y="3765"/>
                  </a:lnTo>
                  <a:lnTo>
                    <a:pt x="160753" y="3389"/>
                  </a:lnTo>
                  <a:cubicBezTo>
                    <a:pt x="160828" y="3339"/>
                    <a:pt x="160853" y="3239"/>
                    <a:pt x="160803" y="3138"/>
                  </a:cubicBezTo>
                  <a:cubicBezTo>
                    <a:pt x="160759" y="3095"/>
                    <a:pt x="160707" y="3068"/>
                    <a:pt x="160656" y="3068"/>
                  </a:cubicBezTo>
                  <a:cubicBezTo>
                    <a:pt x="160620" y="3068"/>
                    <a:pt x="160584" y="3082"/>
                    <a:pt x="160552" y="3113"/>
                  </a:cubicBezTo>
                  <a:lnTo>
                    <a:pt x="160001" y="3489"/>
                  </a:lnTo>
                  <a:cubicBezTo>
                    <a:pt x="159901" y="3138"/>
                    <a:pt x="159775" y="2813"/>
                    <a:pt x="159625" y="2487"/>
                  </a:cubicBezTo>
                  <a:cubicBezTo>
                    <a:pt x="159500" y="2186"/>
                    <a:pt x="159324" y="1935"/>
                    <a:pt x="159149" y="1710"/>
                  </a:cubicBezTo>
                  <a:cubicBezTo>
                    <a:pt x="158689" y="1166"/>
                    <a:pt x="158089" y="902"/>
                    <a:pt x="157438" y="902"/>
                  </a:cubicBezTo>
                  <a:cubicBezTo>
                    <a:pt x="157308" y="902"/>
                    <a:pt x="157176" y="912"/>
                    <a:pt x="157044" y="933"/>
                  </a:cubicBezTo>
                  <a:cubicBezTo>
                    <a:pt x="156367" y="1033"/>
                    <a:pt x="155690" y="1409"/>
                    <a:pt x="155114" y="1935"/>
                  </a:cubicBezTo>
                  <a:lnTo>
                    <a:pt x="155039" y="1359"/>
                  </a:lnTo>
                  <a:cubicBezTo>
                    <a:pt x="155013" y="1259"/>
                    <a:pt x="154938" y="1209"/>
                    <a:pt x="154838" y="1209"/>
                  </a:cubicBezTo>
                  <a:cubicBezTo>
                    <a:pt x="154738" y="1234"/>
                    <a:pt x="154663" y="1309"/>
                    <a:pt x="154688" y="1409"/>
                  </a:cubicBezTo>
                  <a:lnTo>
                    <a:pt x="154763" y="1985"/>
                  </a:lnTo>
                  <a:cubicBezTo>
                    <a:pt x="154612" y="1935"/>
                    <a:pt x="154462" y="1885"/>
                    <a:pt x="154312" y="1835"/>
                  </a:cubicBezTo>
                  <a:cubicBezTo>
                    <a:pt x="154285" y="1822"/>
                    <a:pt x="154258" y="1815"/>
                    <a:pt x="154233" y="1815"/>
                  </a:cubicBezTo>
                  <a:cubicBezTo>
                    <a:pt x="154163" y="1815"/>
                    <a:pt x="154104" y="1862"/>
                    <a:pt x="154086" y="1935"/>
                  </a:cubicBezTo>
                  <a:cubicBezTo>
                    <a:pt x="154036" y="2011"/>
                    <a:pt x="154086" y="2111"/>
                    <a:pt x="154186" y="2161"/>
                  </a:cubicBezTo>
                  <a:cubicBezTo>
                    <a:pt x="154362" y="2236"/>
                    <a:pt x="154537" y="2286"/>
                    <a:pt x="154713" y="2361"/>
                  </a:cubicBezTo>
                  <a:cubicBezTo>
                    <a:pt x="154337" y="2787"/>
                    <a:pt x="154036" y="3264"/>
                    <a:pt x="153810" y="3790"/>
                  </a:cubicBezTo>
                  <a:cubicBezTo>
                    <a:pt x="152933" y="5970"/>
                    <a:pt x="153109" y="8527"/>
                    <a:pt x="154287" y="10858"/>
                  </a:cubicBezTo>
                  <a:cubicBezTo>
                    <a:pt x="154111" y="10808"/>
                    <a:pt x="153936" y="10757"/>
                    <a:pt x="153785" y="10682"/>
                  </a:cubicBezTo>
                  <a:cubicBezTo>
                    <a:pt x="153768" y="10678"/>
                    <a:pt x="153750" y="10676"/>
                    <a:pt x="153733" y="10676"/>
                  </a:cubicBezTo>
                  <a:cubicBezTo>
                    <a:pt x="153652" y="10676"/>
                    <a:pt x="153580" y="10721"/>
                    <a:pt x="153560" y="10783"/>
                  </a:cubicBezTo>
                  <a:cubicBezTo>
                    <a:pt x="153510" y="10883"/>
                    <a:pt x="153560" y="10983"/>
                    <a:pt x="153660" y="11008"/>
                  </a:cubicBezTo>
                  <a:cubicBezTo>
                    <a:pt x="153861" y="11108"/>
                    <a:pt x="154086" y="11158"/>
                    <a:pt x="154312" y="11234"/>
                  </a:cubicBezTo>
                  <a:lnTo>
                    <a:pt x="153986" y="11559"/>
                  </a:lnTo>
                  <a:cubicBezTo>
                    <a:pt x="153911" y="11635"/>
                    <a:pt x="153911" y="11735"/>
                    <a:pt x="153961" y="11810"/>
                  </a:cubicBezTo>
                  <a:cubicBezTo>
                    <a:pt x="154011" y="11835"/>
                    <a:pt x="154061" y="11860"/>
                    <a:pt x="154086" y="11860"/>
                  </a:cubicBezTo>
                  <a:cubicBezTo>
                    <a:pt x="154136" y="11860"/>
                    <a:pt x="154186" y="11835"/>
                    <a:pt x="154211" y="11810"/>
                  </a:cubicBezTo>
                  <a:lnTo>
                    <a:pt x="154612" y="11459"/>
                  </a:lnTo>
                  <a:cubicBezTo>
                    <a:pt x="154688" y="11610"/>
                    <a:pt x="154788" y="11760"/>
                    <a:pt x="154913" y="11935"/>
                  </a:cubicBezTo>
                  <a:cubicBezTo>
                    <a:pt x="155440" y="12737"/>
                    <a:pt x="156066" y="13439"/>
                    <a:pt x="156768" y="14041"/>
                  </a:cubicBezTo>
                  <a:cubicBezTo>
                    <a:pt x="155239" y="15544"/>
                    <a:pt x="153359" y="16547"/>
                    <a:pt x="151379" y="16848"/>
                  </a:cubicBezTo>
                  <a:cubicBezTo>
                    <a:pt x="150988" y="16901"/>
                    <a:pt x="150591" y="16928"/>
                    <a:pt x="150192" y="16928"/>
                  </a:cubicBezTo>
                  <a:cubicBezTo>
                    <a:pt x="148168" y="16928"/>
                    <a:pt x="146087" y="16245"/>
                    <a:pt x="144287" y="14968"/>
                  </a:cubicBezTo>
                  <a:cubicBezTo>
                    <a:pt x="145490" y="13615"/>
                    <a:pt x="146367" y="11910"/>
                    <a:pt x="146818" y="10106"/>
                  </a:cubicBezTo>
                  <a:cubicBezTo>
                    <a:pt x="146868" y="10231"/>
                    <a:pt x="146918" y="10356"/>
                    <a:pt x="146968" y="10482"/>
                  </a:cubicBezTo>
                  <a:cubicBezTo>
                    <a:pt x="146993" y="10557"/>
                    <a:pt x="147069" y="10607"/>
                    <a:pt x="147144" y="10607"/>
                  </a:cubicBezTo>
                  <a:lnTo>
                    <a:pt x="147194" y="10607"/>
                  </a:lnTo>
                  <a:cubicBezTo>
                    <a:pt x="147294" y="10557"/>
                    <a:pt x="147344" y="10457"/>
                    <a:pt x="147294" y="10381"/>
                  </a:cubicBezTo>
                  <a:cubicBezTo>
                    <a:pt x="147219" y="10106"/>
                    <a:pt x="147094" y="9855"/>
                    <a:pt x="146968" y="9630"/>
                  </a:cubicBezTo>
                  <a:cubicBezTo>
                    <a:pt x="147269" y="9504"/>
                    <a:pt x="147595" y="9404"/>
                    <a:pt x="147896" y="9279"/>
                  </a:cubicBezTo>
                  <a:cubicBezTo>
                    <a:pt x="147996" y="9254"/>
                    <a:pt x="148046" y="9153"/>
                    <a:pt x="147996" y="9053"/>
                  </a:cubicBezTo>
                  <a:cubicBezTo>
                    <a:pt x="147978" y="8980"/>
                    <a:pt x="147919" y="8933"/>
                    <a:pt x="147849" y="8933"/>
                  </a:cubicBezTo>
                  <a:cubicBezTo>
                    <a:pt x="147824" y="8933"/>
                    <a:pt x="147797" y="8939"/>
                    <a:pt x="147770" y="8953"/>
                  </a:cubicBezTo>
                  <a:cubicBezTo>
                    <a:pt x="147520" y="9053"/>
                    <a:pt x="147244" y="9128"/>
                    <a:pt x="146993" y="9229"/>
                  </a:cubicBezTo>
                  <a:cubicBezTo>
                    <a:pt x="147344" y="7173"/>
                    <a:pt x="147144" y="5043"/>
                    <a:pt x="146317" y="3113"/>
                  </a:cubicBezTo>
                  <a:lnTo>
                    <a:pt x="147044" y="2687"/>
                  </a:lnTo>
                  <a:cubicBezTo>
                    <a:pt x="147119" y="2637"/>
                    <a:pt x="147144" y="2512"/>
                    <a:pt x="147094" y="2437"/>
                  </a:cubicBezTo>
                  <a:cubicBezTo>
                    <a:pt x="147061" y="2388"/>
                    <a:pt x="147008" y="2360"/>
                    <a:pt x="146954" y="2360"/>
                  </a:cubicBezTo>
                  <a:cubicBezTo>
                    <a:pt x="146924" y="2360"/>
                    <a:pt x="146895" y="2369"/>
                    <a:pt x="146868" y="2386"/>
                  </a:cubicBezTo>
                  <a:lnTo>
                    <a:pt x="146166" y="2787"/>
                  </a:lnTo>
                  <a:cubicBezTo>
                    <a:pt x="145991" y="2437"/>
                    <a:pt x="145765" y="2136"/>
                    <a:pt x="145490" y="1860"/>
                  </a:cubicBezTo>
                  <a:lnTo>
                    <a:pt x="145640" y="1534"/>
                  </a:lnTo>
                  <a:cubicBezTo>
                    <a:pt x="145690" y="1459"/>
                    <a:pt x="145640" y="1334"/>
                    <a:pt x="145565" y="1309"/>
                  </a:cubicBezTo>
                  <a:cubicBezTo>
                    <a:pt x="145537" y="1295"/>
                    <a:pt x="145509" y="1289"/>
                    <a:pt x="145482" y="1289"/>
                  </a:cubicBezTo>
                  <a:cubicBezTo>
                    <a:pt x="145412" y="1289"/>
                    <a:pt x="145350" y="1330"/>
                    <a:pt x="145314" y="1384"/>
                  </a:cubicBezTo>
                  <a:lnTo>
                    <a:pt x="145214" y="1635"/>
                  </a:lnTo>
                  <a:cubicBezTo>
                    <a:pt x="145164" y="1584"/>
                    <a:pt x="145114" y="1534"/>
                    <a:pt x="145064" y="1509"/>
                  </a:cubicBezTo>
                  <a:cubicBezTo>
                    <a:pt x="144565" y="1153"/>
                    <a:pt x="144034" y="975"/>
                    <a:pt x="143490" y="975"/>
                  </a:cubicBezTo>
                  <a:cubicBezTo>
                    <a:pt x="143076" y="975"/>
                    <a:pt x="142654" y="1078"/>
                    <a:pt x="142231" y="1284"/>
                  </a:cubicBezTo>
                  <a:cubicBezTo>
                    <a:pt x="141429" y="1685"/>
                    <a:pt x="140678" y="2437"/>
                    <a:pt x="140151" y="3364"/>
                  </a:cubicBezTo>
                  <a:cubicBezTo>
                    <a:pt x="140026" y="3239"/>
                    <a:pt x="139926" y="3113"/>
                    <a:pt x="139775" y="2988"/>
                  </a:cubicBezTo>
                  <a:cubicBezTo>
                    <a:pt x="139741" y="2965"/>
                    <a:pt x="139703" y="2953"/>
                    <a:pt x="139663" y="2953"/>
                  </a:cubicBezTo>
                  <a:cubicBezTo>
                    <a:pt x="139615" y="2953"/>
                    <a:pt x="139566" y="2972"/>
                    <a:pt x="139525" y="3013"/>
                  </a:cubicBezTo>
                  <a:cubicBezTo>
                    <a:pt x="139475" y="3088"/>
                    <a:pt x="139475" y="3188"/>
                    <a:pt x="139550" y="3264"/>
                  </a:cubicBezTo>
                  <a:cubicBezTo>
                    <a:pt x="139700" y="3389"/>
                    <a:pt x="139850" y="3539"/>
                    <a:pt x="139976" y="3690"/>
                  </a:cubicBezTo>
                  <a:lnTo>
                    <a:pt x="139224" y="3915"/>
                  </a:lnTo>
                  <a:cubicBezTo>
                    <a:pt x="139124" y="3965"/>
                    <a:pt x="139074" y="4066"/>
                    <a:pt x="139099" y="4141"/>
                  </a:cubicBezTo>
                  <a:cubicBezTo>
                    <a:pt x="139124" y="4216"/>
                    <a:pt x="139199" y="4266"/>
                    <a:pt x="139274" y="4266"/>
                  </a:cubicBezTo>
                  <a:lnTo>
                    <a:pt x="139324" y="4266"/>
                  </a:lnTo>
                  <a:lnTo>
                    <a:pt x="139775" y="4116"/>
                  </a:lnTo>
                  <a:lnTo>
                    <a:pt x="139775" y="4116"/>
                  </a:lnTo>
                  <a:cubicBezTo>
                    <a:pt x="139525" y="4742"/>
                    <a:pt x="139349" y="5394"/>
                    <a:pt x="139324" y="6021"/>
                  </a:cubicBezTo>
                  <a:cubicBezTo>
                    <a:pt x="139299" y="6221"/>
                    <a:pt x="139299" y="6422"/>
                    <a:pt x="139299" y="6622"/>
                  </a:cubicBezTo>
                  <a:lnTo>
                    <a:pt x="136993" y="6622"/>
                  </a:lnTo>
                  <a:lnTo>
                    <a:pt x="140176" y="17324"/>
                  </a:lnTo>
                  <a:cubicBezTo>
                    <a:pt x="139600" y="17524"/>
                    <a:pt x="138998" y="17675"/>
                    <a:pt x="138372" y="17775"/>
                  </a:cubicBezTo>
                  <a:lnTo>
                    <a:pt x="135289" y="17775"/>
                  </a:lnTo>
                  <a:cubicBezTo>
                    <a:pt x="133535" y="17524"/>
                    <a:pt x="131881" y="16823"/>
                    <a:pt x="130502" y="15745"/>
                  </a:cubicBezTo>
                  <a:cubicBezTo>
                    <a:pt x="131705" y="15143"/>
                    <a:pt x="132758" y="14291"/>
                    <a:pt x="133560" y="13189"/>
                  </a:cubicBezTo>
                  <a:cubicBezTo>
                    <a:pt x="135865" y="9980"/>
                    <a:pt x="135389" y="5118"/>
                    <a:pt x="132532" y="2286"/>
                  </a:cubicBezTo>
                  <a:cubicBezTo>
                    <a:pt x="132127" y="1882"/>
                    <a:pt x="131565" y="1658"/>
                    <a:pt x="130972" y="1658"/>
                  </a:cubicBezTo>
                  <a:cubicBezTo>
                    <a:pt x="130941" y="1658"/>
                    <a:pt x="130909" y="1658"/>
                    <a:pt x="130878" y="1660"/>
                  </a:cubicBezTo>
                  <a:cubicBezTo>
                    <a:pt x="130251" y="1660"/>
                    <a:pt x="129675" y="1935"/>
                    <a:pt x="129249" y="2412"/>
                  </a:cubicBezTo>
                  <a:cubicBezTo>
                    <a:pt x="127444" y="4492"/>
                    <a:pt x="126667" y="7374"/>
                    <a:pt x="127018" y="10081"/>
                  </a:cubicBezTo>
                  <a:lnTo>
                    <a:pt x="126642" y="9880"/>
                  </a:lnTo>
                  <a:cubicBezTo>
                    <a:pt x="126642" y="9855"/>
                    <a:pt x="126642" y="9830"/>
                    <a:pt x="126617" y="9805"/>
                  </a:cubicBezTo>
                  <a:cubicBezTo>
                    <a:pt x="126576" y="9743"/>
                    <a:pt x="126501" y="9698"/>
                    <a:pt x="126420" y="9698"/>
                  </a:cubicBezTo>
                  <a:cubicBezTo>
                    <a:pt x="126402" y="9698"/>
                    <a:pt x="126384" y="9700"/>
                    <a:pt x="126367" y="9705"/>
                  </a:cubicBezTo>
                  <a:cubicBezTo>
                    <a:pt x="126266" y="9755"/>
                    <a:pt x="126191" y="9855"/>
                    <a:pt x="126216" y="9955"/>
                  </a:cubicBezTo>
                  <a:cubicBezTo>
                    <a:pt x="126241" y="10081"/>
                    <a:pt x="126342" y="10156"/>
                    <a:pt x="126392" y="10156"/>
                  </a:cubicBezTo>
                  <a:lnTo>
                    <a:pt x="127043" y="10507"/>
                  </a:lnTo>
                  <a:cubicBezTo>
                    <a:pt x="126893" y="10657"/>
                    <a:pt x="126743" y="10808"/>
                    <a:pt x="126567" y="10958"/>
                  </a:cubicBezTo>
                  <a:cubicBezTo>
                    <a:pt x="126492" y="11008"/>
                    <a:pt x="126492" y="11133"/>
                    <a:pt x="126542" y="11209"/>
                  </a:cubicBezTo>
                  <a:cubicBezTo>
                    <a:pt x="126592" y="11234"/>
                    <a:pt x="126642" y="11259"/>
                    <a:pt x="126693" y="11259"/>
                  </a:cubicBezTo>
                  <a:cubicBezTo>
                    <a:pt x="126718" y="11259"/>
                    <a:pt x="126768" y="11259"/>
                    <a:pt x="126818" y="11209"/>
                  </a:cubicBezTo>
                  <a:cubicBezTo>
                    <a:pt x="126918" y="11108"/>
                    <a:pt x="127043" y="11008"/>
                    <a:pt x="127169" y="10908"/>
                  </a:cubicBezTo>
                  <a:cubicBezTo>
                    <a:pt x="127419" y="12136"/>
                    <a:pt x="127921" y="13314"/>
                    <a:pt x="128672" y="14316"/>
                  </a:cubicBezTo>
                  <a:cubicBezTo>
                    <a:pt x="129023" y="14793"/>
                    <a:pt x="129424" y="15244"/>
                    <a:pt x="129850" y="15645"/>
                  </a:cubicBezTo>
                  <a:cubicBezTo>
                    <a:pt x="128705" y="16133"/>
                    <a:pt x="127446" y="16387"/>
                    <a:pt x="126184" y="16387"/>
                  </a:cubicBezTo>
                  <a:cubicBezTo>
                    <a:pt x="124465" y="16387"/>
                    <a:pt x="122739" y="15915"/>
                    <a:pt x="121279" y="14918"/>
                  </a:cubicBezTo>
                  <a:cubicBezTo>
                    <a:pt x="121003" y="14742"/>
                    <a:pt x="120728" y="14542"/>
                    <a:pt x="120477" y="14316"/>
                  </a:cubicBezTo>
                  <a:cubicBezTo>
                    <a:pt x="121229" y="13289"/>
                    <a:pt x="121755" y="12086"/>
                    <a:pt x="122056" y="10858"/>
                  </a:cubicBezTo>
                  <a:cubicBezTo>
                    <a:pt x="122106" y="10958"/>
                    <a:pt x="122181" y="11033"/>
                    <a:pt x="122231" y="11133"/>
                  </a:cubicBezTo>
                  <a:cubicBezTo>
                    <a:pt x="122281" y="11184"/>
                    <a:pt x="122332" y="11209"/>
                    <a:pt x="122382" y="11209"/>
                  </a:cubicBezTo>
                  <a:cubicBezTo>
                    <a:pt x="122432" y="11209"/>
                    <a:pt x="122457" y="11209"/>
                    <a:pt x="122482" y="11184"/>
                  </a:cubicBezTo>
                  <a:cubicBezTo>
                    <a:pt x="122557" y="11133"/>
                    <a:pt x="122582" y="11033"/>
                    <a:pt x="122532" y="10933"/>
                  </a:cubicBezTo>
                  <a:cubicBezTo>
                    <a:pt x="122432" y="10783"/>
                    <a:pt x="122332" y="10632"/>
                    <a:pt x="122206" y="10507"/>
                  </a:cubicBezTo>
                  <a:cubicBezTo>
                    <a:pt x="122482" y="10356"/>
                    <a:pt x="122733" y="10206"/>
                    <a:pt x="122983" y="10031"/>
                  </a:cubicBezTo>
                  <a:cubicBezTo>
                    <a:pt x="123058" y="9980"/>
                    <a:pt x="123083" y="9880"/>
                    <a:pt x="123033" y="9780"/>
                  </a:cubicBezTo>
                  <a:cubicBezTo>
                    <a:pt x="123001" y="9731"/>
                    <a:pt x="122937" y="9704"/>
                    <a:pt x="122876" y="9704"/>
                  </a:cubicBezTo>
                  <a:cubicBezTo>
                    <a:pt x="122842" y="9704"/>
                    <a:pt x="122809" y="9712"/>
                    <a:pt x="122783" y="9730"/>
                  </a:cubicBezTo>
                  <a:cubicBezTo>
                    <a:pt x="122582" y="9855"/>
                    <a:pt x="122407" y="9980"/>
                    <a:pt x="122206" y="10081"/>
                  </a:cubicBezTo>
                  <a:cubicBezTo>
                    <a:pt x="122657" y="7274"/>
                    <a:pt x="121981" y="4291"/>
                    <a:pt x="120151" y="2086"/>
                  </a:cubicBezTo>
                  <a:cubicBezTo>
                    <a:pt x="119926" y="1835"/>
                    <a:pt x="119675" y="1660"/>
                    <a:pt x="119374" y="1559"/>
                  </a:cubicBezTo>
                  <a:cubicBezTo>
                    <a:pt x="119271" y="1534"/>
                    <a:pt x="119159" y="1516"/>
                    <a:pt x="119041" y="1516"/>
                  </a:cubicBezTo>
                  <a:cubicBezTo>
                    <a:pt x="118582" y="1516"/>
                    <a:pt x="118033" y="1776"/>
                    <a:pt x="117595" y="2813"/>
                  </a:cubicBezTo>
                  <a:cubicBezTo>
                    <a:pt x="117394" y="3314"/>
                    <a:pt x="117219" y="3840"/>
                    <a:pt x="117093" y="4366"/>
                  </a:cubicBezTo>
                  <a:lnTo>
                    <a:pt x="116542" y="4141"/>
                  </a:lnTo>
                  <a:cubicBezTo>
                    <a:pt x="116521" y="4127"/>
                    <a:pt x="116496" y="4121"/>
                    <a:pt x="116471" y="4121"/>
                  </a:cubicBezTo>
                  <a:cubicBezTo>
                    <a:pt x="116405" y="4121"/>
                    <a:pt x="116335" y="4162"/>
                    <a:pt x="116317" y="4216"/>
                  </a:cubicBezTo>
                  <a:cubicBezTo>
                    <a:pt x="116266" y="4316"/>
                    <a:pt x="116317" y="4417"/>
                    <a:pt x="116417" y="4467"/>
                  </a:cubicBezTo>
                  <a:lnTo>
                    <a:pt x="116893" y="4667"/>
                  </a:lnTo>
                  <a:cubicBezTo>
                    <a:pt x="116718" y="4818"/>
                    <a:pt x="116542" y="4968"/>
                    <a:pt x="116392" y="5143"/>
                  </a:cubicBezTo>
                  <a:cubicBezTo>
                    <a:pt x="116317" y="5219"/>
                    <a:pt x="116317" y="5319"/>
                    <a:pt x="116392" y="5394"/>
                  </a:cubicBezTo>
                  <a:cubicBezTo>
                    <a:pt x="116417" y="5419"/>
                    <a:pt x="116467" y="5444"/>
                    <a:pt x="116517" y="5444"/>
                  </a:cubicBezTo>
                  <a:cubicBezTo>
                    <a:pt x="116567" y="5444"/>
                    <a:pt x="116617" y="5419"/>
                    <a:pt x="116642" y="5394"/>
                  </a:cubicBezTo>
                  <a:cubicBezTo>
                    <a:pt x="116743" y="5294"/>
                    <a:pt x="116843" y="5193"/>
                    <a:pt x="116943" y="5093"/>
                  </a:cubicBezTo>
                  <a:lnTo>
                    <a:pt x="116943" y="5093"/>
                  </a:lnTo>
                  <a:cubicBezTo>
                    <a:pt x="116868" y="5620"/>
                    <a:pt x="116818" y="6121"/>
                    <a:pt x="116818" y="6622"/>
                  </a:cubicBezTo>
                  <a:lnTo>
                    <a:pt x="115139" y="6622"/>
                  </a:lnTo>
                  <a:lnTo>
                    <a:pt x="110276" y="17700"/>
                  </a:lnTo>
                  <a:cubicBezTo>
                    <a:pt x="109224" y="17474"/>
                    <a:pt x="108196" y="17073"/>
                    <a:pt x="107294" y="16497"/>
                  </a:cubicBezTo>
                  <a:cubicBezTo>
                    <a:pt x="106993" y="16321"/>
                    <a:pt x="106717" y="16096"/>
                    <a:pt x="106442" y="15895"/>
                  </a:cubicBezTo>
                  <a:cubicBezTo>
                    <a:pt x="108271" y="14442"/>
                    <a:pt x="109750" y="12462"/>
                    <a:pt x="110527" y="10306"/>
                  </a:cubicBezTo>
                  <a:cubicBezTo>
                    <a:pt x="110828" y="9479"/>
                    <a:pt x="111078" y="8527"/>
                    <a:pt x="111179" y="7524"/>
                  </a:cubicBezTo>
                  <a:lnTo>
                    <a:pt x="111680" y="8001"/>
                  </a:lnTo>
                  <a:cubicBezTo>
                    <a:pt x="111705" y="8026"/>
                    <a:pt x="111755" y="8051"/>
                    <a:pt x="111805" y="8051"/>
                  </a:cubicBezTo>
                  <a:cubicBezTo>
                    <a:pt x="111855" y="8051"/>
                    <a:pt x="111880" y="8026"/>
                    <a:pt x="111931" y="8001"/>
                  </a:cubicBezTo>
                  <a:cubicBezTo>
                    <a:pt x="111981" y="7925"/>
                    <a:pt x="111981" y="7800"/>
                    <a:pt x="111931" y="7725"/>
                  </a:cubicBezTo>
                  <a:lnTo>
                    <a:pt x="111379" y="7224"/>
                  </a:lnTo>
                  <a:lnTo>
                    <a:pt x="111880" y="6923"/>
                  </a:lnTo>
                  <a:cubicBezTo>
                    <a:pt x="111981" y="6873"/>
                    <a:pt x="112006" y="6772"/>
                    <a:pt x="111956" y="6672"/>
                  </a:cubicBezTo>
                  <a:cubicBezTo>
                    <a:pt x="111923" y="6624"/>
                    <a:pt x="111860" y="6596"/>
                    <a:pt x="111798" y="6596"/>
                  </a:cubicBezTo>
                  <a:cubicBezTo>
                    <a:pt x="111765" y="6596"/>
                    <a:pt x="111732" y="6604"/>
                    <a:pt x="111705" y="6622"/>
                  </a:cubicBezTo>
                  <a:lnTo>
                    <a:pt x="111204" y="6923"/>
                  </a:lnTo>
                  <a:cubicBezTo>
                    <a:pt x="111229" y="5745"/>
                    <a:pt x="110978" y="4567"/>
                    <a:pt x="110276" y="3489"/>
                  </a:cubicBezTo>
                  <a:cubicBezTo>
                    <a:pt x="109575" y="2462"/>
                    <a:pt x="108497" y="1810"/>
                    <a:pt x="107344" y="1685"/>
                  </a:cubicBezTo>
                  <a:lnTo>
                    <a:pt x="107645" y="1309"/>
                  </a:lnTo>
                  <a:cubicBezTo>
                    <a:pt x="107695" y="1234"/>
                    <a:pt x="107695" y="1108"/>
                    <a:pt x="107620" y="1058"/>
                  </a:cubicBezTo>
                  <a:cubicBezTo>
                    <a:pt x="107588" y="1027"/>
                    <a:pt x="107548" y="1013"/>
                    <a:pt x="107508" y="1013"/>
                  </a:cubicBezTo>
                  <a:cubicBezTo>
                    <a:pt x="107453" y="1013"/>
                    <a:pt x="107398" y="1040"/>
                    <a:pt x="107369" y="1083"/>
                  </a:cubicBezTo>
                  <a:lnTo>
                    <a:pt x="106993" y="1559"/>
                  </a:lnTo>
                  <a:lnTo>
                    <a:pt x="106617" y="1108"/>
                  </a:lnTo>
                  <a:cubicBezTo>
                    <a:pt x="106574" y="1065"/>
                    <a:pt x="106521" y="1038"/>
                    <a:pt x="106471" y="1038"/>
                  </a:cubicBezTo>
                  <a:cubicBezTo>
                    <a:pt x="106434" y="1038"/>
                    <a:pt x="106398" y="1052"/>
                    <a:pt x="106367" y="1083"/>
                  </a:cubicBezTo>
                  <a:cubicBezTo>
                    <a:pt x="106291" y="1133"/>
                    <a:pt x="106266" y="1259"/>
                    <a:pt x="106342" y="1334"/>
                  </a:cubicBezTo>
                  <a:lnTo>
                    <a:pt x="106617" y="1660"/>
                  </a:lnTo>
                  <a:cubicBezTo>
                    <a:pt x="105164" y="1785"/>
                    <a:pt x="104036" y="2787"/>
                    <a:pt x="103284" y="4617"/>
                  </a:cubicBezTo>
                  <a:cubicBezTo>
                    <a:pt x="102357" y="6798"/>
                    <a:pt x="102407" y="9329"/>
                    <a:pt x="103159" y="11610"/>
                  </a:cubicBezTo>
                  <a:cubicBezTo>
                    <a:pt x="102958" y="11509"/>
                    <a:pt x="102758" y="11434"/>
                    <a:pt x="102582" y="11334"/>
                  </a:cubicBezTo>
                  <a:cubicBezTo>
                    <a:pt x="102549" y="11317"/>
                    <a:pt x="102515" y="11309"/>
                    <a:pt x="102484" y="11309"/>
                  </a:cubicBezTo>
                  <a:cubicBezTo>
                    <a:pt x="102421" y="11309"/>
                    <a:pt x="102365" y="11342"/>
                    <a:pt x="102331" y="11409"/>
                  </a:cubicBezTo>
                  <a:cubicBezTo>
                    <a:pt x="102281" y="11484"/>
                    <a:pt x="102331" y="11610"/>
                    <a:pt x="102407" y="11635"/>
                  </a:cubicBezTo>
                  <a:cubicBezTo>
                    <a:pt x="102607" y="11760"/>
                    <a:pt x="102833" y="11860"/>
                    <a:pt x="103058" y="11935"/>
                  </a:cubicBezTo>
                  <a:lnTo>
                    <a:pt x="102707" y="12612"/>
                  </a:lnTo>
                  <a:cubicBezTo>
                    <a:pt x="102682" y="12687"/>
                    <a:pt x="102707" y="12813"/>
                    <a:pt x="102808" y="12838"/>
                  </a:cubicBezTo>
                  <a:cubicBezTo>
                    <a:pt x="102833" y="12863"/>
                    <a:pt x="102858" y="12863"/>
                    <a:pt x="102883" y="12863"/>
                  </a:cubicBezTo>
                  <a:cubicBezTo>
                    <a:pt x="102933" y="12863"/>
                    <a:pt x="103008" y="12838"/>
                    <a:pt x="103033" y="12762"/>
                  </a:cubicBezTo>
                  <a:lnTo>
                    <a:pt x="103359" y="12136"/>
                  </a:lnTo>
                  <a:cubicBezTo>
                    <a:pt x="103910" y="13564"/>
                    <a:pt x="104788" y="14843"/>
                    <a:pt x="105890" y="15870"/>
                  </a:cubicBezTo>
                  <a:cubicBezTo>
                    <a:pt x="105540" y="16121"/>
                    <a:pt x="105189" y="16346"/>
                    <a:pt x="104813" y="16572"/>
                  </a:cubicBezTo>
                  <a:cubicBezTo>
                    <a:pt x="104612" y="16422"/>
                    <a:pt x="104387" y="16271"/>
                    <a:pt x="104186" y="16121"/>
                  </a:cubicBezTo>
                  <a:cubicBezTo>
                    <a:pt x="104155" y="16089"/>
                    <a:pt x="104119" y="16075"/>
                    <a:pt x="104082" y="16075"/>
                  </a:cubicBezTo>
                  <a:cubicBezTo>
                    <a:pt x="104031" y="16075"/>
                    <a:pt x="103979" y="16102"/>
                    <a:pt x="103936" y="16146"/>
                  </a:cubicBezTo>
                  <a:cubicBezTo>
                    <a:pt x="103885" y="16221"/>
                    <a:pt x="103885" y="16321"/>
                    <a:pt x="103961" y="16397"/>
                  </a:cubicBezTo>
                  <a:cubicBezTo>
                    <a:pt x="104136" y="16522"/>
                    <a:pt x="104286" y="16647"/>
                    <a:pt x="104462" y="16747"/>
                  </a:cubicBezTo>
                  <a:cubicBezTo>
                    <a:pt x="104111" y="16948"/>
                    <a:pt x="103760" y="17123"/>
                    <a:pt x="103409" y="17249"/>
                  </a:cubicBezTo>
                  <a:cubicBezTo>
                    <a:pt x="102732" y="17524"/>
                    <a:pt x="102081" y="17700"/>
                    <a:pt x="101429" y="17775"/>
                  </a:cubicBezTo>
                  <a:lnTo>
                    <a:pt x="99499" y="17775"/>
                  </a:lnTo>
                  <a:cubicBezTo>
                    <a:pt x="98748" y="17675"/>
                    <a:pt x="98021" y="17449"/>
                    <a:pt x="97344" y="17098"/>
                  </a:cubicBezTo>
                  <a:cubicBezTo>
                    <a:pt x="96216" y="16497"/>
                    <a:pt x="95314" y="15670"/>
                    <a:pt x="94587" y="14667"/>
                  </a:cubicBezTo>
                  <a:cubicBezTo>
                    <a:pt x="96592" y="12762"/>
                    <a:pt x="97745" y="10256"/>
                    <a:pt x="97770" y="7725"/>
                  </a:cubicBezTo>
                  <a:cubicBezTo>
                    <a:pt x="97795" y="7023"/>
                    <a:pt x="97695" y="5720"/>
                    <a:pt x="97118" y="4542"/>
                  </a:cubicBezTo>
                  <a:lnTo>
                    <a:pt x="97118" y="4542"/>
                  </a:lnTo>
                  <a:cubicBezTo>
                    <a:pt x="97219" y="4567"/>
                    <a:pt x="97319" y="4592"/>
                    <a:pt x="97419" y="4642"/>
                  </a:cubicBezTo>
                  <a:lnTo>
                    <a:pt x="97469" y="4642"/>
                  </a:lnTo>
                  <a:cubicBezTo>
                    <a:pt x="97544" y="4642"/>
                    <a:pt x="97620" y="4592"/>
                    <a:pt x="97645" y="4517"/>
                  </a:cubicBezTo>
                  <a:cubicBezTo>
                    <a:pt x="97670" y="4417"/>
                    <a:pt x="97620" y="4316"/>
                    <a:pt x="97544" y="4291"/>
                  </a:cubicBezTo>
                  <a:cubicBezTo>
                    <a:pt x="97319" y="4216"/>
                    <a:pt x="97093" y="4141"/>
                    <a:pt x="96868" y="4091"/>
                  </a:cubicBezTo>
                  <a:cubicBezTo>
                    <a:pt x="96818" y="4041"/>
                    <a:pt x="96793" y="3990"/>
                    <a:pt x="96742" y="3940"/>
                  </a:cubicBezTo>
                  <a:lnTo>
                    <a:pt x="96918" y="3464"/>
                  </a:lnTo>
                  <a:cubicBezTo>
                    <a:pt x="96943" y="3364"/>
                    <a:pt x="96893" y="3264"/>
                    <a:pt x="96793" y="3239"/>
                  </a:cubicBezTo>
                  <a:cubicBezTo>
                    <a:pt x="96775" y="3233"/>
                    <a:pt x="96754" y="3230"/>
                    <a:pt x="96733" y="3230"/>
                  </a:cubicBezTo>
                  <a:cubicBezTo>
                    <a:pt x="96664" y="3230"/>
                    <a:pt x="96586" y="3262"/>
                    <a:pt x="96567" y="3339"/>
                  </a:cubicBezTo>
                  <a:lnTo>
                    <a:pt x="96492" y="3589"/>
                  </a:lnTo>
                  <a:cubicBezTo>
                    <a:pt x="96141" y="3214"/>
                    <a:pt x="95740" y="2888"/>
                    <a:pt x="95214" y="2612"/>
                  </a:cubicBezTo>
                  <a:cubicBezTo>
                    <a:pt x="94737" y="2386"/>
                    <a:pt x="94236" y="2261"/>
                    <a:pt x="93735" y="2261"/>
                  </a:cubicBezTo>
                  <a:cubicBezTo>
                    <a:pt x="93810" y="2136"/>
                    <a:pt x="93885" y="2011"/>
                    <a:pt x="93961" y="1910"/>
                  </a:cubicBezTo>
                  <a:cubicBezTo>
                    <a:pt x="94011" y="1810"/>
                    <a:pt x="93986" y="1710"/>
                    <a:pt x="93910" y="1660"/>
                  </a:cubicBezTo>
                  <a:cubicBezTo>
                    <a:pt x="93875" y="1642"/>
                    <a:pt x="93839" y="1634"/>
                    <a:pt x="93806" y="1634"/>
                  </a:cubicBezTo>
                  <a:cubicBezTo>
                    <a:pt x="93745" y="1634"/>
                    <a:pt x="93692" y="1661"/>
                    <a:pt x="93660" y="1710"/>
                  </a:cubicBezTo>
                  <a:cubicBezTo>
                    <a:pt x="93560" y="1860"/>
                    <a:pt x="93459" y="2036"/>
                    <a:pt x="93359" y="2211"/>
                  </a:cubicBezTo>
                  <a:cubicBezTo>
                    <a:pt x="93234" y="2036"/>
                    <a:pt x="93108" y="1885"/>
                    <a:pt x="92983" y="1710"/>
                  </a:cubicBezTo>
                  <a:cubicBezTo>
                    <a:pt x="92951" y="1661"/>
                    <a:pt x="92897" y="1634"/>
                    <a:pt x="92837" y="1634"/>
                  </a:cubicBezTo>
                  <a:cubicBezTo>
                    <a:pt x="92803" y="1634"/>
                    <a:pt x="92768" y="1642"/>
                    <a:pt x="92732" y="1660"/>
                  </a:cubicBezTo>
                  <a:cubicBezTo>
                    <a:pt x="92657" y="1710"/>
                    <a:pt x="92632" y="1835"/>
                    <a:pt x="92682" y="1910"/>
                  </a:cubicBezTo>
                  <a:cubicBezTo>
                    <a:pt x="92808" y="2061"/>
                    <a:pt x="92908" y="2211"/>
                    <a:pt x="93033" y="2361"/>
                  </a:cubicBezTo>
                  <a:cubicBezTo>
                    <a:pt x="92482" y="2487"/>
                    <a:pt x="92006" y="2737"/>
                    <a:pt x="91605" y="3163"/>
                  </a:cubicBezTo>
                  <a:cubicBezTo>
                    <a:pt x="90502" y="4366"/>
                    <a:pt x="90853" y="6071"/>
                    <a:pt x="91254" y="7549"/>
                  </a:cubicBezTo>
                  <a:cubicBezTo>
                    <a:pt x="91279" y="7625"/>
                    <a:pt x="91304" y="7700"/>
                    <a:pt x="91329" y="7775"/>
                  </a:cubicBezTo>
                  <a:lnTo>
                    <a:pt x="90652" y="7850"/>
                  </a:lnTo>
                  <a:cubicBezTo>
                    <a:pt x="90552" y="7850"/>
                    <a:pt x="90477" y="7950"/>
                    <a:pt x="90502" y="8051"/>
                  </a:cubicBezTo>
                  <a:cubicBezTo>
                    <a:pt x="90502" y="8126"/>
                    <a:pt x="90577" y="8201"/>
                    <a:pt x="90677" y="8201"/>
                  </a:cubicBezTo>
                  <a:lnTo>
                    <a:pt x="91429" y="8126"/>
                  </a:lnTo>
                  <a:cubicBezTo>
                    <a:pt x="91454" y="8276"/>
                    <a:pt x="91504" y="8427"/>
                    <a:pt x="91554" y="8577"/>
                  </a:cubicBezTo>
                  <a:cubicBezTo>
                    <a:pt x="91379" y="8627"/>
                    <a:pt x="91179" y="8652"/>
                    <a:pt x="91003" y="8677"/>
                  </a:cubicBezTo>
                  <a:cubicBezTo>
                    <a:pt x="90903" y="8702"/>
                    <a:pt x="90853" y="8777"/>
                    <a:pt x="90853" y="8878"/>
                  </a:cubicBezTo>
                  <a:cubicBezTo>
                    <a:pt x="90853" y="8978"/>
                    <a:pt x="90953" y="9028"/>
                    <a:pt x="91028" y="9028"/>
                  </a:cubicBezTo>
                  <a:lnTo>
                    <a:pt x="91053" y="9028"/>
                  </a:lnTo>
                  <a:cubicBezTo>
                    <a:pt x="91254" y="9003"/>
                    <a:pt x="91454" y="8978"/>
                    <a:pt x="91655" y="8928"/>
                  </a:cubicBezTo>
                  <a:cubicBezTo>
                    <a:pt x="92256" y="10983"/>
                    <a:pt x="92983" y="12988"/>
                    <a:pt x="94111" y="14617"/>
                  </a:cubicBezTo>
                  <a:cubicBezTo>
                    <a:pt x="94036" y="14692"/>
                    <a:pt x="93961" y="14742"/>
                    <a:pt x="93885" y="14818"/>
                  </a:cubicBezTo>
                  <a:cubicBezTo>
                    <a:pt x="93610" y="15043"/>
                    <a:pt x="93334" y="15269"/>
                    <a:pt x="93033" y="15469"/>
                  </a:cubicBezTo>
                  <a:cubicBezTo>
                    <a:pt x="93033" y="15344"/>
                    <a:pt x="93033" y="15219"/>
                    <a:pt x="93033" y="15093"/>
                  </a:cubicBezTo>
                  <a:cubicBezTo>
                    <a:pt x="93033" y="14993"/>
                    <a:pt x="92933" y="14918"/>
                    <a:pt x="92833" y="14918"/>
                  </a:cubicBezTo>
                  <a:cubicBezTo>
                    <a:pt x="92757" y="14943"/>
                    <a:pt x="92682" y="15018"/>
                    <a:pt x="92682" y="15118"/>
                  </a:cubicBezTo>
                  <a:cubicBezTo>
                    <a:pt x="92682" y="15319"/>
                    <a:pt x="92682" y="15519"/>
                    <a:pt x="92682" y="15695"/>
                  </a:cubicBezTo>
                  <a:lnTo>
                    <a:pt x="92331" y="15519"/>
                  </a:lnTo>
                  <a:cubicBezTo>
                    <a:pt x="92331" y="15494"/>
                    <a:pt x="92331" y="15444"/>
                    <a:pt x="92306" y="15419"/>
                  </a:cubicBezTo>
                  <a:cubicBezTo>
                    <a:pt x="92269" y="15363"/>
                    <a:pt x="92203" y="15335"/>
                    <a:pt x="92141" y="15335"/>
                  </a:cubicBezTo>
                  <a:cubicBezTo>
                    <a:pt x="92120" y="15335"/>
                    <a:pt x="92100" y="15338"/>
                    <a:pt x="92081" y="15344"/>
                  </a:cubicBezTo>
                  <a:cubicBezTo>
                    <a:pt x="92006" y="15369"/>
                    <a:pt x="91930" y="15469"/>
                    <a:pt x="91930" y="15519"/>
                  </a:cubicBezTo>
                  <a:cubicBezTo>
                    <a:pt x="91905" y="15595"/>
                    <a:pt x="91930" y="15720"/>
                    <a:pt x="92081" y="15795"/>
                  </a:cubicBezTo>
                  <a:lnTo>
                    <a:pt x="92331" y="15920"/>
                  </a:lnTo>
                  <a:cubicBezTo>
                    <a:pt x="90812" y="16812"/>
                    <a:pt x="89145" y="17278"/>
                    <a:pt x="87502" y="17278"/>
                  </a:cubicBezTo>
                  <a:cubicBezTo>
                    <a:pt x="87113" y="17278"/>
                    <a:pt x="86725" y="17251"/>
                    <a:pt x="86341" y="17199"/>
                  </a:cubicBezTo>
                  <a:cubicBezTo>
                    <a:pt x="84587" y="16923"/>
                    <a:pt x="82908" y="16121"/>
                    <a:pt x="81529" y="14843"/>
                  </a:cubicBezTo>
                  <a:cubicBezTo>
                    <a:pt x="82582" y="13915"/>
                    <a:pt x="83384" y="12838"/>
                    <a:pt x="83960" y="11710"/>
                  </a:cubicBezTo>
                  <a:cubicBezTo>
                    <a:pt x="84011" y="11810"/>
                    <a:pt x="84061" y="11910"/>
                    <a:pt x="84111" y="12011"/>
                  </a:cubicBezTo>
                  <a:cubicBezTo>
                    <a:pt x="84136" y="12086"/>
                    <a:pt x="84186" y="12136"/>
                    <a:pt x="84261" y="12136"/>
                  </a:cubicBezTo>
                  <a:cubicBezTo>
                    <a:pt x="84286" y="12136"/>
                    <a:pt x="84311" y="12111"/>
                    <a:pt x="84336" y="12111"/>
                  </a:cubicBezTo>
                  <a:cubicBezTo>
                    <a:pt x="84437" y="12061"/>
                    <a:pt x="84462" y="11960"/>
                    <a:pt x="84437" y="11885"/>
                  </a:cubicBezTo>
                  <a:cubicBezTo>
                    <a:pt x="84361" y="11710"/>
                    <a:pt x="84286" y="11534"/>
                    <a:pt x="84186" y="11384"/>
                  </a:cubicBezTo>
                  <a:lnTo>
                    <a:pt x="84963" y="11033"/>
                  </a:lnTo>
                  <a:cubicBezTo>
                    <a:pt x="85063" y="10983"/>
                    <a:pt x="85088" y="10883"/>
                    <a:pt x="85063" y="10808"/>
                  </a:cubicBezTo>
                  <a:cubicBezTo>
                    <a:pt x="85027" y="10734"/>
                    <a:pt x="84963" y="10688"/>
                    <a:pt x="84892" y="10688"/>
                  </a:cubicBezTo>
                  <a:cubicBezTo>
                    <a:pt x="84866" y="10688"/>
                    <a:pt x="84839" y="10694"/>
                    <a:pt x="84813" y="10707"/>
                  </a:cubicBezTo>
                  <a:lnTo>
                    <a:pt x="84286" y="10958"/>
                  </a:lnTo>
                  <a:cubicBezTo>
                    <a:pt x="84762" y="9730"/>
                    <a:pt x="84988" y="8452"/>
                    <a:pt x="84888" y="7173"/>
                  </a:cubicBezTo>
                  <a:cubicBezTo>
                    <a:pt x="84888" y="7073"/>
                    <a:pt x="84863" y="6998"/>
                    <a:pt x="84863" y="6898"/>
                  </a:cubicBezTo>
                  <a:lnTo>
                    <a:pt x="84863" y="6898"/>
                  </a:lnTo>
                  <a:lnTo>
                    <a:pt x="85339" y="7324"/>
                  </a:lnTo>
                  <a:cubicBezTo>
                    <a:pt x="85389" y="7349"/>
                    <a:pt x="85414" y="7374"/>
                    <a:pt x="85464" y="7374"/>
                  </a:cubicBezTo>
                  <a:cubicBezTo>
                    <a:pt x="85514" y="7374"/>
                    <a:pt x="85564" y="7349"/>
                    <a:pt x="85590" y="7299"/>
                  </a:cubicBezTo>
                  <a:cubicBezTo>
                    <a:pt x="85665" y="7224"/>
                    <a:pt x="85665" y="7123"/>
                    <a:pt x="85590" y="7048"/>
                  </a:cubicBezTo>
                  <a:lnTo>
                    <a:pt x="84863" y="6422"/>
                  </a:lnTo>
                  <a:lnTo>
                    <a:pt x="85564" y="6196"/>
                  </a:lnTo>
                  <a:cubicBezTo>
                    <a:pt x="85665" y="6146"/>
                    <a:pt x="85715" y="6046"/>
                    <a:pt x="85665" y="5945"/>
                  </a:cubicBezTo>
                  <a:cubicBezTo>
                    <a:pt x="85644" y="5884"/>
                    <a:pt x="85573" y="5839"/>
                    <a:pt x="85492" y="5839"/>
                  </a:cubicBezTo>
                  <a:cubicBezTo>
                    <a:pt x="85475" y="5839"/>
                    <a:pt x="85457" y="5841"/>
                    <a:pt x="85439" y="5845"/>
                  </a:cubicBezTo>
                  <a:lnTo>
                    <a:pt x="84737" y="6096"/>
                  </a:lnTo>
                  <a:cubicBezTo>
                    <a:pt x="84462" y="4843"/>
                    <a:pt x="83910" y="3815"/>
                    <a:pt x="83083" y="3163"/>
                  </a:cubicBezTo>
                  <a:cubicBezTo>
                    <a:pt x="82482" y="2662"/>
                    <a:pt x="81730" y="2386"/>
                    <a:pt x="80953" y="2386"/>
                  </a:cubicBezTo>
                  <a:lnTo>
                    <a:pt x="80878" y="1960"/>
                  </a:lnTo>
                  <a:cubicBezTo>
                    <a:pt x="80853" y="1860"/>
                    <a:pt x="80777" y="1810"/>
                    <a:pt x="80677" y="1810"/>
                  </a:cubicBezTo>
                  <a:cubicBezTo>
                    <a:pt x="80577" y="1835"/>
                    <a:pt x="80502" y="1935"/>
                    <a:pt x="80527" y="2011"/>
                  </a:cubicBezTo>
                  <a:lnTo>
                    <a:pt x="80602" y="2412"/>
                  </a:lnTo>
                  <a:cubicBezTo>
                    <a:pt x="80527" y="2412"/>
                    <a:pt x="80477" y="2437"/>
                    <a:pt x="80402" y="2437"/>
                  </a:cubicBezTo>
                  <a:cubicBezTo>
                    <a:pt x="79324" y="2612"/>
                    <a:pt x="78747" y="3214"/>
                    <a:pt x="78397" y="3940"/>
                  </a:cubicBezTo>
                  <a:lnTo>
                    <a:pt x="77920" y="3539"/>
                  </a:lnTo>
                  <a:cubicBezTo>
                    <a:pt x="77887" y="3517"/>
                    <a:pt x="77843" y="3504"/>
                    <a:pt x="77800" y="3504"/>
                  </a:cubicBezTo>
                  <a:cubicBezTo>
                    <a:pt x="77748" y="3504"/>
                    <a:pt x="77697" y="3523"/>
                    <a:pt x="77670" y="3564"/>
                  </a:cubicBezTo>
                  <a:cubicBezTo>
                    <a:pt x="77595" y="3640"/>
                    <a:pt x="77620" y="3765"/>
                    <a:pt x="77695" y="3815"/>
                  </a:cubicBezTo>
                  <a:lnTo>
                    <a:pt x="78196" y="4241"/>
                  </a:lnTo>
                  <a:lnTo>
                    <a:pt x="77544" y="4517"/>
                  </a:lnTo>
                  <a:cubicBezTo>
                    <a:pt x="77469" y="4567"/>
                    <a:pt x="77419" y="4667"/>
                    <a:pt x="77469" y="4767"/>
                  </a:cubicBezTo>
                  <a:cubicBezTo>
                    <a:pt x="77494" y="4818"/>
                    <a:pt x="77544" y="4868"/>
                    <a:pt x="77620" y="4868"/>
                  </a:cubicBezTo>
                  <a:cubicBezTo>
                    <a:pt x="77645" y="4868"/>
                    <a:pt x="77670" y="4868"/>
                    <a:pt x="77695" y="4843"/>
                  </a:cubicBezTo>
                  <a:lnTo>
                    <a:pt x="78121" y="4667"/>
                  </a:lnTo>
                  <a:lnTo>
                    <a:pt x="78121" y="4667"/>
                  </a:lnTo>
                  <a:cubicBezTo>
                    <a:pt x="78096" y="4717"/>
                    <a:pt x="78096" y="4792"/>
                    <a:pt x="78071" y="4843"/>
                  </a:cubicBezTo>
                  <a:cubicBezTo>
                    <a:pt x="77720" y="6046"/>
                    <a:pt x="77645" y="7299"/>
                    <a:pt x="77820" y="8552"/>
                  </a:cubicBezTo>
                  <a:lnTo>
                    <a:pt x="76968" y="6622"/>
                  </a:lnTo>
                  <a:lnTo>
                    <a:pt x="74311" y="6622"/>
                  </a:lnTo>
                  <a:lnTo>
                    <a:pt x="77344" y="16898"/>
                  </a:lnTo>
                  <a:cubicBezTo>
                    <a:pt x="76371" y="17207"/>
                    <a:pt x="75360" y="17373"/>
                    <a:pt x="74364" y="17373"/>
                  </a:cubicBezTo>
                  <a:cubicBezTo>
                    <a:pt x="73743" y="17373"/>
                    <a:pt x="73128" y="17308"/>
                    <a:pt x="72532" y="17174"/>
                  </a:cubicBezTo>
                  <a:cubicBezTo>
                    <a:pt x="70953" y="16823"/>
                    <a:pt x="69474" y="16046"/>
                    <a:pt x="68221" y="14918"/>
                  </a:cubicBezTo>
                  <a:cubicBezTo>
                    <a:pt x="68321" y="14793"/>
                    <a:pt x="68447" y="14667"/>
                    <a:pt x="68547" y="14542"/>
                  </a:cubicBezTo>
                  <a:cubicBezTo>
                    <a:pt x="69023" y="14016"/>
                    <a:pt x="69399" y="13439"/>
                    <a:pt x="69725" y="12813"/>
                  </a:cubicBezTo>
                  <a:lnTo>
                    <a:pt x="69750" y="12938"/>
                  </a:lnTo>
                  <a:cubicBezTo>
                    <a:pt x="69775" y="13013"/>
                    <a:pt x="69850" y="13063"/>
                    <a:pt x="69925" y="13063"/>
                  </a:cubicBezTo>
                  <a:lnTo>
                    <a:pt x="69975" y="13063"/>
                  </a:lnTo>
                  <a:cubicBezTo>
                    <a:pt x="70076" y="13038"/>
                    <a:pt x="70126" y="12963"/>
                    <a:pt x="70101" y="12863"/>
                  </a:cubicBezTo>
                  <a:lnTo>
                    <a:pt x="69975" y="12286"/>
                  </a:lnTo>
                  <a:cubicBezTo>
                    <a:pt x="70000" y="12236"/>
                    <a:pt x="70026" y="12186"/>
                    <a:pt x="70051" y="12136"/>
                  </a:cubicBezTo>
                  <a:lnTo>
                    <a:pt x="70602" y="12311"/>
                  </a:lnTo>
                  <a:cubicBezTo>
                    <a:pt x="70627" y="12336"/>
                    <a:pt x="70652" y="12336"/>
                    <a:pt x="70652" y="12336"/>
                  </a:cubicBezTo>
                  <a:cubicBezTo>
                    <a:pt x="70727" y="12336"/>
                    <a:pt x="70802" y="12286"/>
                    <a:pt x="70828" y="12211"/>
                  </a:cubicBezTo>
                  <a:cubicBezTo>
                    <a:pt x="70853" y="12111"/>
                    <a:pt x="70802" y="12011"/>
                    <a:pt x="70727" y="11986"/>
                  </a:cubicBezTo>
                  <a:lnTo>
                    <a:pt x="70176" y="11785"/>
                  </a:lnTo>
                  <a:cubicBezTo>
                    <a:pt x="70652" y="10532"/>
                    <a:pt x="70853" y="9128"/>
                    <a:pt x="70752" y="7725"/>
                  </a:cubicBezTo>
                  <a:cubicBezTo>
                    <a:pt x="70702" y="6948"/>
                    <a:pt x="70552" y="6196"/>
                    <a:pt x="70326" y="5469"/>
                  </a:cubicBezTo>
                  <a:cubicBezTo>
                    <a:pt x="70552" y="5394"/>
                    <a:pt x="70777" y="5319"/>
                    <a:pt x="71003" y="5219"/>
                  </a:cubicBezTo>
                  <a:cubicBezTo>
                    <a:pt x="71078" y="5193"/>
                    <a:pt x="71128" y="5093"/>
                    <a:pt x="71078" y="4993"/>
                  </a:cubicBezTo>
                  <a:cubicBezTo>
                    <a:pt x="71059" y="4916"/>
                    <a:pt x="70996" y="4884"/>
                    <a:pt x="70923" y="4884"/>
                  </a:cubicBezTo>
                  <a:cubicBezTo>
                    <a:pt x="70900" y="4884"/>
                    <a:pt x="70876" y="4887"/>
                    <a:pt x="70853" y="4893"/>
                  </a:cubicBezTo>
                  <a:cubicBezTo>
                    <a:pt x="70652" y="4993"/>
                    <a:pt x="70427" y="5068"/>
                    <a:pt x="70226" y="5143"/>
                  </a:cubicBezTo>
                  <a:cubicBezTo>
                    <a:pt x="70226" y="5143"/>
                    <a:pt x="70226" y="5118"/>
                    <a:pt x="70226" y="5118"/>
                  </a:cubicBezTo>
                  <a:cubicBezTo>
                    <a:pt x="70326" y="4943"/>
                    <a:pt x="70427" y="4742"/>
                    <a:pt x="70552" y="4567"/>
                  </a:cubicBezTo>
                  <a:cubicBezTo>
                    <a:pt x="70602" y="4492"/>
                    <a:pt x="70577" y="4391"/>
                    <a:pt x="70502" y="4341"/>
                  </a:cubicBezTo>
                  <a:cubicBezTo>
                    <a:pt x="70470" y="4310"/>
                    <a:pt x="70430" y="4296"/>
                    <a:pt x="70390" y="4296"/>
                  </a:cubicBezTo>
                  <a:cubicBezTo>
                    <a:pt x="70335" y="4296"/>
                    <a:pt x="70280" y="4323"/>
                    <a:pt x="70251" y="4366"/>
                  </a:cubicBezTo>
                  <a:cubicBezTo>
                    <a:pt x="70176" y="4492"/>
                    <a:pt x="70101" y="4592"/>
                    <a:pt x="70051" y="4717"/>
                  </a:cubicBezTo>
                  <a:cubicBezTo>
                    <a:pt x="69549" y="3514"/>
                    <a:pt x="68823" y="2462"/>
                    <a:pt x="67845" y="1635"/>
                  </a:cubicBezTo>
                  <a:cubicBezTo>
                    <a:pt x="67469" y="1309"/>
                    <a:pt x="67018" y="1083"/>
                    <a:pt x="66592" y="1058"/>
                  </a:cubicBezTo>
                  <a:cubicBezTo>
                    <a:pt x="66518" y="1051"/>
                    <a:pt x="66447" y="1047"/>
                    <a:pt x="66378" y="1047"/>
                  </a:cubicBezTo>
                  <a:cubicBezTo>
                    <a:pt x="65981" y="1047"/>
                    <a:pt x="65670" y="1167"/>
                    <a:pt x="65414" y="1359"/>
                  </a:cubicBezTo>
                  <a:cubicBezTo>
                    <a:pt x="65439" y="1234"/>
                    <a:pt x="65464" y="1108"/>
                    <a:pt x="65489" y="958"/>
                  </a:cubicBezTo>
                  <a:cubicBezTo>
                    <a:pt x="65514" y="858"/>
                    <a:pt x="65439" y="782"/>
                    <a:pt x="65339" y="757"/>
                  </a:cubicBezTo>
                  <a:cubicBezTo>
                    <a:pt x="65322" y="753"/>
                    <a:pt x="65305" y="751"/>
                    <a:pt x="65290" y="751"/>
                  </a:cubicBezTo>
                  <a:cubicBezTo>
                    <a:pt x="65214" y="751"/>
                    <a:pt x="65159" y="800"/>
                    <a:pt x="65138" y="883"/>
                  </a:cubicBezTo>
                  <a:cubicBezTo>
                    <a:pt x="65088" y="1083"/>
                    <a:pt x="65063" y="1284"/>
                    <a:pt x="65013" y="1484"/>
                  </a:cubicBezTo>
                  <a:cubicBezTo>
                    <a:pt x="64938" y="1459"/>
                    <a:pt x="64863" y="1409"/>
                    <a:pt x="64787" y="1359"/>
                  </a:cubicBezTo>
                  <a:cubicBezTo>
                    <a:pt x="64752" y="1341"/>
                    <a:pt x="64716" y="1333"/>
                    <a:pt x="64683" y="1333"/>
                  </a:cubicBezTo>
                  <a:cubicBezTo>
                    <a:pt x="64622" y="1333"/>
                    <a:pt x="64569" y="1360"/>
                    <a:pt x="64537" y="1409"/>
                  </a:cubicBezTo>
                  <a:cubicBezTo>
                    <a:pt x="64487" y="1484"/>
                    <a:pt x="64512" y="1610"/>
                    <a:pt x="64587" y="1660"/>
                  </a:cubicBezTo>
                  <a:cubicBezTo>
                    <a:pt x="64712" y="1735"/>
                    <a:pt x="64812" y="1785"/>
                    <a:pt x="64938" y="1860"/>
                  </a:cubicBezTo>
                  <a:cubicBezTo>
                    <a:pt x="64662" y="2261"/>
                    <a:pt x="64537" y="2687"/>
                    <a:pt x="64462" y="2913"/>
                  </a:cubicBezTo>
                  <a:cubicBezTo>
                    <a:pt x="63760" y="5068"/>
                    <a:pt x="63785" y="7474"/>
                    <a:pt x="64512" y="9730"/>
                  </a:cubicBezTo>
                  <a:cubicBezTo>
                    <a:pt x="64336" y="9780"/>
                    <a:pt x="64161" y="9830"/>
                    <a:pt x="63985" y="9855"/>
                  </a:cubicBezTo>
                  <a:cubicBezTo>
                    <a:pt x="63885" y="9880"/>
                    <a:pt x="63835" y="9980"/>
                    <a:pt x="63835" y="10056"/>
                  </a:cubicBezTo>
                  <a:cubicBezTo>
                    <a:pt x="63860" y="10156"/>
                    <a:pt x="63935" y="10206"/>
                    <a:pt x="64010" y="10206"/>
                  </a:cubicBezTo>
                  <a:lnTo>
                    <a:pt x="64061" y="10206"/>
                  </a:lnTo>
                  <a:cubicBezTo>
                    <a:pt x="64236" y="10181"/>
                    <a:pt x="64437" y="10131"/>
                    <a:pt x="64612" y="10081"/>
                  </a:cubicBezTo>
                  <a:cubicBezTo>
                    <a:pt x="64687" y="10256"/>
                    <a:pt x="64737" y="10407"/>
                    <a:pt x="64812" y="10582"/>
                  </a:cubicBezTo>
                  <a:lnTo>
                    <a:pt x="64211" y="10958"/>
                  </a:lnTo>
                  <a:cubicBezTo>
                    <a:pt x="64111" y="11008"/>
                    <a:pt x="64086" y="11108"/>
                    <a:pt x="64136" y="11184"/>
                  </a:cubicBezTo>
                  <a:cubicBezTo>
                    <a:pt x="64186" y="11259"/>
                    <a:pt x="64236" y="11284"/>
                    <a:pt x="64286" y="11284"/>
                  </a:cubicBezTo>
                  <a:cubicBezTo>
                    <a:pt x="64336" y="11284"/>
                    <a:pt x="64361" y="11259"/>
                    <a:pt x="64386" y="11259"/>
                  </a:cubicBezTo>
                  <a:lnTo>
                    <a:pt x="64938" y="10908"/>
                  </a:lnTo>
                  <a:cubicBezTo>
                    <a:pt x="65138" y="11334"/>
                    <a:pt x="65339" y="11760"/>
                    <a:pt x="65564" y="12186"/>
                  </a:cubicBezTo>
                  <a:cubicBezTo>
                    <a:pt x="66166" y="13214"/>
                    <a:pt x="66893" y="14141"/>
                    <a:pt x="67695" y="14918"/>
                  </a:cubicBezTo>
                  <a:cubicBezTo>
                    <a:pt x="67168" y="15394"/>
                    <a:pt x="66592" y="15795"/>
                    <a:pt x="65965" y="16146"/>
                  </a:cubicBezTo>
                  <a:lnTo>
                    <a:pt x="65665" y="15945"/>
                  </a:lnTo>
                  <a:cubicBezTo>
                    <a:pt x="65665" y="15895"/>
                    <a:pt x="65640" y="15870"/>
                    <a:pt x="65614" y="15845"/>
                  </a:cubicBezTo>
                  <a:cubicBezTo>
                    <a:pt x="65577" y="15789"/>
                    <a:pt x="65525" y="15761"/>
                    <a:pt x="65459" y="15761"/>
                  </a:cubicBezTo>
                  <a:cubicBezTo>
                    <a:pt x="65437" y="15761"/>
                    <a:pt x="65414" y="15764"/>
                    <a:pt x="65389" y="15770"/>
                  </a:cubicBezTo>
                  <a:cubicBezTo>
                    <a:pt x="65339" y="15795"/>
                    <a:pt x="65264" y="15870"/>
                    <a:pt x="65264" y="15945"/>
                  </a:cubicBezTo>
                  <a:cubicBezTo>
                    <a:pt x="65239" y="15996"/>
                    <a:pt x="65264" y="16121"/>
                    <a:pt x="65389" y="16196"/>
                  </a:cubicBezTo>
                  <a:lnTo>
                    <a:pt x="65614" y="16321"/>
                  </a:lnTo>
                  <a:cubicBezTo>
                    <a:pt x="64230" y="17002"/>
                    <a:pt x="62670" y="17358"/>
                    <a:pt x="61112" y="17358"/>
                  </a:cubicBezTo>
                  <a:cubicBezTo>
                    <a:pt x="59398" y="17358"/>
                    <a:pt x="57686" y="16927"/>
                    <a:pt x="56216" y="16021"/>
                  </a:cubicBezTo>
                  <a:cubicBezTo>
                    <a:pt x="56091" y="15970"/>
                    <a:pt x="55990" y="15895"/>
                    <a:pt x="55890" y="15820"/>
                  </a:cubicBezTo>
                  <a:cubicBezTo>
                    <a:pt x="56742" y="15018"/>
                    <a:pt x="57494" y="14091"/>
                    <a:pt x="58146" y="13063"/>
                  </a:cubicBezTo>
                  <a:cubicBezTo>
                    <a:pt x="58447" y="12587"/>
                    <a:pt x="58697" y="12086"/>
                    <a:pt x="58923" y="11610"/>
                  </a:cubicBezTo>
                  <a:lnTo>
                    <a:pt x="58998" y="11760"/>
                  </a:lnTo>
                  <a:cubicBezTo>
                    <a:pt x="59023" y="11835"/>
                    <a:pt x="59098" y="11860"/>
                    <a:pt x="59173" y="11860"/>
                  </a:cubicBezTo>
                  <a:lnTo>
                    <a:pt x="59249" y="11860"/>
                  </a:lnTo>
                  <a:cubicBezTo>
                    <a:pt x="59324" y="11810"/>
                    <a:pt x="59374" y="11710"/>
                    <a:pt x="59324" y="11610"/>
                  </a:cubicBezTo>
                  <a:lnTo>
                    <a:pt x="59123" y="11209"/>
                  </a:lnTo>
                  <a:lnTo>
                    <a:pt x="60000" y="11083"/>
                  </a:lnTo>
                  <a:cubicBezTo>
                    <a:pt x="60101" y="11083"/>
                    <a:pt x="60151" y="10983"/>
                    <a:pt x="60151" y="10883"/>
                  </a:cubicBezTo>
                  <a:cubicBezTo>
                    <a:pt x="60129" y="10796"/>
                    <a:pt x="60051" y="10728"/>
                    <a:pt x="59981" y="10728"/>
                  </a:cubicBezTo>
                  <a:cubicBezTo>
                    <a:pt x="59971" y="10728"/>
                    <a:pt x="59960" y="10729"/>
                    <a:pt x="59950" y="10732"/>
                  </a:cubicBezTo>
                  <a:lnTo>
                    <a:pt x="59223" y="10833"/>
                  </a:lnTo>
                  <a:cubicBezTo>
                    <a:pt x="60076" y="8552"/>
                    <a:pt x="60151" y="6171"/>
                    <a:pt x="59474" y="3990"/>
                  </a:cubicBezTo>
                  <a:lnTo>
                    <a:pt x="59474" y="3990"/>
                  </a:lnTo>
                  <a:lnTo>
                    <a:pt x="60151" y="4341"/>
                  </a:lnTo>
                  <a:cubicBezTo>
                    <a:pt x="60176" y="4366"/>
                    <a:pt x="60201" y="4366"/>
                    <a:pt x="60226" y="4366"/>
                  </a:cubicBezTo>
                  <a:cubicBezTo>
                    <a:pt x="60301" y="4366"/>
                    <a:pt x="60351" y="4341"/>
                    <a:pt x="60401" y="4266"/>
                  </a:cubicBezTo>
                  <a:cubicBezTo>
                    <a:pt x="60426" y="4191"/>
                    <a:pt x="60401" y="4091"/>
                    <a:pt x="60326" y="4041"/>
                  </a:cubicBezTo>
                  <a:lnTo>
                    <a:pt x="59524" y="3640"/>
                  </a:lnTo>
                  <a:lnTo>
                    <a:pt x="59975" y="3138"/>
                  </a:lnTo>
                  <a:cubicBezTo>
                    <a:pt x="60051" y="3063"/>
                    <a:pt x="60051" y="2938"/>
                    <a:pt x="59975" y="2888"/>
                  </a:cubicBezTo>
                  <a:cubicBezTo>
                    <a:pt x="59938" y="2850"/>
                    <a:pt x="59888" y="2831"/>
                    <a:pt x="59841" y="2831"/>
                  </a:cubicBezTo>
                  <a:cubicBezTo>
                    <a:pt x="59794" y="2831"/>
                    <a:pt x="59750" y="2850"/>
                    <a:pt x="59725" y="2888"/>
                  </a:cubicBezTo>
                  <a:lnTo>
                    <a:pt x="59249" y="3414"/>
                  </a:lnTo>
                  <a:cubicBezTo>
                    <a:pt x="59123" y="3088"/>
                    <a:pt x="58973" y="2762"/>
                    <a:pt x="58822" y="2462"/>
                  </a:cubicBezTo>
                  <a:cubicBezTo>
                    <a:pt x="58472" y="1810"/>
                    <a:pt x="57970" y="1259"/>
                    <a:pt x="57394" y="908"/>
                  </a:cubicBezTo>
                  <a:cubicBezTo>
                    <a:pt x="57569" y="858"/>
                    <a:pt x="57745" y="833"/>
                    <a:pt x="57895" y="833"/>
                  </a:cubicBezTo>
                  <a:cubicBezTo>
                    <a:pt x="57995" y="808"/>
                    <a:pt x="58071" y="732"/>
                    <a:pt x="58071" y="632"/>
                  </a:cubicBezTo>
                  <a:cubicBezTo>
                    <a:pt x="58071" y="532"/>
                    <a:pt x="57970" y="457"/>
                    <a:pt x="57870" y="457"/>
                  </a:cubicBezTo>
                  <a:cubicBezTo>
                    <a:pt x="57569" y="482"/>
                    <a:pt x="57269" y="557"/>
                    <a:pt x="56968" y="632"/>
                  </a:cubicBezTo>
                  <a:cubicBezTo>
                    <a:pt x="56968" y="482"/>
                    <a:pt x="56943" y="356"/>
                    <a:pt x="56918" y="206"/>
                  </a:cubicBezTo>
                  <a:cubicBezTo>
                    <a:pt x="56868" y="31"/>
                    <a:pt x="56742" y="5"/>
                    <a:pt x="56692" y="5"/>
                  </a:cubicBezTo>
                  <a:cubicBezTo>
                    <a:pt x="56682" y="2"/>
                    <a:pt x="56672" y="1"/>
                    <a:pt x="56662" y="1"/>
                  </a:cubicBezTo>
                  <a:close/>
                </a:path>
              </a:pathLst>
            </a:custGeom>
            <a:solidFill>
              <a:srgbClr val="CF8000">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3"/>
            <p:cNvSpPr/>
            <p:nvPr/>
          </p:nvSpPr>
          <p:spPr>
            <a:xfrm>
              <a:off x="5540250" y="2511925"/>
              <a:ext cx="623475" cy="622850"/>
            </a:xfrm>
            <a:custGeom>
              <a:avLst/>
              <a:gdLst/>
              <a:ahLst/>
              <a:cxnLst/>
              <a:rect l="l" t="t" r="r" b="b"/>
              <a:pathLst>
                <a:path w="24939" h="24914" extrusionOk="0">
                  <a:moveTo>
                    <a:pt x="24938" y="1"/>
                  </a:moveTo>
                  <a:lnTo>
                    <a:pt x="1" y="24913"/>
                  </a:lnTo>
                  <a:lnTo>
                    <a:pt x="1054" y="24913"/>
                  </a:lnTo>
                  <a:lnTo>
                    <a:pt x="24938" y="1028"/>
                  </a:lnTo>
                  <a:lnTo>
                    <a:pt x="24938" y="1"/>
                  </a:lnTo>
                  <a:close/>
                </a:path>
              </a:pathLst>
            </a:custGeom>
            <a:solidFill>
              <a:srgbClr val="CF8000">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3"/>
            <p:cNvSpPr/>
            <p:nvPr/>
          </p:nvSpPr>
          <p:spPr>
            <a:xfrm>
              <a:off x="1457525" y="2788875"/>
              <a:ext cx="345900" cy="345900"/>
            </a:xfrm>
            <a:custGeom>
              <a:avLst/>
              <a:gdLst/>
              <a:ahLst/>
              <a:cxnLst/>
              <a:rect l="l" t="t" r="r" b="b"/>
              <a:pathLst>
                <a:path w="13836" h="13836" extrusionOk="0">
                  <a:moveTo>
                    <a:pt x="1" y="1"/>
                  </a:moveTo>
                  <a:lnTo>
                    <a:pt x="1" y="1028"/>
                  </a:lnTo>
                  <a:lnTo>
                    <a:pt x="12808" y="13835"/>
                  </a:lnTo>
                  <a:lnTo>
                    <a:pt x="13835" y="13835"/>
                  </a:lnTo>
                  <a:lnTo>
                    <a:pt x="1" y="1"/>
                  </a:lnTo>
                  <a:close/>
                </a:path>
              </a:pathLst>
            </a:custGeom>
            <a:solidFill>
              <a:srgbClr val="CF8000">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0" name="Google Shape;1410;p23"/>
          <p:cNvGrpSpPr/>
          <p:nvPr/>
        </p:nvGrpSpPr>
        <p:grpSpPr>
          <a:xfrm>
            <a:off x="-118899" y="4702053"/>
            <a:ext cx="9605779" cy="289126"/>
            <a:chOff x="-118899" y="3043878"/>
            <a:chExt cx="9605779" cy="289126"/>
          </a:xfrm>
        </p:grpSpPr>
        <p:sp>
          <p:nvSpPr>
            <p:cNvPr id="1411" name="Google Shape;1411;p23"/>
            <p:cNvSpPr/>
            <p:nvPr/>
          </p:nvSpPr>
          <p:spPr>
            <a:xfrm>
              <a:off x="-118899" y="3126740"/>
              <a:ext cx="958721" cy="104235"/>
            </a:xfrm>
            <a:custGeom>
              <a:avLst/>
              <a:gdLst/>
              <a:ahLst/>
              <a:cxnLst/>
              <a:rect l="l" t="t" r="r" b="b"/>
              <a:pathLst>
                <a:path w="11304" h="1229" extrusionOk="0">
                  <a:moveTo>
                    <a:pt x="5614" y="1"/>
                  </a:moveTo>
                  <a:cubicBezTo>
                    <a:pt x="4662" y="1"/>
                    <a:pt x="3709" y="51"/>
                    <a:pt x="2757" y="201"/>
                  </a:cubicBezTo>
                  <a:cubicBezTo>
                    <a:pt x="1830" y="352"/>
                    <a:pt x="877" y="627"/>
                    <a:pt x="0" y="1003"/>
                  </a:cubicBezTo>
                  <a:lnTo>
                    <a:pt x="100" y="1229"/>
                  </a:lnTo>
                  <a:cubicBezTo>
                    <a:pt x="952" y="853"/>
                    <a:pt x="1880" y="602"/>
                    <a:pt x="2807" y="452"/>
                  </a:cubicBezTo>
                  <a:cubicBezTo>
                    <a:pt x="3734" y="301"/>
                    <a:pt x="4662" y="226"/>
                    <a:pt x="5614" y="226"/>
                  </a:cubicBezTo>
                  <a:cubicBezTo>
                    <a:pt x="7494" y="226"/>
                    <a:pt x="9399" y="452"/>
                    <a:pt x="11278" y="627"/>
                  </a:cubicBezTo>
                  <a:lnTo>
                    <a:pt x="11303" y="377"/>
                  </a:lnTo>
                  <a:cubicBezTo>
                    <a:pt x="9424" y="226"/>
                    <a:pt x="7519" y="1"/>
                    <a:pt x="5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3"/>
            <p:cNvSpPr/>
            <p:nvPr/>
          </p:nvSpPr>
          <p:spPr>
            <a:xfrm>
              <a:off x="257329" y="3082129"/>
              <a:ext cx="159448" cy="110595"/>
            </a:xfrm>
            <a:custGeom>
              <a:avLst/>
              <a:gdLst/>
              <a:ahLst/>
              <a:cxnLst/>
              <a:rect l="l" t="t" r="r" b="b"/>
              <a:pathLst>
                <a:path w="1880" h="1304" extrusionOk="0">
                  <a:moveTo>
                    <a:pt x="1679" y="0"/>
                  </a:moveTo>
                  <a:lnTo>
                    <a:pt x="1429" y="401"/>
                  </a:lnTo>
                  <a:lnTo>
                    <a:pt x="1404" y="351"/>
                  </a:lnTo>
                  <a:cubicBezTo>
                    <a:pt x="1404" y="326"/>
                    <a:pt x="1328" y="301"/>
                    <a:pt x="1278" y="301"/>
                  </a:cubicBezTo>
                  <a:cubicBezTo>
                    <a:pt x="1170" y="293"/>
                    <a:pt x="1061" y="290"/>
                    <a:pt x="953" y="290"/>
                  </a:cubicBezTo>
                  <a:cubicBezTo>
                    <a:pt x="735" y="290"/>
                    <a:pt x="518" y="301"/>
                    <a:pt x="301" y="301"/>
                  </a:cubicBezTo>
                  <a:lnTo>
                    <a:pt x="100" y="25"/>
                  </a:lnTo>
                  <a:lnTo>
                    <a:pt x="0" y="50"/>
                  </a:lnTo>
                  <a:cubicBezTo>
                    <a:pt x="125" y="276"/>
                    <a:pt x="276" y="502"/>
                    <a:pt x="401" y="727"/>
                  </a:cubicBezTo>
                  <a:cubicBezTo>
                    <a:pt x="301" y="928"/>
                    <a:pt x="226" y="1103"/>
                    <a:pt x="125" y="1304"/>
                  </a:cubicBezTo>
                  <a:lnTo>
                    <a:pt x="226" y="1304"/>
                  </a:lnTo>
                  <a:cubicBezTo>
                    <a:pt x="301" y="1153"/>
                    <a:pt x="401" y="1003"/>
                    <a:pt x="476" y="878"/>
                  </a:cubicBezTo>
                  <a:lnTo>
                    <a:pt x="526" y="953"/>
                  </a:lnTo>
                  <a:cubicBezTo>
                    <a:pt x="526" y="978"/>
                    <a:pt x="577" y="1003"/>
                    <a:pt x="652" y="1003"/>
                  </a:cubicBezTo>
                  <a:lnTo>
                    <a:pt x="1579" y="1003"/>
                  </a:lnTo>
                  <a:lnTo>
                    <a:pt x="1805" y="1279"/>
                  </a:lnTo>
                  <a:lnTo>
                    <a:pt x="1880" y="1279"/>
                  </a:lnTo>
                  <a:cubicBezTo>
                    <a:pt x="1755" y="1053"/>
                    <a:pt x="1629" y="802"/>
                    <a:pt x="1504" y="552"/>
                  </a:cubicBezTo>
                  <a:lnTo>
                    <a:pt x="1780" y="25"/>
                  </a:lnTo>
                  <a:lnTo>
                    <a:pt x="16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3"/>
            <p:cNvSpPr/>
            <p:nvPr/>
          </p:nvSpPr>
          <p:spPr>
            <a:xfrm>
              <a:off x="837616" y="3158630"/>
              <a:ext cx="965081" cy="59623"/>
            </a:xfrm>
            <a:custGeom>
              <a:avLst/>
              <a:gdLst/>
              <a:ahLst/>
              <a:cxnLst/>
              <a:rect l="l" t="t" r="r" b="b"/>
              <a:pathLst>
                <a:path w="11379" h="703" extrusionOk="0">
                  <a:moveTo>
                    <a:pt x="25" y="1"/>
                  </a:moveTo>
                  <a:lnTo>
                    <a:pt x="0" y="251"/>
                  </a:lnTo>
                  <a:cubicBezTo>
                    <a:pt x="3785" y="577"/>
                    <a:pt x="7594" y="702"/>
                    <a:pt x="11379" y="702"/>
                  </a:cubicBezTo>
                  <a:lnTo>
                    <a:pt x="11379" y="452"/>
                  </a:lnTo>
                  <a:cubicBezTo>
                    <a:pt x="7594" y="452"/>
                    <a:pt x="3810" y="351"/>
                    <a:pt x="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3"/>
            <p:cNvSpPr/>
            <p:nvPr/>
          </p:nvSpPr>
          <p:spPr>
            <a:xfrm>
              <a:off x="1224446" y="3141667"/>
              <a:ext cx="155292" cy="112716"/>
            </a:xfrm>
            <a:custGeom>
              <a:avLst/>
              <a:gdLst/>
              <a:ahLst/>
              <a:cxnLst/>
              <a:rect l="l" t="t" r="r" b="b"/>
              <a:pathLst>
                <a:path w="1831" h="1329" extrusionOk="0">
                  <a:moveTo>
                    <a:pt x="1" y="0"/>
                  </a:moveTo>
                  <a:lnTo>
                    <a:pt x="352" y="727"/>
                  </a:lnTo>
                  <a:lnTo>
                    <a:pt x="26" y="1278"/>
                  </a:lnTo>
                  <a:lnTo>
                    <a:pt x="126" y="1278"/>
                  </a:lnTo>
                  <a:lnTo>
                    <a:pt x="402" y="877"/>
                  </a:lnTo>
                  <a:lnTo>
                    <a:pt x="452" y="952"/>
                  </a:lnTo>
                  <a:cubicBezTo>
                    <a:pt x="477" y="978"/>
                    <a:pt x="527" y="1003"/>
                    <a:pt x="577" y="1003"/>
                  </a:cubicBezTo>
                  <a:cubicBezTo>
                    <a:pt x="903" y="1028"/>
                    <a:pt x="1204" y="1053"/>
                    <a:pt x="1530" y="1053"/>
                  </a:cubicBezTo>
                  <a:lnTo>
                    <a:pt x="1730" y="1328"/>
                  </a:lnTo>
                  <a:lnTo>
                    <a:pt x="1830" y="1328"/>
                  </a:lnTo>
                  <a:lnTo>
                    <a:pt x="1454" y="602"/>
                  </a:lnTo>
                  <a:lnTo>
                    <a:pt x="1730" y="75"/>
                  </a:lnTo>
                  <a:lnTo>
                    <a:pt x="1630" y="50"/>
                  </a:lnTo>
                  <a:lnTo>
                    <a:pt x="1379" y="451"/>
                  </a:lnTo>
                  <a:lnTo>
                    <a:pt x="1379" y="401"/>
                  </a:lnTo>
                  <a:cubicBezTo>
                    <a:pt x="1354" y="351"/>
                    <a:pt x="1304" y="326"/>
                    <a:pt x="1254" y="326"/>
                  </a:cubicBezTo>
                  <a:lnTo>
                    <a:pt x="301" y="301"/>
                  </a:lnTo>
                  <a:lnTo>
                    <a:pt x="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3"/>
            <p:cNvSpPr/>
            <p:nvPr/>
          </p:nvSpPr>
          <p:spPr>
            <a:xfrm>
              <a:off x="1802613" y="3171351"/>
              <a:ext cx="965166" cy="46901"/>
            </a:xfrm>
            <a:custGeom>
              <a:avLst/>
              <a:gdLst/>
              <a:ahLst/>
              <a:cxnLst/>
              <a:rect l="l" t="t" r="r" b="b"/>
              <a:pathLst>
                <a:path w="11380" h="553" extrusionOk="0">
                  <a:moveTo>
                    <a:pt x="11379" y="1"/>
                  </a:moveTo>
                  <a:cubicBezTo>
                    <a:pt x="7595" y="151"/>
                    <a:pt x="3785" y="302"/>
                    <a:pt x="1" y="302"/>
                  </a:cubicBezTo>
                  <a:lnTo>
                    <a:pt x="1" y="552"/>
                  </a:lnTo>
                  <a:cubicBezTo>
                    <a:pt x="3810" y="527"/>
                    <a:pt x="7595" y="402"/>
                    <a:pt x="11379" y="252"/>
                  </a:cubicBezTo>
                  <a:lnTo>
                    <a:pt x="113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3"/>
            <p:cNvSpPr/>
            <p:nvPr/>
          </p:nvSpPr>
          <p:spPr>
            <a:xfrm>
              <a:off x="2187407" y="3143787"/>
              <a:ext cx="159447" cy="112716"/>
            </a:xfrm>
            <a:custGeom>
              <a:avLst/>
              <a:gdLst/>
              <a:ahLst/>
              <a:cxnLst/>
              <a:rect l="l" t="t" r="r" b="b"/>
              <a:pathLst>
                <a:path w="1880" h="1329" extrusionOk="0">
                  <a:moveTo>
                    <a:pt x="1629" y="0"/>
                  </a:moveTo>
                  <a:lnTo>
                    <a:pt x="1404" y="401"/>
                  </a:lnTo>
                  <a:lnTo>
                    <a:pt x="1379" y="351"/>
                  </a:lnTo>
                  <a:cubicBezTo>
                    <a:pt x="1354" y="326"/>
                    <a:pt x="1303" y="301"/>
                    <a:pt x="1253" y="301"/>
                  </a:cubicBezTo>
                  <a:lnTo>
                    <a:pt x="301" y="326"/>
                  </a:lnTo>
                  <a:lnTo>
                    <a:pt x="100" y="50"/>
                  </a:lnTo>
                  <a:lnTo>
                    <a:pt x="0" y="50"/>
                  </a:lnTo>
                  <a:lnTo>
                    <a:pt x="376" y="752"/>
                  </a:lnTo>
                  <a:lnTo>
                    <a:pt x="100" y="1328"/>
                  </a:lnTo>
                  <a:lnTo>
                    <a:pt x="201" y="1303"/>
                  </a:lnTo>
                  <a:lnTo>
                    <a:pt x="451" y="877"/>
                  </a:lnTo>
                  <a:lnTo>
                    <a:pt x="501" y="953"/>
                  </a:lnTo>
                  <a:cubicBezTo>
                    <a:pt x="501" y="1003"/>
                    <a:pt x="552" y="1028"/>
                    <a:pt x="627" y="1028"/>
                  </a:cubicBezTo>
                  <a:lnTo>
                    <a:pt x="1579" y="1003"/>
                  </a:lnTo>
                  <a:lnTo>
                    <a:pt x="1805" y="1278"/>
                  </a:lnTo>
                  <a:lnTo>
                    <a:pt x="1880" y="1278"/>
                  </a:lnTo>
                  <a:lnTo>
                    <a:pt x="1479" y="552"/>
                  </a:lnTo>
                  <a:lnTo>
                    <a:pt x="17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3"/>
            <p:cNvSpPr/>
            <p:nvPr/>
          </p:nvSpPr>
          <p:spPr>
            <a:xfrm>
              <a:off x="2767694" y="3139547"/>
              <a:ext cx="965081" cy="53177"/>
            </a:xfrm>
            <a:custGeom>
              <a:avLst/>
              <a:gdLst/>
              <a:ahLst/>
              <a:cxnLst/>
              <a:rect l="l" t="t" r="r" b="b"/>
              <a:pathLst>
                <a:path w="11379" h="627" extrusionOk="0">
                  <a:moveTo>
                    <a:pt x="11379" y="0"/>
                  </a:moveTo>
                  <a:cubicBezTo>
                    <a:pt x="7569" y="25"/>
                    <a:pt x="3785" y="226"/>
                    <a:pt x="0" y="376"/>
                  </a:cubicBezTo>
                  <a:lnTo>
                    <a:pt x="0" y="627"/>
                  </a:lnTo>
                  <a:cubicBezTo>
                    <a:pt x="3785" y="451"/>
                    <a:pt x="7594" y="276"/>
                    <a:pt x="11379" y="251"/>
                  </a:cubicBezTo>
                  <a:lnTo>
                    <a:pt x="113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3"/>
            <p:cNvSpPr/>
            <p:nvPr/>
          </p:nvSpPr>
          <p:spPr>
            <a:xfrm>
              <a:off x="3150284" y="3105537"/>
              <a:ext cx="161653" cy="114836"/>
            </a:xfrm>
            <a:custGeom>
              <a:avLst/>
              <a:gdLst/>
              <a:ahLst/>
              <a:cxnLst/>
              <a:rect l="l" t="t" r="r" b="b"/>
              <a:pathLst>
                <a:path w="1906" h="1354" extrusionOk="0">
                  <a:moveTo>
                    <a:pt x="1630" y="0"/>
                  </a:moveTo>
                  <a:lnTo>
                    <a:pt x="1429" y="401"/>
                  </a:lnTo>
                  <a:lnTo>
                    <a:pt x="1379" y="351"/>
                  </a:lnTo>
                  <a:cubicBezTo>
                    <a:pt x="1379" y="326"/>
                    <a:pt x="1329" y="301"/>
                    <a:pt x="1254" y="301"/>
                  </a:cubicBezTo>
                  <a:lnTo>
                    <a:pt x="301" y="351"/>
                  </a:lnTo>
                  <a:lnTo>
                    <a:pt x="101" y="75"/>
                  </a:lnTo>
                  <a:lnTo>
                    <a:pt x="1" y="75"/>
                  </a:lnTo>
                  <a:lnTo>
                    <a:pt x="402" y="752"/>
                  </a:lnTo>
                  <a:lnTo>
                    <a:pt x="126" y="1353"/>
                  </a:lnTo>
                  <a:lnTo>
                    <a:pt x="226" y="1328"/>
                  </a:lnTo>
                  <a:lnTo>
                    <a:pt x="477" y="902"/>
                  </a:lnTo>
                  <a:lnTo>
                    <a:pt x="527" y="977"/>
                  </a:lnTo>
                  <a:cubicBezTo>
                    <a:pt x="527" y="1014"/>
                    <a:pt x="554" y="1037"/>
                    <a:pt x="598" y="1037"/>
                  </a:cubicBezTo>
                  <a:cubicBezTo>
                    <a:pt x="614" y="1037"/>
                    <a:pt x="632" y="1034"/>
                    <a:pt x="652" y="1028"/>
                  </a:cubicBezTo>
                  <a:lnTo>
                    <a:pt x="1605" y="1003"/>
                  </a:lnTo>
                  <a:lnTo>
                    <a:pt x="1830" y="1278"/>
                  </a:lnTo>
                  <a:lnTo>
                    <a:pt x="1905" y="1278"/>
                  </a:lnTo>
                  <a:lnTo>
                    <a:pt x="1504" y="551"/>
                  </a:lnTo>
                  <a:lnTo>
                    <a:pt x="1730" y="25"/>
                  </a:lnTo>
                  <a:lnTo>
                    <a:pt x="16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3"/>
            <p:cNvSpPr/>
            <p:nvPr/>
          </p:nvSpPr>
          <p:spPr>
            <a:xfrm>
              <a:off x="3732691" y="3139547"/>
              <a:ext cx="965166" cy="65899"/>
            </a:xfrm>
            <a:custGeom>
              <a:avLst/>
              <a:gdLst/>
              <a:ahLst/>
              <a:cxnLst/>
              <a:rect l="l" t="t" r="r" b="b"/>
              <a:pathLst>
                <a:path w="11380" h="777" extrusionOk="0">
                  <a:moveTo>
                    <a:pt x="1" y="0"/>
                  </a:moveTo>
                  <a:lnTo>
                    <a:pt x="1" y="251"/>
                  </a:lnTo>
                  <a:cubicBezTo>
                    <a:pt x="334" y="246"/>
                    <a:pt x="667" y="244"/>
                    <a:pt x="1002" y="244"/>
                  </a:cubicBezTo>
                  <a:cubicBezTo>
                    <a:pt x="2555" y="244"/>
                    <a:pt x="4123" y="289"/>
                    <a:pt x="5690" y="351"/>
                  </a:cubicBezTo>
                  <a:cubicBezTo>
                    <a:pt x="7570" y="451"/>
                    <a:pt x="9450" y="627"/>
                    <a:pt x="11354" y="777"/>
                  </a:cubicBezTo>
                  <a:lnTo>
                    <a:pt x="11379" y="551"/>
                  </a:lnTo>
                  <a:cubicBezTo>
                    <a:pt x="9475" y="376"/>
                    <a:pt x="7595" y="201"/>
                    <a:pt x="5690" y="125"/>
                  </a:cubicBezTo>
                  <a:cubicBezTo>
                    <a:pt x="3785" y="25"/>
                    <a:pt x="1906"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3"/>
            <p:cNvSpPr/>
            <p:nvPr/>
          </p:nvSpPr>
          <p:spPr>
            <a:xfrm>
              <a:off x="4119606" y="3101212"/>
              <a:ext cx="153087" cy="114921"/>
            </a:xfrm>
            <a:custGeom>
              <a:avLst/>
              <a:gdLst/>
              <a:ahLst/>
              <a:cxnLst/>
              <a:rect l="l" t="t" r="r" b="b"/>
              <a:pathLst>
                <a:path w="1805" h="1355" extrusionOk="0">
                  <a:moveTo>
                    <a:pt x="0" y="1"/>
                  </a:moveTo>
                  <a:lnTo>
                    <a:pt x="326" y="728"/>
                  </a:lnTo>
                  <a:lnTo>
                    <a:pt x="25" y="1279"/>
                  </a:lnTo>
                  <a:lnTo>
                    <a:pt x="126" y="1279"/>
                  </a:lnTo>
                  <a:lnTo>
                    <a:pt x="401" y="878"/>
                  </a:lnTo>
                  <a:lnTo>
                    <a:pt x="451" y="953"/>
                  </a:lnTo>
                  <a:cubicBezTo>
                    <a:pt x="451" y="978"/>
                    <a:pt x="502" y="1028"/>
                    <a:pt x="552" y="1028"/>
                  </a:cubicBezTo>
                  <a:lnTo>
                    <a:pt x="1504" y="1054"/>
                  </a:lnTo>
                  <a:lnTo>
                    <a:pt x="1730" y="1354"/>
                  </a:lnTo>
                  <a:lnTo>
                    <a:pt x="1805" y="1354"/>
                  </a:lnTo>
                  <a:lnTo>
                    <a:pt x="1454" y="602"/>
                  </a:lnTo>
                  <a:lnTo>
                    <a:pt x="1730" y="101"/>
                  </a:lnTo>
                  <a:lnTo>
                    <a:pt x="1629" y="76"/>
                  </a:lnTo>
                  <a:lnTo>
                    <a:pt x="1379" y="452"/>
                  </a:lnTo>
                  <a:lnTo>
                    <a:pt x="1354" y="402"/>
                  </a:lnTo>
                  <a:cubicBezTo>
                    <a:pt x="1354" y="377"/>
                    <a:pt x="1304" y="352"/>
                    <a:pt x="1253" y="327"/>
                  </a:cubicBezTo>
                  <a:lnTo>
                    <a:pt x="276" y="302"/>
                  </a:lnTo>
                  <a:lnTo>
                    <a:pt x="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3"/>
            <p:cNvSpPr/>
            <p:nvPr/>
          </p:nvSpPr>
          <p:spPr>
            <a:xfrm>
              <a:off x="4695652" y="3186278"/>
              <a:ext cx="965081" cy="47156"/>
            </a:xfrm>
            <a:custGeom>
              <a:avLst/>
              <a:gdLst/>
              <a:ahLst/>
              <a:cxnLst/>
              <a:rect l="l" t="t" r="r" b="b"/>
              <a:pathLst>
                <a:path w="11379" h="556" extrusionOk="0">
                  <a:moveTo>
                    <a:pt x="25" y="0"/>
                  </a:moveTo>
                  <a:lnTo>
                    <a:pt x="0" y="226"/>
                  </a:lnTo>
                  <a:cubicBezTo>
                    <a:pt x="1880" y="401"/>
                    <a:pt x="3785" y="552"/>
                    <a:pt x="5690" y="552"/>
                  </a:cubicBezTo>
                  <a:cubicBezTo>
                    <a:pt x="5893" y="554"/>
                    <a:pt x="6096" y="556"/>
                    <a:pt x="6299" y="556"/>
                  </a:cubicBezTo>
                  <a:cubicBezTo>
                    <a:pt x="7996" y="556"/>
                    <a:pt x="9678" y="469"/>
                    <a:pt x="11379" y="401"/>
                  </a:cubicBezTo>
                  <a:lnTo>
                    <a:pt x="11354" y="151"/>
                  </a:lnTo>
                  <a:cubicBezTo>
                    <a:pt x="9474" y="251"/>
                    <a:pt x="7569" y="326"/>
                    <a:pt x="5690" y="326"/>
                  </a:cubicBezTo>
                  <a:cubicBezTo>
                    <a:pt x="3785" y="301"/>
                    <a:pt x="1905" y="151"/>
                    <a:pt x="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3"/>
            <p:cNvSpPr/>
            <p:nvPr/>
          </p:nvSpPr>
          <p:spPr>
            <a:xfrm>
              <a:off x="5082482" y="3167111"/>
              <a:ext cx="155292" cy="110680"/>
            </a:xfrm>
            <a:custGeom>
              <a:avLst/>
              <a:gdLst/>
              <a:ahLst/>
              <a:cxnLst/>
              <a:rect l="l" t="t" r="r" b="b"/>
              <a:pathLst>
                <a:path w="1831" h="1305" extrusionOk="0">
                  <a:moveTo>
                    <a:pt x="1" y="1"/>
                  </a:moveTo>
                  <a:lnTo>
                    <a:pt x="327" y="728"/>
                  </a:lnTo>
                  <a:lnTo>
                    <a:pt x="26" y="1279"/>
                  </a:lnTo>
                  <a:lnTo>
                    <a:pt x="126" y="1279"/>
                  </a:lnTo>
                  <a:lnTo>
                    <a:pt x="402" y="878"/>
                  </a:lnTo>
                  <a:lnTo>
                    <a:pt x="452" y="953"/>
                  </a:lnTo>
                  <a:cubicBezTo>
                    <a:pt x="452" y="978"/>
                    <a:pt x="502" y="1003"/>
                    <a:pt x="577" y="1003"/>
                  </a:cubicBezTo>
                  <a:cubicBezTo>
                    <a:pt x="903" y="1003"/>
                    <a:pt x="1204" y="1028"/>
                    <a:pt x="1530" y="1028"/>
                  </a:cubicBezTo>
                  <a:lnTo>
                    <a:pt x="1755" y="1304"/>
                  </a:lnTo>
                  <a:lnTo>
                    <a:pt x="1830" y="1304"/>
                  </a:lnTo>
                  <a:lnTo>
                    <a:pt x="1454" y="577"/>
                  </a:lnTo>
                  <a:lnTo>
                    <a:pt x="1705" y="26"/>
                  </a:lnTo>
                  <a:lnTo>
                    <a:pt x="1605" y="26"/>
                  </a:lnTo>
                  <a:lnTo>
                    <a:pt x="1379" y="427"/>
                  </a:lnTo>
                  <a:lnTo>
                    <a:pt x="1354" y="377"/>
                  </a:lnTo>
                  <a:cubicBezTo>
                    <a:pt x="1329" y="327"/>
                    <a:pt x="1279" y="302"/>
                    <a:pt x="1229" y="302"/>
                  </a:cubicBezTo>
                  <a:lnTo>
                    <a:pt x="276" y="302"/>
                  </a:lnTo>
                  <a:lnTo>
                    <a:pt x="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3"/>
            <p:cNvSpPr/>
            <p:nvPr/>
          </p:nvSpPr>
          <p:spPr>
            <a:xfrm>
              <a:off x="5658529" y="3189162"/>
              <a:ext cx="965166" cy="60980"/>
            </a:xfrm>
            <a:custGeom>
              <a:avLst/>
              <a:gdLst/>
              <a:ahLst/>
              <a:cxnLst/>
              <a:rect l="l" t="t" r="r" b="b"/>
              <a:pathLst>
                <a:path w="11380" h="719" extrusionOk="0">
                  <a:moveTo>
                    <a:pt x="4427" y="0"/>
                  </a:moveTo>
                  <a:cubicBezTo>
                    <a:pt x="2952" y="0"/>
                    <a:pt x="1476" y="59"/>
                    <a:pt x="1" y="117"/>
                  </a:cubicBezTo>
                  <a:lnTo>
                    <a:pt x="26" y="367"/>
                  </a:lnTo>
                  <a:cubicBezTo>
                    <a:pt x="1482" y="309"/>
                    <a:pt x="2953" y="251"/>
                    <a:pt x="4427" y="251"/>
                  </a:cubicBezTo>
                  <a:cubicBezTo>
                    <a:pt x="4856" y="251"/>
                    <a:pt x="5286" y="256"/>
                    <a:pt x="5715" y="267"/>
                  </a:cubicBezTo>
                  <a:cubicBezTo>
                    <a:pt x="6642" y="267"/>
                    <a:pt x="7595" y="342"/>
                    <a:pt x="8522" y="418"/>
                  </a:cubicBezTo>
                  <a:cubicBezTo>
                    <a:pt x="9474" y="518"/>
                    <a:pt x="10427" y="643"/>
                    <a:pt x="11354" y="718"/>
                  </a:cubicBezTo>
                  <a:lnTo>
                    <a:pt x="11379" y="493"/>
                  </a:lnTo>
                  <a:cubicBezTo>
                    <a:pt x="10452" y="392"/>
                    <a:pt x="9500" y="267"/>
                    <a:pt x="8547" y="192"/>
                  </a:cubicBezTo>
                  <a:cubicBezTo>
                    <a:pt x="7620" y="92"/>
                    <a:pt x="6667" y="42"/>
                    <a:pt x="5715" y="17"/>
                  </a:cubicBezTo>
                  <a:cubicBezTo>
                    <a:pt x="5286" y="5"/>
                    <a:pt x="4856" y="0"/>
                    <a:pt x="4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3"/>
            <p:cNvSpPr/>
            <p:nvPr/>
          </p:nvSpPr>
          <p:spPr>
            <a:xfrm>
              <a:off x="6045443" y="3145908"/>
              <a:ext cx="155207" cy="110595"/>
            </a:xfrm>
            <a:custGeom>
              <a:avLst/>
              <a:gdLst/>
              <a:ahLst/>
              <a:cxnLst/>
              <a:rect l="l" t="t" r="r" b="b"/>
              <a:pathLst>
                <a:path w="1830" h="1304" extrusionOk="0">
                  <a:moveTo>
                    <a:pt x="0" y="0"/>
                  </a:moveTo>
                  <a:lnTo>
                    <a:pt x="351" y="702"/>
                  </a:lnTo>
                  <a:lnTo>
                    <a:pt x="75" y="1278"/>
                  </a:lnTo>
                  <a:lnTo>
                    <a:pt x="176" y="1278"/>
                  </a:lnTo>
                  <a:lnTo>
                    <a:pt x="426" y="852"/>
                  </a:lnTo>
                  <a:lnTo>
                    <a:pt x="476" y="928"/>
                  </a:lnTo>
                  <a:cubicBezTo>
                    <a:pt x="501" y="978"/>
                    <a:pt x="552" y="1003"/>
                    <a:pt x="602" y="1003"/>
                  </a:cubicBezTo>
                  <a:lnTo>
                    <a:pt x="1554" y="1003"/>
                  </a:lnTo>
                  <a:lnTo>
                    <a:pt x="1755" y="1303"/>
                  </a:lnTo>
                  <a:lnTo>
                    <a:pt x="1830" y="1303"/>
                  </a:lnTo>
                  <a:cubicBezTo>
                    <a:pt x="1704" y="1053"/>
                    <a:pt x="1604" y="802"/>
                    <a:pt x="1479" y="552"/>
                  </a:cubicBezTo>
                  <a:lnTo>
                    <a:pt x="1755" y="25"/>
                  </a:lnTo>
                  <a:lnTo>
                    <a:pt x="1654" y="25"/>
                  </a:lnTo>
                  <a:lnTo>
                    <a:pt x="1404" y="401"/>
                  </a:lnTo>
                  <a:lnTo>
                    <a:pt x="1379" y="351"/>
                  </a:lnTo>
                  <a:cubicBezTo>
                    <a:pt x="1354" y="326"/>
                    <a:pt x="1303" y="301"/>
                    <a:pt x="1253" y="301"/>
                  </a:cubicBezTo>
                  <a:cubicBezTo>
                    <a:pt x="927" y="276"/>
                    <a:pt x="602" y="276"/>
                    <a:pt x="301" y="276"/>
                  </a:cubicBezTo>
                  <a:lnTo>
                    <a:pt x="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3"/>
            <p:cNvSpPr/>
            <p:nvPr/>
          </p:nvSpPr>
          <p:spPr>
            <a:xfrm>
              <a:off x="6621490" y="3096971"/>
              <a:ext cx="952360" cy="163349"/>
            </a:xfrm>
            <a:custGeom>
              <a:avLst/>
              <a:gdLst/>
              <a:ahLst/>
              <a:cxnLst/>
              <a:rect l="l" t="t" r="r" b="b"/>
              <a:pathLst>
                <a:path w="11229" h="1926" extrusionOk="0">
                  <a:moveTo>
                    <a:pt x="11203" y="1"/>
                  </a:moveTo>
                  <a:cubicBezTo>
                    <a:pt x="9298" y="251"/>
                    <a:pt x="7494" y="853"/>
                    <a:pt x="5639" y="1254"/>
                  </a:cubicBezTo>
                  <a:cubicBezTo>
                    <a:pt x="4737" y="1479"/>
                    <a:pt x="3785" y="1630"/>
                    <a:pt x="2857" y="1680"/>
                  </a:cubicBezTo>
                  <a:cubicBezTo>
                    <a:pt x="2689" y="1684"/>
                    <a:pt x="2521" y="1687"/>
                    <a:pt x="2353" y="1687"/>
                  </a:cubicBezTo>
                  <a:cubicBezTo>
                    <a:pt x="1576" y="1687"/>
                    <a:pt x="809" y="1642"/>
                    <a:pt x="25" y="1580"/>
                  </a:cubicBezTo>
                  <a:lnTo>
                    <a:pt x="0" y="1805"/>
                  </a:lnTo>
                  <a:cubicBezTo>
                    <a:pt x="697" y="1879"/>
                    <a:pt x="1395" y="1925"/>
                    <a:pt x="2092" y="1925"/>
                  </a:cubicBezTo>
                  <a:cubicBezTo>
                    <a:pt x="2347" y="1925"/>
                    <a:pt x="2602" y="1919"/>
                    <a:pt x="2857" y="1906"/>
                  </a:cubicBezTo>
                  <a:cubicBezTo>
                    <a:pt x="3835" y="1880"/>
                    <a:pt x="4762" y="1705"/>
                    <a:pt x="5689" y="1505"/>
                  </a:cubicBezTo>
                  <a:cubicBezTo>
                    <a:pt x="7544" y="1078"/>
                    <a:pt x="9374" y="477"/>
                    <a:pt x="11228" y="251"/>
                  </a:cubicBezTo>
                  <a:lnTo>
                    <a:pt x="112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3"/>
            <p:cNvSpPr/>
            <p:nvPr/>
          </p:nvSpPr>
          <p:spPr>
            <a:xfrm>
              <a:off x="6997718" y="3150148"/>
              <a:ext cx="176495" cy="136124"/>
            </a:xfrm>
            <a:custGeom>
              <a:avLst/>
              <a:gdLst/>
              <a:ahLst/>
              <a:cxnLst/>
              <a:rect l="l" t="t" r="r" b="b"/>
              <a:pathLst>
                <a:path w="2081" h="1605" extrusionOk="0">
                  <a:moveTo>
                    <a:pt x="1654" y="0"/>
                  </a:moveTo>
                  <a:lnTo>
                    <a:pt x="1554" y="25"/>
                  </a:lnTo>
                  <a:lnTo>
                    <a:pt x="1429" y="451"/>
                  </a:lnTo>
                  <a:lnTo>
                    <a:pt x="1404" y="426"/>
                  </a:lnTo>
                  <a:cubicBezTo>
                    <a:pt x="1354" y="376"/>
                    <a:pt x="1304" y="376"/>
                    <a:pt x="1253" y="376"/>
                  </a:cubicBezTo>
                  <a:cubicBezTo>
                    <a:pt x="953" y="451"/>
                    <a:pt x="652" y="527"/>
                    <a:pt x="326" y="577"/>
                  </a:cubicBezTo>
                  <a:lnTo>
                    <a:pt x="101" y="326"/>
                  </a:lnTo>
                  <a:lnTo>
                    <a:pt x="0" y="351"/>
                  </a:lnTo>
                  <a:cubicBezTo>
                    <a:pt x="151" y="577"/>
                    <a:pt x="326" y="777"/>
                    <a:pt x="476" y="978"/>
                  </a:cubicBezTo>
                  <a:cubicBezTo>
                    <a:pt x="426" y="1178"/>
                    <a:pt x="351" y="1404"/>
                    <a:pt x="276" y="1604"/>
                  </a:cubicBezTo>
                  <a:lnTo>
                    <a:pt x="401" y="1579"/>
                  </a:lnTo>
                  <a:lnTo>
                    <a:pt x="577" y="1103"/>
                  </a:lnTo>
                  <a:lnTo>
                    <a:pt x="627" y="1178"/>
                  </a:lnTo>
                  <a:cubicBezTo>
                    <a:pt x="652" y="1203"/>
                    <a:pt x="727" y="1228"/>
                    <a:pt x="777" y="1228"/>
                  </a:cubicBezTo>
                  <a:cubicBezTo>
                    <a:pt x="1103" y="1153"/>
                    <a:pt x="1404" y="1078"/>
                    <a:pt x="1730" y="1003"/>
                  </a:cubicBezTo>
                  <a:lnTo>
                    <a:pt x="2005" y="1228"/>
                  </a:lnTo>
                  <a:lnTo>
                    <a:pt x="2080" y="1203"/>
                  </a:lnTo>
                  <a:lnTo>
                    <a:pt x="1529" y="602"/>
                  </a:lnTo>
                  <a:lnTo>
                    <a:pt x="16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3"/>
            <p:cNvSpPr/>
            <p:nvPr/>
          </p:nvSpPr>
          <p:spPr>
            <a:xfrm>
              <a:off x="7571644" y="3082638"/>
              <a:ext cx="960841" cy="112207"/>
            </a:xfrm>
            <a:custGeom>
              <a:avLst/>
              <a:gdLst/>
              <a:ahLst/>
              <a:cxnLst/>
              <a:rect l="l" t="t" r="r" b="b"/>
              <a:pathLst>
                <a:path w="11329" h="1323" extrusionOk="0">
                  <a:moveTo>
                    <a:pt x="2700" y="0"/>
                  </a:moveTo>
                  <a:cubicBezTo>
                    <a:pt x="1800" y="0"/>
                    <a:pt x="900" y="51"/>
                    <a:pt x="0" y="170"/>
                  </a:cubicBezTo>
                  <a:lnTo>
                    <a:pt x="25" y="395"/>
                  </a:lnTo>
                  <a:cubicBezTo>
                    <a:pt x="938" y="286"/>
                    <a:pt x="1856" y="235"/>
                    <a:pt x="2774" y="235"/>
                  </a:cubicBezTo>
                  <a:cubicBezTo>
                    <a:pt x="3748" y="235"/>
                    <a:pt x="4722" y="292"/>
                    <a:pt x="5689" y="395"/>
                  </a:cubicBezTo>
                  <a:cubicBezTo>
                    <a:pt x="7569" y="596"/>
                    <a:pt x="9424" y="947"/>
                    <a:pt x="11278" y="1323"/>
                  </a:cubicBezTo>
                  <a:lnTo>
                    <a:pt x="11329" y="1072"/>
                  </a:lnTo>
                  <a:cubicBezTo>
                    <a:pt x="9474" y="721"/>
                    <a:pt x="7594" y="370"/>
                    <a:pt x="5715" y="170"/>
                  </a:cubicBezTo>
                  <a:cubicBezTo>
                    <a:pt x="4710" y="64"/>
                    <a:pt x="3705" y="0"/>
                    <a:pt x="2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3"/>
            <p:cNvSpPr/>
            <p:nvPr/>
          </p:nvSpPr>
          <p:spPr>
            <a:xfrm>
              <a:off x="7958474" y="3043878"/>
              <a:ext cx="151051" cy="123317"/>
            </a:xfrm>
            <a:custGeom>
              <a:avLst/>
              <a:gdLst/>
              <a:ahLst/>
              <a:cxnLst/>
              <a:rect l="l" t="t" r="r" b="b"/>
              <a:pathLst>
                <a:path w="1781" h="1454" extrusionOk="0">
                  <a:moveTo>
                    <a:pt x="26" y="0"/>
                  </a:moveTo>
                  <a:cubicBezTo>
                    <a:pt x="126" y="251"/>
                    <a:pt x="251" y="501"/>
                    <a:pt x="352" y="727"/>
                  </a:cubicBezTo>
                  <a:lnTo>
                    <a:pt x="1" y="1278"/>
                  </a:lnTo>
                  <a:lnTo>
                    <a:pt x="101" y="1278"/>
                  </a:lnTo>
                  <a:lnTo>
                    <a:pt x="402" y="877"/>
                  </a:lnTo>
                  <a:lnTo>
                    <a:pt x="427" y="978"/>
                  </a:lnTo>
                  <a:cubicBezTo>
                    <a:pt x="452" y="1003"/>
                    <a:pt x="502" y="1028"/>
                    <a:pt x="552" y="1053"/>
                  </a:cubicBezTo>
                  <a:cubicBezTo>
                    <a:pt x="878" y="1078"/>
                    <a:pt x="1179" y="1103"/>
                    <a:pt x="1504" y="1153"/>
                  </a:cubicBezTo>
                  <a:lnTo>
                    <a:pt x="1680" y="1454"/>
                  </a:lnTo>
                  <a:lnTo>
                    <a:pt x="1755" y="1454"/>
                  </a:lnTo>
                  <a:lnTo>
                    <a:pt x="1479" y="677"/>
                  </a:lnTo>
                  <a:lnTo>
                    <a:pt x="1780" y="176"/>
                  </a:lnTo>
                  <a:lnTo>
                    <a:pt x="1680" y="176"/>
                  </a:lnTo>
                  <a:lnTo>
                    <a:pt x="1404" y="527"/>
                  </a:lnTo>
                  <a:lnTo>
                    <a:pt x="1379" y="476"/>
                  </a:lnTo>
                  <a:cubicBezTo>
                    <a:pt x="1379" y="426"/>
                    <a:pt x="1329" y="401"/>
                    <a:pt x="1279" y="401"/>
                  </a:cubicBezTo>
                  <a:cubicBezTo>
                    <a:pt x="953" y="376"/>
                    <a:pt x="627" y="326"/>
                    <a:pt x="301" y="301"/>
                  </a:cubicBezTo>
                  <a:lnTo>
                    <a:pt x="126" y="25"/>
                  </a:lnTo>
                  <a:lnTo>
                    <a:pt x="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3"/>
            <p:cNvSpPr/>
            <p:nvPr/>
          </p:nvSpPr>
          <p:spPr>
            <a:xfrm>
              <a:off x="8528159" y="3173557"/>
              <a:ext cx="958721" cy="141807"/>
            </a:xfrm>
            <a:custGeom>
              <a:avLst/>
              <a:gdLst/>
              <a:ahLst/>
              <a:cxnLst/>
              <a:rect l="l" t="t" r="r" b="b"/>
              <a:pathLst>
                <a:path w="11304" h="1672" extrusionOk="0">
                  <a:moveTo>
                    <a:pt x="51" y="0"/>
                  </a:moveTo>
                  <a:lnTo>
                    <a:pt x="0" y="251"/>
                  </a:lnTo>
                  <a:cubicBezTo>
                    <a:pt x="1855" y="602"/>
                    <a:pt x="3735" y="1003"/>
                    <a:pt x="5615" y="1278"/>
                  </a:cubicBezTo>
                  <a:cubicBezTo>
                    <a:pt x="7198" y="1511"/>
                    <a:pt x="8800" y="1672"/>
                    <a:pt x="10404" y="1672"/>
                  </a:cubicBezTo>
                  <a:cubicBezTo>
                    <a:pt x="10704" y="1672"/>
                    <a:pt x="11004" y="1666"/>
                    <a:pt x="11304" y="1654"/>
                  </a:cubicBezTo>
                  <a:lnTo>
                    <a:pt x="11279" y="1429"/>
                  </a:lnTo>
                  <a:cubicBezTo>
                    <a:pt x="11040" y="1435"/>
                    <a:pt x="10801" y="1438"/>
                    <a:pt x="10562" y="1438"/>
                  </a:cubicBezTo>
                  <a:cubicBezTo>
                    <a:pt x="8922" y="1438"/>
                    <a:pt x="7281" y="1290"/>
                    <a:pt x="5640" y="1028"/>
                  </a:cubicBezTo>
                  <a:cubicBezTo>
                    <a:pt x="3760" y="752"/>
                    <a:pt x="1905" y="376"/>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3"/>
            <p:cNvSpPr/>
            <p:nvPr/>
          </p:nvSpPr>
          <p:spPr>
            <a:xfrm>
              <a:off x="8906508" y="3203241"/>
              <a:ext cx="155292" cy="129763"/>
            </a:xfrm>
            <a:custGeom>
              <a:avLst/>
              <a:gdLst/>
              <a:ahLst/>
              <a:cxnLst/>
              <a:rect l="l" t="t" r="r" b="b"/>
              <a:pathLst>
                <a:path w="1831" h="1530" extrusionOk="0">
                  <a:moveTo>
                    <a:pt x="126" y="1"/>
                  </a:moveTo>
                  <a:lnTo>
                    <a:pt x="377" y="753"/>
                  </a:lnTo>
                  <a:lnTo>
                    <a:pt x="1" y="1254"/>
                  </a:lnTo>
                  <a:lnTo>
                    <a:pt x="101" y="1279"/>
                  </a:lnTo>
                  <a:lnTo>
                    <a:pt x="427" y="903"/>
                  </a:lnTo>
                  <a:lnTo>
                    <a:pt x="452" y="1003"/>
                  </a:lnTo>
                  <a:cubicBezTo>
                    <a:pt x="477" y="1028"/>
                    <a:pt x="502" y="1079"/>
                    <a:pt x="577" y="1079"/>
                  </a:cubicBezTo>
                  <a:cubicBezTo>
                    <a:pt x="878" y="1129"/>
                    <a:pt x="1204" y="1179"/>
                    <a:pt x="1529" y="1229"/>
                  </a:cubicBezTo>
                  <a:lnTo>
                    <a:pt x="1705" y="1530"/>
                  </a:lnTo>
                  <a:lnTo>
                    <a:pt x="1780" y="1530"/>
                  </a:lnTo>
                  <a:cubicBezTo>
                    <a:pt x="1680" y="1279"/>
                    <a:pt x="1605" y="1028"/>
                    <a:pt x="1504" y="778"/>
                  </a:cubicBezTo>
                  <a:lnTo>
                    <a:pt x="1830" y="277"/>
                  </a:lnTo>
                  <a:lnTo>
                    <a:pt x="1730" y="252"/>
                  </a:lnTo>
                  <a:lnTo>
                    <a:pt x="1454" y="602"/>
                  </a:lnTo>
                  <a:lnTo>
                    <a:pt x="1429" y="552"/>
                  </a:lnTo>
                  <a:cubicBezTo>
                    <a:pt x="1404" y="502"/>
                    <a:pt x="1379" y="477"/>
                    <a:pt x="1304" y="477"/>
                  </a:cubicBezTo>
                  <a:cubicBezTo>
                    <a:pt x="1003" y="427"/>
                    <a:pt x="677" y="377"/>
                    <a:pt x="377" y="327"/>
                  </a:cubicBezTo>
                  <a:lnTo>
                    <a:pt x="226" y="26"/>
                  </a:lnTo>
                  <a:lnTo>
                    <a:pt x="1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1" name="Google Shape;1431;p23"/>
          <p:cNvGrpSpPr/>
          <p:nvPr/>
        </p:nvGrpSpPr>
        <p:grpSpPr>
          <a:xfrm>
            <a:off x="-159698" y="4918152"/>
            <a:ext cx="9361434" cy="225347"/>
            <a:chOff x="12815" y="3318077"/>
            <a:chExt cx="9361434" cy="225347"/>
          </a:xfrm>
        </p:grpSpPr>
        <p:sp>
          <p:nvSpPr>
            <p:cNvPr id="1432" name="Google Shape;1432;p23"/>
            <p:cNvSpPr/>
            <p:nvPr/>
          </p:nvSpPr>
          <p:spPr>
            <a:xfrm>
              <a:off x="12815" y="3383976"/>
              <a:ext cx="1043787" cy="68104"/>
            </a:xfrm>
            <a:custGeom>
              <a:avLst/>
              <a:gdLst/>
              <a:ahLst/>
              <a:cxnLst/>
              <a:rect l="l" t="t" r="r" b="b"/>
              <a:pathLst>
                <a:path w="12307" h="803" extrusionOk="0">
                  <a:moveTo>
                    <a:pt x="12307" y="0"/>
                  </a:moveTo>
                  <a:lnTo>
                    <a:pt x="1" y="577"/>
                  </a:lnTo>
                  <a:lnTo>
                    <a:pt x="1" y="802"/>
                  </a:lnTo>
                  <a:lnTo>
                    <a:pt x="12307" y="226"/>
                  </a:lnTo>
                  <a:lnTo>
                    <a:pt x="123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3"/>
            <p:cNvSpPr/>
            <p:nvPr/>
          </p:nvSpPr>
          <p:spPr>
            <a:xfrm>
              <a:off x="427378" y="3362688"/>
              <a:ext cx="174375" cy="112716"/>
            </a:xfrm>
            <a:custGeom>
              <a:avLst/>
              <a:gdLst/>
              <a:ahLst/>
              <a:cxnLst/>
              <a:rect l="l" t="t" r="r" b="b"/>
              <a:pathLst>
                <a:path w="2056" h="1329" extrusionOk="0">
                  <a:moveTo>
                    <a:pt x="1755" y="1"/>
                  </a:moveTo>
                  <a:lnTo>
                    <a:pt x="1529" y="402"/>
                  </a:lnTo>
                  <a:lnTo>
                    <a:pt x="1504" y="352"/>
                  </a:lnTo>
                  <a:cubicBezTo>
                    <a:pt x="1479" y="326"/>
                    <a:pt x="1429" y="301"/>
                    <a:pt x="1354" y="301"/>
                  </a:cubicBezTo>
                  <a:lnTo>
                    <a:pt x="326" y="352"/>
                  </a:lnTo>
                  <a:lnTo>
                    <a:pt x="100" y="76"/>
                  </a:lnTo>
                  <a:lnTo>
                    <a:pt x="0" y="76"/>
                  </a:lnTo>
                  <a:lnTo>
                    <a:pt x="426" y="753"/>
                  </a:lnTo>
                  <a:lnTo>
                    <a:pt x="125" y="1329"/>
                  </a:lnTo>
                  <a:lnTo>
                    <a:pt x="226" y="1329"/>
                  </a:lnTo>
                  <a:lnTo>
                    <a:pt x="501" y="903"/>
                  </a:lnTo>
                  <a:lnTo>
                    <a:pt x="552" y="978"/>
                  </a:lnTo>
                  <a:cubicBezTo>
                    <a:pt x="577" y="1003"/>
                    <a:pt x="627" y="1028"/>
                    <a:pt x="702" y="1028"/>
                  </a:cubicBezTo>
                  <a:lnTo>
                    <a:pt x="1730" y="978"/>
                  </a:lnTo>
                  <a:lnTo>
                    <a:pt x="1980" y="1254"/>
                  </a:lnTo>
                  <a:lnTo>
                    <a:pt x="2055" y="1254"/>
                  </a:lnTo>
                  <a:lnTo>
                    <a:pt x="1629" y="552"/>
                  </a:lnTo>
                  <a:lnTo>
                    <a:pt x="18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3"/>
            <p:cNvSpPr/>
            <p:nvPr/>
          </p:nvSpPr>
          <p:spPr>
            <a:xfrm>
              <a:off x="1056517" y="3358872"/>
              <a:ext cx="1043787" cy="44272"/>
            </a:xfrm>
            <a:custGeom>
              <a:avLst/>
              <a:gdLst/>
              <a:ahLst/>
              <a:cxnLst/>
              <a:rect l="l" t="t" r="r" b="b"/>
              <a:pathLst>
                <a:path w="12307" h="522" extrusionOk="0">
                  <a:moveTo>
                    <a:pt x="10098" y="1"/>
                  </a:moveTo>
                  <a:cubicBezTo>
                    <a:pt x="6724" y="1"/>
                    <a:pt x="3354" y="132"/>
                    <a:pt x="1" y="296"/>
                  </a:cubicBezTo>
                  <a:lnTo>
                    <a:pt x="1" y="522"/>
                  </a:lnTo>
                  <a:cubicBezTo>
                    <a:pt x="3280" y="382"/>
                    <a:pt x="6543" y="242"/>
                    <a:pt x="9815" y="242"/>
                  </a:cubicBezTo>
                  <a:cubicBezTo>
                    <a:pt x="10645" y="242"/>
                    <a:pt x="11475" y="251"/>
                    <a:pt x="12307" y="271"/>
                  </a:cubicBezTo>
                  <a:lnTo>
                    <a:pt x="12307" y="21"/>
                  </a:lnTo>
                  <a:cubicBezTo>
                    <a:pt x="11570" y="7"/>
                    <a:pt x="10834" y="1"/>
                    <a:pt x="100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3"/>
            <p:cNvSpPr/>
            <p:nvPr/>
          </p:nvSpPr>
          <p:spPr>
            <a:xfrm>
              <a:off x="1471081" y="3318077"/>
              <a:ext cx="172254" cy="112716"/>
            </a:xfrm>
            <a:custGeom>
              <a:avLst/>
              <a:gdLst/>
              <a:ahLst/>
              <a:cxnLst/>
              <a:rect l="l" t="t" r="r" b="b"/>
              <a:pathLst>
                <a:path w="2031" h="1329" extrusionOk="0">
                  <a:moveTo>
                    <a:pt x="1779" y="0"/>
                  </a:moveTo>
                  <a:lnTo>
                    <a:pt x="1529" y="401"/>
                  </a:lnTo>
                  <a:lnTo>
                    <a:pt x="1504" y="351"/>
                  </a:lnTo>
                  <a:cubicBezTo>
                    <a:pt x="1479" y="326"/>
                    <a:pt x="1429" y="301"/>
                    <a:pt x="1353" y="301"/>
                  </a:cubicBezTo>
                  <a:lnTo>
                    <a:pt x="326" y="326"/>
                  </a:lnTo>
                  <a:lnTo>
                    <a:pt x="125" y="50"/>
                  </a:lnTo>
                  <a:lnTo>
                    <a:pt x="0" y="50"/>
                  </a:lnTo>
                  <a:lnTo>
                    <a:pt x="401" y="752"/>
                  </a:lnTo>
                  <a:lnTo>
                    <a:pt x="125" y="1329"/>
                  </a:lnTo>
                  <a:lnTo>
                    <a:pt x="226" y="1304"/>
                  </a:lnTo>
                  <a:lnTo>
                    <a:pt x="501" y="878"/>
                  </a:lnTo>
                  <a:lnTo>
                    <a:pt x="551" y="953"/>
                  </a:lnTo>
                  <a:cubicBezTo>
                    <a:pt x="576" y="1003"/>
                    <a:pt x="627" y="1028"/>
                    <a:pt x="677" y="1028"/>
                  </a:cubicBezTo>
                  <a:lnTo>
                    <a:pt x="1729" y="1003"/>
                  </a:lnTo>
                  <a:lnTo>
                    <a:pt x="1955" y="1253"/>
                  </a:lnTo>
                  <a:lnTo>
                    <a:pt x="2030" y="1253"/>
                  </a:lnTo>
                  <a:lnTo>
                    <a:pt x="1629" y="552"/>
                  </a:lnTo>
                  <a:lnTo>
                    <a:pt x="1880" y="25"/>
                  </a:lnTo>
                  <a:lnTo>
                    <a:pt x="17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3"/>
            <p:cNvSpPr/>
            <p:nvPr/>
          </p:nvSpPr>
          <p:spPr>
            <a:xfrm>
              <a:off x="2100220" y="3360568"/>
              <a:ext cx="1039547" cy="119162"/>
            </a:xfrm>
            <a:custGeom>
              <a:avLst/>
              <a:gdLst/>
              <a:ahLst/>
              <a:cxnLst/>
              <a:rect l="l" t="t" r="r" b="b"/>
              <a:pathLst>
                <a:path w="12257" h="1405" extrusionOk="0">
                  <a:moveTo>
                    <a:pt x="1" y="1"/>
                  </a:moveTo>
                  <a:lnTo>
                    <a:pt x="1" y="251"/>
                  </a:lnTo>
                  <a:cubicBezTo>
                    <a:pt x="2056" y="276"/>
                    <a:pt x="4086" y="402"/>
                    <a:pt x="6141" y="602"/>
                  </a:cubicBezTo>
                  <a:cubicBezTo>
                    <a:pt x="6642" y="652"/>
                    <a:pt x="7144" y="702"/>
                    <a:pt x="7670" y="778"/>
                  </a:cubicBezTo>
                  <a:lnTo>
                    <a:pt x="8422" y="853"/>
                  </a:lnTo>
                  <a:lnTo>
                    <a:pt x="9199" y="978"/>
                  </a:lnTo>
                  <a:cubicBezTo>
                    <a:pt x="10201" y="1103"/>
                    <a:pt x="11229" y="1279"/>
                    <a:pt x="12231" y="1404"/>
                  </a:cubicBezTo>
                  <a:lnTo>
                    <a:pt x="12256" y="1179"/>
                  </a:lnTo>
                  <a:cubicBezTo>
                    <a:pt x="11254" y="1028"/>
                    <a:pt x="10226" y="878"/>
                    <a:pt x="9224" y="727"/>
                  </a:cubicBezTo>
                  <a:lnTo>
                    <a:pt x="8447" y="627"/>
                  </a:lnTo>
                  <a:lnTo>
                    <a:pt x="7695" y="527"/>
                  </a:lnTo>
                  <a:cubicBezTo>
                    <a:pt x="7194" y="477"/>
                    <a:pt x="6667" y="427"/>
                    <a:pt x="6166" y="351"/>
                  </a:cubicBezTo>
                  <a:cubicBezTo>
                    <a:pt x="4111" y="151"/>
                    <a:pt x="2056" y="5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3"/>
            <p:cNvSpPr/>
            <p:nvPr/>
          </p:nvSpPr>
          <p:spPr>
            <a:xfrm>
              <a:off x="2518939" y="3339280"/>
              <a:ext cx="161653" cy="121282"/>
            </a:xfrm>
            <a:custGeom>
              <a:avLst/>
              <a:gdLst/>
              <a:ahLst/>
              <a:cxnLst/>
              <a:rect l="l" t="t" r="r" b="b"/>
              <a:pathLst>
                <a:path w="1906" h="1430" extrusionOk="0">
                  <a:moveTo>
                    <a:pt x="26" y="1"/>
                  </a:moveTo>
                  <a:lnTo>
                    <a:pt x="352" y="728"/>
                  </a:lnTo>
                  <a:lnTo>
                    <a:pt x="1" y="1254"/>
                  </a:lnTo>
                  <a:lnTo>
                    <a:pt x="101" y="1254"/>
                  </a:lnTo>
                  <a:lnTo>
                    <a:pt x="427" y="878"/>
                  </a:lnTo>
                  <a:lnTo>
                    <a:pt x="452" y="953"/>
                  </a:lnTo>
                  <a:cubicBezTo>
                    <a:pt x="477" y="1003"/>
                    <a:pt x="527" y="1029"/>
                    <a:pt x="602" y="1029"/>
                  </a:cubicBezTo>
                  <a:cubicBezTo>
                    <a:pt x="928" y="1054"/>
                    <a:pt x="1279" y="1104"/>
                    <a:pt x="1630" y="1129"/>
                  </a:cubicBezTo>
                  <a:lnTo>
                    <a:pt x="1831" y="1430"/>
                  </a:lnTo>
                  <a:lnTo>
                    <a:pt x="1906" y="1430"/>
                  </a:lnTo>
                  <a:lnTo>
                    <a:pt x="1580" y="678"/>
                  </a:lnTo>
                  <a:lnTo>
                    <a:pt x="1906" y="176"/>
                  </a:lnTo>
                  <a:lnTo>
                    <a:pt x="1805" y="151"/>
                  </a:lnTo>
                  <a:lnTo>
                    <a:pt x="1505" y="527"/>
                  </a:lnTo>
                  <a:lnTo>
                    <a:pt x="1480" y="477"/>
                  </a:lnTo>
                  <a:cubicBezTo>
                    <a:pt x="1480" y="427"/>
                    <a:pt x="1404" y="402"/>
                    <a:pt x="1354" y="402"/>
                  </a:cubicBezTo>
                  <a:cubicBezTo>
                    <a:pt x="1003" y="352"/>
                    <a:pt x="653" y="327"/>
                    <a:pt x="327" y="302"/>
                  </a:cubicBezTo>
                  <a:lnTo>
                    <a:pt x="1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3"/>
            <p:cNvSpPr/>
            <p:nvPr/>
          </p:nvSpPr>
          <p:spPr>
            <a:xfrm>
              <a:off x="3137562" y="3390337"/>
              <a:ext cx="1039462" cy="113479"/>
            </a:xfrm>
            <a:custGeom>
              <a:avLst/>
              <a:gdLst/>
              <a:ahLst/>
              <a:cxnLst/>
              <a:rect l="l" t="t" r="r" b="b"/>
              <a:pathLst>
                <a:path w="12256" h="1338" extrusionOk="0">
                  <a:moveTo>
                    <a:pt x="12231" y="0"/>
                  </a:moveTo>
                  <a:cubicBezTo>
                    <a:pt x="10176" y="126"/>
                    <a:pt x="8171" y="677"/>
                    <a:pt x="6141" y="928"/>
                  </a:cubicBezTo>
                  <a:cubicBezTo>
                    <a:pt x="5342" y="1046"/>
                    <a:pt x="4539" y="1095"/>
                    <a:pt x="3735" y="1095"/>
                  </a:cubicBezTo>
                  <a:cubicBezTo>
                    <a:pt x="2497" y="1095"/>
                    <a:pt x="1256" y="980"/>
                    <a:pt x="25" y="828"/>
                  </a:cubicBezTo>
                  <a:lnTo>
                    <a:pt x="0" y="1053"/>
                  </a:lnTo>
                  <a:cubicBezTo>
                    <a:pt x="1028" y="1178"/>
                    <a:pt x="2055" y="1304"/>
                    <a:pt x="3083" y="1329"/>
                  </a:cubicBezTo>
                  <a:cubicBezTo>
                    <a:pt x="3304" y="1334"/>
                    <a:pt x="3527" y="1337"/>
                    <a:pt x="3749" y="1337"/>
                  </a:cubicBezTo>
                  <a:cubicBezTo>
                    <a:pt x="4561" y="1337"/>
                    <a:pt x="5379" y="1296"/>
                    <a:pt x="6166" y="1178"/>
                  </a:cubicBezTo>
                  <a:cubicBezTo>
                    <a:pt x="8221" y="903"/>
                    <a:pt x="10201" y="376"/>
                    <a:pt x="12256" y="251"/>
                  </a:cubicBezTo>
                  <a:lnTo>
                    <a:pt x="122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3"/>
            <p:cNvSpPr/>
            <p:nvPr/>
          </p:nvSpPr>
          <p:spPr>
            <a:xfrm>
              <a:off x="3552040" y="3420107"/>
              <a:ext cx="180735" cy="123317"/>
            </a:xfrm>
            <a:custGeom>
              <a:avLst/>
              <a:gdLst/>
              <a:ahLst/>
              <a:cxnLst/>
              <a:rect l="l" t="t" r="r" b="b"/>
              <a:pathLst>
                <a:path w="2131" h="1454" extrusionOk="0">
                  <a:moveTo>
                    <a:pt x="1705" y="0"/>
                  </a:moveTo>
                  <a:lnTo>
                    <a:pt x="1504" y="426"/>
                  </a:lnTo>
                  <a:lnTo>
                    <a:pt x="1479" y="376"/>
                  </a:lnTo>
                  <a:cubicBezTo>
                    <a:pt x="1461" y="359"/>
                    <a:pt x="1419" y="341"/>
                    <a:pt x="1377" y="341"/>
                  </a:cubicBezTo>
                  <a:cubicBezTo>
                    <a:pt x="1360" y="341"/>
                    <a:pt x="1344" y="344"/>
                    <a:pt x="1329" y="351"/>
                  </a:cubicBezTo>
                  <a:cubicBezTo>
                    <a:pt x="1003" y="376"/>
                    <a:pt x="652" y="426"/>
                    <a:pt x="326" y="451"/>
                  </a:cubicBezTo>
                  <a:lnTo>
                    <a:pt x="101" y="201"/>
                  </a:lnTo>
                  <a:lnTo>
                    <a:pt x="0" y="201"/>
                  </a:lnTo>
                  <a:cubicBezTo>
                    <a:pt x="126" y="426"/>
                    <a:pt x="276" y="652"/>
                    <a:pt x="427" y="878"/>
                  </a:cubicBezTo>
                  <a:cubicBezTo>
                    <a:pt x="351" y="1053"/>
                    <a:pt x="251" y="1253"/>
                    <a:pt x="151" y="1454"/>
                  </a:cubicBezTo>
                  <a:lnTo>
                    <a:pt x="276" y="1454"/>
                  </a:lnTo>
                  <a:cubicBezTo>
                    <a:pt x="351" y="1304"/>
                    <a:pt x="452" y="1153"/>
                    <a:pt x="527" y="1003"/>
                  </a:cubicBezTo>
                  <a:lnTo>
                    <a:pt x="577" y="1078"/>
                  </a:lnTo>
                  <a:cubicBezTo>
                    <a:pt x="602" y="1103"/>
                    <a:pt x="652" y="1128"/>
                    <a:pt x="727" y="1128"/>
                  </a:cubicBezTo>
                  <a:cubicBezTo>
                    <a:pt x="1078" y="1103"/>
                    <a:pt x="1429" y="1053"/>
                    <a:pt x="1755" y="1003"/>
                  </a:cubicBezTo>
                  <a:lnTo>
                    <a:pt x="2056" y="1228"/>
                  </a:lnTo>
                  <a:lnTo>
                    <a:pt x="2131" y="1203"/>
                  </a:lnTo>
                  <a:cubicBezTo>
                    <a:pt x="1955" y="1003"/>
                    <a:pt x="1780" y="777"/>
                    <a:pt x="1605" y="577"/>
                  </a:cubicBezTo>
                  <a:lnTo>
                    <a:pt x="18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3"/>
            <p:cNvSpPr/>
            <p:nvPr/>
          </p:nvSpPr>
          <p:spPr>
            <a:xfrm>
              <a:off x="4174819" y="3387114"/>
              <a:ext cx="1041667" cy="90495"/>
            </a:xfrm>
            <a:custGeom>
              <a:avLst/>
              <a:gdLst/>
              <a:ahLst/>
              <a:cxnLst/>
              <a:rect l="l" t="t" r="r" b="b"/>
              <a:pathLst>
                <a:path w="12282" h="1067" extrusionOk="0">
                  <a:moveTo>
                    <a:pt x="1542" y="1"/>
                  </a:moveTo>
                  <a:cubicBezTo>
                    <a:pt x="1028" y="1"/>
                    <a:pt x="515" y="13"/>
                    <a:pt x="1" y="38"/>
                  </a:cubicBezTo>
                  <a:lnTo>
                    <a:pt x="26" y="289"/>
                  </a:lnTo>
                  <a:cubicBezTo>
                    <a:pt x="578" y="248"/>
                    <a:pt x="1137" y="229"/>
                    <a:pt x="1700" y="229"/>
                  </a:cubicBezTo>
                  <a:cubicBezTo>
                    <a:pt x="2160" y="229"/>
                    <a:pt x="2622" y="241"/>
                    <a:pt x="3084" y="264"/>
                  </a:cubicBezTo>
                  <a:cubicBezTo>
                    <a:pt x="4111" y="314"/>
                    <a:pt x="5114" y="414"/>
                    <a:pt x="6141" y="515"/>
                  </a:cubicBezTo>
                  <a:cubicBezTo>
                    <a:pt x="8196" y="715"/>
                    <a:pt x="10227" y="991"/>
                    <a:pt x="12282" y="1066"/>
                  </a:cubicBezTo>
                  <a:lnTo>
                    <a:pt x="12282" y="840"/>
                  </a:lnTo>
                  <a:cubicBezTo>
                    <a:pt x="10252" y="740"/>
                    <a:pt x="8221" y="490"/>
                    <a:pt x="6166" y="289"/>
                  </a:cubicBezTo>
                  <a:cubicBezTo>
                    <a:pt x="5139" y="164"/>
                    <a:pt x="4111" y="89"/>
                    <a:pt x="3084" y="38"/>
                  </a:cubicBezTo>
                  <a:cubicBezTo>
                    <a:pt x="2570" y="13"/>
                    <a:pt x="2056" y="1"/>
                    <a:pt x="1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3"/>
            <p:cNvSpPr/>
            <p:nvPr/>
          </p:nvSpPr>
          <p:spPr>
            <a:xfrm>
              <a:off x="4593623" y="3358448"/>
              <a:ext cx="161653" cy="123402"/>
            </a:xfrm>
            <a:custGeom>
              <a:avLst/>
              <a:gdLst/>
              <a:ahLst/>
              <a:cxnLst/>
              <a:rect l="l" t="t" r="r" b="b"/>
              <a:pathLst>
                <a:path w="1906" h="1455" extrusionOk="0">
                  <a:moveTo>
                    <a:pt x="25" y="1"/>
                  </a:moveTo>
                  <a:lnTo>
                    <a:pt x="376" y="727"/>
                  </a:lnTo>
                  <a:lnTo>
                    <a:pt x="0" y="1254"/>
                  </a:lnTo>
                  <a:lnTo>
                    <a:pt x="101" y="1254"/>
                  </a:lnTo>
                  <a:lnTo>
                    <a:pt x="426" y="878"/>
                  </a:lnTo>
                  <a:lnTo>
                    <a:pt x="476" y="953"/>
                  </a:lnTo>
                  <a:cubicBezTo>
                    <a:pt x="476" y="1003"/>
                    <a:pt x="527" y="1028"/>
                    <a:pt x="602" y="1028"/>
                  </a:cubicBezTo>
                  <a:cubicBezTo>
                    <a:pt x="953" y="1053"/>
                    <a:pt x="1278" y="1103"/>
                    <a:pt x="1629" y="1128"/>
                  </a:cubicBezTo>
                  <a:lnTo>
                    <a:pt x="1830" y="1429"/>
                  </a:lnTo>
                  <a:lnTo>
                    <a:pt x="1905" y="1454"/>
                  </a:lnTo>
                  <a:lnTo>
                    <a:pt x="1905" y="1454"/>
                  </a:lnTo>
                  <a:lnTo>
                    <a:pt x="1579" y="677"/>
                  </a:lnTo>
                  <a:lnTo>
                    <a:pt x="1905" y="176"/>
                  </a:lnTo>
                  <a:lnTo>
                    <a:pt x="1805" y="176"/>
                  </a:lnTo>
                  <a:lnTo>
                    <a:pt x="1504" y="527"/>
                  </a:lnTo>
                  <a:lnTo>
                    <a:pt x="1504" y="477"/>
                  </a:lnTo>
                  <a:cubicBezTo>
                    <a:pt x="1479" y="427"/>
                    <a:pt x="1429" y="402"/>
                    <a:pt x="1354" y="402"/>
                  </a:cubicBezTo>
                  <a:lnTo>
                    <a:pt x="326" y="301"/>
                  </a:lnTo>
                  <a:lnTo>
                    <a:pt x="1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3"/>
            <p:cNvSpPr/>
            <p:nvPr/>
          </p:nvSpPr>
          <p:spPr>
            <a:xfrm>
              <a:off x="5216401" y="3403059"/>
              <a:ext cx="1043787" cy="76755"/>
            </a:xfrm>
            <a:custGeom>
              <a:avLst/>
              <a:gdLst/>
              <a:ahLst/>
              <a:cxnLst/>
              <a:rect l="l" t="t" r="r" b="b"/>
              <a:pathLst>
                <a:path w="12307" h="905" extrusionOk="0">
                  <a:moveTo>
                    <a:pt x="9199" y="1"/>
                  </a:moveTo>
                  <a:cubicBezTo>
                    <a:pt x="8697" y="26"/>
                    <a:pt x="8171" y="51"/>
                    <a:pt x="7670" y="101"/>
                  </a:cubicBezTo>
                  <a:cubicBezTo>
                    <a:pt x="7144" y="126"/>
                    <a:pt x="6642" y="201"/>
                    <a:pt x="6141" y="251"/>
                  </a:cubicBezTo>
                  <a:cubicBezTo>
                    <a:pt x="5113" y="377"/>
                    <a:pt x="4086" y="527"/>
                    <a:pt x="3083" y="602"/>
                  </a:cubicBezTo>
                  <a:cubicBezTo>
                    <a:pt x="2420" y="651"/>
                    <a:pt x="1756" y="679"/>
                    <a:pt x="1093" y="679"/>
                  </a:cubicBezTo>
                  <a:cubicBezTo>
                    <a:pt x="729" y="679"/>
                    <a:pt x="365" y="670"/>
                    <a:pt x="1" y="652"/>
                  </a:cubicBezTo>
                  <a:lnTo>
                    <a:pt x="1" y="878"/>
                  </a:lnTo>
                  <a:cubicBezTo>
                    <a:pt x="365" y="896"/>
                    <a:pt x="729" y="904"/>
                    <a:pt x="1093" y="904"/>
                  </a:cubicBezTo>
                  <a:cubicBezTo>
                    <a:pt x="1756" y="904"/>
                    <a:pt x="2420" y="876"/>
                    <a:pt x="3083" y="828"/>
                  </a:cubicBezTo>
                  <a:cubicBezTo>
                    <a:pt x="4111" y="753"/>
                    <a:pt x="5139" y="602"/>
                    <a:pt x="6166" y="502"/>
                  </a:cubicBezTo>
                  <a:cubicBezTo>
                    <a:pt x="6667" y="427"/>
                    <a:pt x="7169" y="377"/>
                    <a:pt x="7695" y="327"/>
                  </a:cubicBezTo>
                  <a:cubicBezTo>
                    <a:pt x="8196" y="277"/>
                    <a:pt x="8697" y="251"/>
                    <a:pt x="9224" y="251"/>
                  </a:cubicBezTo>
                  <a:cubicBezTo>
                    <a:pt x="9408" y="247"/>
                    <a:pt x="9593" y="245"/>
                    <a:pt x="9778" y="245"/>
                  </a:cubicBezTo>
                  <a:cubicBezTo>
                    <a:pt x="10603" y="245"/>
                    <a:pt x="11442" y="286"/>
                    <a:pt x="12281" y="327"/>
                  </a:cubicBezTo>
                  <a:lnTo>
                    <a:pt x="12306" y="101"/>
                  </a:lnTo>
                  <a:cubicBezTo>
                    <a:pt x="11279" y="26"/>
                    <a:pt x="10251" y="1"/>
                    <a:pt x="91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3"/>
            <p:cNvSpPr/>
            <p:nvPr/>
          </p:nvSpPr>
          <p:spPr>
            <a:xfrm>
              <a:off x="5626639" y="3375495"/>
              <a:ext cx="180820" cy="125438"/>
            </a:xfrm>
            <a:custGeom>
              <a:avLst/>
              <a:gdLst/>
              <a:ahLst/>
              <a:cxnLst/>
              <a:rect l="l" t="t" r="r" b="b"/>
              <a:pathLst>
                <a:path w="2132" h="1479" extrusionOk="0">
                  <a:moveTo>
                    <a:pt x="1755" y="0"/>
                  </a:moveTo>
                  <a:lnTo>
                    <a:pt x="1555" y="426"/>
                  </a:lnTo>
                  <a:lnTo>
                    <a:pt x="1530" y="376"/>
                  </a:lnTo>
                  <a:cubicBezTo>
                    <a:pt x="1505" y="351"/>
                    <a:pt x="1429" y="326"/>
                    <a:pt x="1379" y="326"/>
                  </a:cubicBezTo>
                  <a:lnTo>
                    <a:pt x="352" y="451"/>
                  </a:lnTo>
                  <a:lnTo>
                    <a:pt x="101" y="201"/>
                  </a:lnTo>
                  <a:lnTo>
                    <a:pt x="1" y="226"/>
                  </a:lnTo>
                  <a:lnTo>
                    <a:pt x="477" y="877"/>
                  </a:lnTo>
                  <a:lnTo>
                    <a:pt x="226" y="1479"/>
                  </a:lnTo>
                  <a:lnTo>
                    <a:pt x="327" y="1454"/>
                  </a:lnTo>
                  <a:lnTo>
                    <a:pt x="577" y="1003"/>
                  </a:lnTo>
                  <a:lnTo>
                    <a:pt x="627" y="1078"/>
                  </a:lnTo>
                  <a:cubicBezTo>
                    <a:pt x="652" y="1103"/>
                    <a:pt x="703" y="1128"/>
                    <a:pt x="778" y="1128"/>
                  </a:cubicBezTo>
                  <a:lnTo>
                    <a:pt x="1780" y="1003"/>
                  </a:lnTo>
                  <a:lnTo>
                    <a:pt x="2056" y="1253"/>
                  </a:lnTo>
                  <a:lnTo>
                    <a:pt x="2131" y="1228"/>
                  </a:lnTo>
                  <a:cubicBezTo>
                    <a:pt x="1981" y="1003"/>
                    <a:pt x="1805" y="777"/>
                    <a:pt x="1655" y="576"/>
                  </a:cubicBez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3"/>
            <p:cNvSpPr/>
            <p:nvPr/>
          </p:nvSpPr>
          <p:spPr>
            <a:xfrm>
              <a:off x="6257983" y="3411625"/>
              <a:ext cx="1043787" cy="49361"/>
            </a:xfrm>
            <a:custGeom>
              <a:avLst/>
              <a:gdLst/>
              <a:ahLst/>
              <a:cxnLst/>
              <a:rect l="l" t="t" r="r" b="b"/>
              <a:pathLst>
                <a:path w="12307" h="582" extrusionOk="0">
                  <a:moveTo>
                    <a:pt x="25" y="0"/>
                  </a:moveTo>
                  <a:lnTo>
                    <a:pt x="0" y="226"/>
                  </a:lnTo>
                  <a:cubicBezTo>
                    <a:pt x="2056" y="351"/>
                    <a:pt x="4086" y="551"/>
                    <a:pt x="6141" y="577"/>
                  </a:cubicBezTo>
                  <a:cubicBezTo>
                    <a:pt x="6405" y="580"/>
                    <a:pt x="6669" y="581"/>
                    <a:pt x="6932" y="581"/>
                  </a:cubicBezTo>
                  <a:cubicBezTo>
                    <a:pt x="8743" y="581"/>
                    <a:pt x="10534" y="507"/>
                    <a:pt x="12306" y="376"/>
                  </a:cubicBezTo>
                  <a:lnTo>
                    <a:pt x="12306" y="125"/>
                  </a:lnTo>
                  <a:cubicBezTo>
                    <a:pt x="10463" y="260"/>
                    <a:pt x="8620" y="355"/>
                    <a:pt x="6795" y="355"/>
                  </a:cubicBezTo>
                  <a:cubicBezTo>
                    <a:pt x="6585" y="355"/>
                    <a:pt x="6375" y="354"/>
                    <a:pt x="6166" y="351"/>
                  </a:cubicBezTo>
                  <a:cubicBezTo>
                    <a:pt x="4111" y="326"/>
                    <a:pt x="2056" y="125"/>
                    <a:pt x="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3"/>
            <p:cNvSpPr/>
            <p:nvPr/>
          </p:nvSpPr>
          <p:spPr>
            <a:xfrm>
              <a:off x="6676703" y="3394578"/>
              <a:ext cx="168014" cy="110596"/>
            </a:xfrm>
            <a:custGeom>
              <a:avLst/>
              <a:gdLst/>
              <a:ahLst/>
              <a:cxnLst/>
              <a:rect l="l" t="t" r="r" b="b"/>
              <a:pathLst>
                <a:path w="1981" h="1304" extrusionOk="0">
                  <a:moveTo>
                    <a:pt x="1" y="1"/>
                  </a:moveTo>
                  <a:cubicBezTo>
                    <a:pt x="126" y="251"/>
                    <a:pt x="251" y="477"/>
                    <a:pt x="352" y="727"/>
                  </a:cubicBezTo>
                  <a:lnTo>
                    <a:pt x="26" y="1254"/>
                  </a:lnTo>
                  <a:lnTo>
                    <a:pt x="126" y="1279"/>
                  </a:lnTo>
                  <a:lnTo>
                    <a:pt x="452" y="853"/>
                  </a:lnTo>
                  <a:lnTo>
                    <a:pt x="477" y="928"/>
                  </a:lnTo>
                  <a:cubicBezTo>
                    <a:pt x="502" y="978"/>
                    <a:pt x="552" y="1003"/>
                    <a:pt x="627" y="1003"/>
                  </a:cubicBezTo>
                  <a:lnTo>
                    <a:pt x="1129" y="1028"/>
                  </a:lnTo>
                  <a:lnTo>
                    <a:pt x="1655" y="1028"/>
                  </a:lnTo>
                  <a:lnTo>
                    <a:pt x="1906" y="1304"/>
                  </a:lnTo>
                  <a:lnTo>
                    <a:pt x="1981" y="1304"/>
                  </a:lnTo>
                  <a:lnTo>
                    <a:pt x="1580" y="577"/>
                  </a:lnTo>
                  <a:lnTo>
                    <a:pt x="1855" y="51"/>
                  </a:lnTo>
                  <a:lnTo>
                    <a:pt x="1755" y="51"/>
                  </a:lnTo>
                  <a:lnTo>
                    <a:pt x="1505" y="427"/>
                  </a:lnTo>
                  <a:lnTo>
                    <a:pt x="1454" y="377"/>
                  </a:lnTo>
                  <a:cubicBezTo>
                    <a:pt x="1454" y="351"/>
                    <a:pt x="1404" y="326"/>
                    <a:pt x="1329" y="326"/>
                  </a:cubicBezTo>
                  <a:cubicBezTo>
                    <a:pt x="978" y="326"/>
                    <a:pt x="652" y="301"/>
                    <a:pt x="302" y="301"/>
                  </a:cubicBezTo>
                  <a:lnTo>
                    <a:pt x="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3"/>
            <p:cNvSpPr/>
            <p:nvPr/>
          </p:nvSpPr>
          <p:spPr>
            <a:xfrm>
              <a:off x="7301686" y="3349967"/>
              <a:ext cx="1041667" cy="93633"/>
            </a:xfrm>
            <a:custGeom>
              <a:avLst/>
              <a:gdLst/>
              <a:ahLst/>
              <a:cxnLst/>
              <a:rect l="l" t="t" r="r" b="b"/>
              <a:pathLst>
                <a:path w="12282" h="1104" extrusionOk="0">
                  <a:moveTo>
                    <a:pt x="12281" y="0"/>
                  </a:moveTo>
                  <a:cubicBezTo>
                    <a:pt x="8171" y="75"/>
                    <a:pt x="4085" y="577"/>
                    <a:pt x="0" y="852"/>
                  </a:cubicBezTo>
                  <a:lnTo>
                    <a:pt x="0" y="1103"/>
                  </a:lnTo>
                  <a:cubicBezTo>
                    <a:pt x="4111" y="802"/>
                    <a:pt x="8196" y="326"/>
                    <a:pt x="12281" y="251"/>
                  </a:cubicBezTo>
                  <a:lnTo>
                    <a:pt x="122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3"/>
            <p:cNvSpPr/>
            <p:nvPr/>
          </p:nvSpPr>
          <p:spPr>
            <a:xfrm>
              <a:off x="7711924" y="3332919"/>
              <a:ext cx="178615" cy="119162"/>
            </a:xfrm>
            <a:custGeom>
              <a:avLst/>
              <a:gdLst/>
              <a:ahLst/>
              <a:cxnLst/>
              <a:rect l="l" t="t" r="r" b="b"/>
              <a:pathLst>
                <a:path w="2106" h="1405" extrusionOk="0">
                  <a:moveTo>
                    <a:pt x="1780" y="1"/>
                  </a:moveTo>
                  <a:lnTo>
                    <a:pt x="1554" y="402"/>
                  </a:lnTo>
                  <a:lnTo>
                    <a:pt x="1529" y="352"/>
                  </a:lnTo>
                  <a:cubicBezTo>
                    <a:pt x="1504" y="327"/>
                    <a:pt x="1454" y="302"/>
                    <a:pt x="1379" y="302"/>
                  </a:cubicBezTo>
                  <a:lnTo>
                    <a:pt x="351" y="402"/>
                  </a:lnTo>
                  <a:lnTo>
                    <a:pt x="126" y="126"/>
                  </a:lnTo>
                  <a:lnTo>
                    <a:pt x="0" y="151"/>
                  </a:lnTo>
                  <a:lnTo>
                    <a:pt x="452" y="803"/>
                  </a:lnTo>
                  <a:lnTo>
                    <a:pt x="201" y="1404"/>
                  </a:lnTo>
                  <a:lnTo>
                    <a:pt x="301" y="1379"/>
                  </a:lnTo>
                  <a:lnTo>
                    <a:pt x="552" y="953"/>
                  </a:lnTo>
                  <a:lnTo>
                    <a:pt x="602" y="1028"/>
                  </a:lnTo>
                  <a:cubicBezTo>
                    <a:pt x="627" y="1053"/>
                    <a:pt x="677" y="1078"/>
                    <a:pt x="752" y="1078"/>
                  </a:cubicBezTo>
                  <a:lnTo>
                    <a:pt x="1780" y="978"/>
                  </a:lnTo>
                  <a:lnTo>
                    <a:pt x="2030" y="1254"/>
                  </a:lnTo>
                  <a:lnTo>
                    <a:pt x="2106" y="1229"/>
                  </a:lnTo>
                  <a:lnTo>
                    <a:pt x="1655" y="552"/>
                  </a:lnTo>
                  <a:lnTo>
                    <a:pt x="18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3"/>
            <p:cNvSpPr/>
            <p:nvPr/>
          </p:nvSpPr>
          <p:spPr>
            <a:xfrm>
              <a:off x="8343268" y="3349967"/>
              <a:ext cx="1030981" cy="172254"/>
            </a:xfrm>
            <a:custGeom>
              <a:avLst/>
              <a:gdLst/>
              <a:ahLst/>
              <a:cxnLst/>
              <a:rect l="l" t="t" r="r" b="b"/>
              <a:pathLst>
                <a:path w="12156" h="2031" extrusionOk="0">
                  <a:moveTo>
                    <a:pt x="0" y="0"/>
                  </a:moveTo>
                  <a:lnTo>
                    <a:pt x="0" y="251"/>
                  </a:lnTo>
                  <a:cubicBezTo>
                    <a:pt x="426" y="241"/>
                    <a:pt x="851" y="234"/>
                    <a:pt x="1277" y="234"/>
                  </a:cubicBezTo>
                  <a:cubicBezTo>
                    <a:pt x="1879" y="234"/>
                    <a:pt x="2481" y="247"/>
                    <a:pt x="3083" y="276"/>
                  </a:cubicBezTo>
                  <a:cubicBezTo>
                    <a:pt x="4110" y="326"/>
                    <a:pt x="5113" y="426"/>
                    <a:pt x="6140" y="552"/>
                  </a:cubicBezTo>
                  <a:cubicBezTo>
                    <a:pt x="7143" y="702"/>
                    <a:pt x="8145" y="877"/>
                    <a:pt x="9148" y="1128"/>
                  </a:cubicBezTo>
                  <a:cubicBezTo>
                    <a:pt x="10125" y="1354"/>
                    <a:pt x="11103" y="1654"/>
                    <a:pt x="12080" y="2030"/>
                  </a:cubicBezTo>
                  <a:lnTo>
                    <a:pt x="12155" y="1805"/>
                  </a:lnTo>
                  <a:cubicBezTo>
                    <a:pt x="11178" y="1429"/>
                    <a:pt x="10201" y="1128"/>
                    <a:pt x="9198" y="877"/>
                  </a:cubicBezTo>
                  <a:cubicBezTo>
                    <a:pt x="8196" y="652"/>
                    <a:pt x="7193" y="451"/>
                    <a:pt x="6165" y="326"/>
                  </a:cubicBezTo>
                  <a:cubicBezTo>
                    <a:pt x="5138" y="176"/>
                    <a:pt x="4110" y="101"/>
                    <a:pt x="3083" y="50"/>
                  </a:cubicBezTo>
                  <a:cubicBezTo>
                    <a:pt x="2055" y="0"/>
                    <a:pt x="1028"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3"/>
            <p:cNvSpPr/>
            <p:nvPr/>
          </p:nvSpPr>
          <p:spPr>
            <a:xfrm>
              <a:off x="8761988" y="3322318"/>
              <a:ext cx="163773" cy="127643"/>
            </a:xfrm>
            <a:custGeom>
              <a:avLst/>
              <a:gdLst/>
              <a:ahLst/>
              <a:cxnLst/>
              <a:rect l="l" t="t" r="r" b="b"/>
              <a:pathLst>
                <a:path w="1931" h="1505" extrusionOk="0">
                  <a:moveTo>
                    <a:pt x="25" y="0"/>
                  </a:moveTo>
                  <a:cubicBezTo>
                    <a:pt x="151" y="251"/>
                    <a:pt x="251" y="477"/>
                    <a:pt x="351" y="727"/>
                  </a:cubicBezTo>
                  <a:lnTo>
                    <a:pt x="0" y="1254"/>
                  </a:lnTo>
                  <a:lnTo>
                    <a:pt x="101" y="1279"/>
                  </a:lnTo>
                  <a:lnTo>
                    <a:pt x="426" y="878"/>
                  </a:lnTo>
                  <a:lnTo>
                    <a:pt x="452" y="953"/>
                  </a:lnTo>
                  <a:cubicBezTo>
                    <a:pt x="477" y="1003"/>
                    <a:pt x="527" y="1028"/>
                    <a:pt x="577" y="1053"/>
                  </a:cubicBezTo>
                  <a:cubicBezTo>
                    <a:pt x="928" y="1078"/>
                    <a:pt x="1254" y="1128"/>
                    <a:pt x="1604" y="1178"/>
                  </a:cubicBezTo>
                  <a:lnTo>
                    <a:pt x="1780" y="1479"/>
                  </a:lnTo>
                  <a:lnTo>
                    <a:pt x="1880" y="1504"/>
                  </a:lnTo>
                  <a:cubicBezTo>
                    <a:pt x="1780" y="1229"/>
                    <a:pt x="1680" y="978"/>
                    <a:pt x="1579" y="727"/>
                  </a:cubicBezTo>
                  <a:lnTo>
                    <a:pt x="1930" y="251"/>
                  </a:lnTo>
                  <a:lnTo>
                    <a:pt x="1830" y="226"/>
                  </a:lnTo>
                  <a:lnTo>
                    <a:pt x="1504" y="552"/>
                  </a:lnTo>
                  <a:lnTo>
                    <a:pt x="1504" y="502"/>
                  </a:lnTo>
                  <a:cubicBezTo>
                    <a:pt x="1479" y="477"/>
                    <a:pt x="1429" y="427"/>
                    <a:pt x="1379" y="427"/>
                  </a:cubicBezTo>
                  <a:cubicBezTo>
                    <a:pt x="1028" y="376"/>
                    <a:pt x="677" y="326"/>
                    <a:pt x="326" y="301"/>
                  </a:cubicBezTo>
                  <a:lnTo>
                    <a:pt x="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23"/>
          <p:cNvGrpSpPr/>
          <p:nvPr/>
        </p:nvGrpSpPr>
        <p:grpSpPr>
          <a:xfrm>
            <a:off x="-442499" y="-122494"/>
            <a:ext cx="10442013" cy="627290"/>
            <a:chOff x="1180310" y="3097874"/>
            <a:chExt cx="3151450" cy="189319"/>
          </a:xfrm>
        </p:grpSpPr>
        <p:sp>
          <p:nvSpPr>
            <p:cNvPr id="1451" name="Google Shape;1451;p23"/>
            <p:cNvSpPr/>
            <p:nvPr/>
          </p:nvSpPr>
          <p:spPr>
            <a:xfrm>
              <a:off x="1180310" y="3146493"/>
              <a:ext cx="462975" cy="140700"/>
            </a:xfrm>
            <a:custGeom>
              <a:avLst/>
              <a:gdLst/>
              <a:ahLst/>
              <a:cxnLst/>
              <a:rect l="l" t="t" r="r" b="b"/>
              <a:pathLst>
                <a:path w="18519" h="5628" extrusionOk="0">
                  <a:moveTo>
                    <a:pt x="8099" y="1"/>
                  </a:moveTo>
                  <a:cubicBezTo>
                    <a:pt x="6852" y="1"/>
                    <a:pt x="5648" y="618"/>
                    <a:pt x="5486" y="1567"/>
                  </a:cubicBezTo>
                  <a:cubicBezTo>
                    <a:pt x="5027" y="1246"/>
                    <a:pt x="4547" y="1105"/>
                    <a:pt x="4089" y="1105"/>
                  </a:cubicBezTo>
                  <a:cubicBezTo>
                    <a:pt x="2797" y="1105"/>
                    <a:pt x="1676" y="2228"/>
                    <a:pt x="1676" y="3597"/>
                  </a:cubicBezTo>
                  <a:cubicBezTo>
                    <a:pt x="1603" y="3578"/>
                    <a:pt x="1530" y="3570"/>
                    <a:pt x="1460" y="3570"/>
                  </a:cubicBezTo>
                  <a:cubicBezTo>
                    <a:pt x="596" y="3570"/>
                    <a:pt x="1" y="4909"/>
                    <a:pt x="348" y="5627"/>
                  </a:cubicBezTo>
                  <a:lnTo>
                    <a:pt x="18519" y="5627"/>
                  </a:lnTo>
                  <a:cubicBezTo>
                    <a:pt x="18038" y="4849"/>
                    <a:pt x="15592" y="4155"/>
                    <a:pt x="14389" y="4155"/>
                  </a:cubicBezTo>
                  <a:cubicBezTo>
                    <a:pt x="14275" y="4155"/>
                    <a:pt x="14172" y="4161"/>
                    <a:pt x="14083" y="4174"/>
                  </a:cubicBezTo>
                  <a:cubicBezTo>
                    <a:pt x="14083" y="3213"/>
                    <a:pt x="13096" y="2605"/>
                    <a:pt x="12159" y="2605"/>
                  </a:cubicBezTo>
                  <a:cubicBezTo>
                    <a:pt x="11752" y="2605"/>
                    <a:pt x="11354" y="2720"/>
                    <a:pt x="11050" y="2971"/>
                  </a:cubicBezTo>
                  <a:cubicBezTo>
                    <a:pt x="11063" y="840"/>
                    <a:pt x="9552" y="1"/>
                    <a:pt x="80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3"/>
            <p:cNvSpPr/>
            <p:nvPr/>
          </p:nvSpPr>
          <p:spPr>
            <a:xfrm>
              <a:off x="3689660" y="3134843"/>
              <a:ext cx="642100" cy="138700"/>
            </a:xfrm>
            <a:custGeom>
              <a:avLst/>
              <a:gdLst/>
              <a:ahLst/>
              <a:cxnLst/>
              <a:rect l="l" t="t" r="r" b="b"/>
              <a:pathLst>
                <a:path w="25684" h="5548" extrusionOk="0">
                  <a:moveTo>
                    <a:pt x="17517" y="0"/>
                  </a:moveTo>
                  <a:cubicBezTo>
                    <a:pt x="15433" y="0"/>
                    <a:pt x="13172" y="978"/>
                    <a:pt x="12382" y="2615"/>
                  </a:cubicBezTo>
                  <a:cubicBezTo>
                    <a:pt x="11623" y="2197"/>
                    <a:pt x="10820" y="2008"/>
                    <a:pt x="10053" y="2008"/>
                  </a:cubicBezTo>
                  <a:cubicBezTo>
                    <a:pt x="8337" y="2008"/>
                    <a:pt x="6794" y="2949"/>
                    <a:pt x="6292" y="4369"/>
                  </a:cubicBezTo>
                  <a:cubicBezTo>
                    <a:pt x="5754" y="4282"/>
                    <a:pt x="5234" y="4244"/>
                    <a:pt x="4738" y="4244"/>
                  </a:cubicBezTo>
                  <a:cubicBezTo>
                    <a:pt x="2390" y="4244"/>
                    <a:pt x="580" y="5092"/>
                    <a:pt x="1" y="5547"/>
                  </a:cubicBezTo>
                  <a:lnTo>
                    <a:pt x="25189" y="5547"/>
                  </a:lnTo>
                  <a:cubicBezTo>
                    <a:pt x="25684" y="3528"/>
                    <a:pt x="24332" y="1628"/>
                    <a:pt x="22513" y="1628"/>
                  </a:cubicBezTo>
                  <a:cubicBezTo>
                    <a:pt x="22119" y="1628"/>
                    <a:pt x="21703" y="1717"/>
                    <a:pt x="21279" y="1913"/>
                  </a:cubicBezTo>
                  <a:cubicBezTo>
                    <a:pt x="20644" y="588"/>
                    <a:pt x="19134" y="0"/>
                    <a:pt x="175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3"/>
            <p:cNvSpPr/>
            <p:nvPr/>
          </p:nvSpPr>
          <p:spPr>
            <a:xfrm>
              <a:off x="2478492" y="3097874"/>
              <a:ext cx="336475" cy="86750"/>
            </a:xfrm>
            <a:custGeom>
              <a:avLst/>
              <a:gdLst/>
              <a:ahLst/>
              <a:cxnLst/>
              <a:rect l="l" t="t" r="r" b="b"/>
              <a:pathLst>
                <a:path w="13459" h="3470" extrusionOk="0">
                  <a:moveTo>
                    <a:pt x="5467" y="1"/>
                  </a:moveTo>
                  <a:cubicBezTo>
                    <a:pt x="4412" y="1"/>
                    <a:pt x="3393" y="528"/>
                    <a:pt x="3158" y="1615"/>
                  </a:cubicBezTo>
                  <a:cubicBezTo>
                    <a:pt x="2980" y="1560"/>
                    <a:pt x="2790" y="1534"/>
                    <a:pt x="2595" y="1534"/>
                  </a:cubicBezTo>
                  <a:cubicBezTo>
                    <a:pt x="1448" y="1534"/>
                    <a:pt x="129" y="2419"/>
                    <a:pt x="0" y="3469"/>
                  </a:cubicBezTo>
                  <a:lnTo>
                    <a:pt x="13459" y="3469"/>
                  </a:lnTo>
                  <a:cubicBezTo>
                    <a:pt x="13210" y="3179"/>
                    <a:pt x="12415" y="2667"/>
                    <a:pt x="11383" y="2667"/>
                  </a:cubicBezTo>
                  <a:cubicBezTo>
                    <a:pt x="11165" y="2667"/>
                    <a:pt x="10937" y="2690"/>
                    <a:pt x="10702" y="2742"/>
                  </a:cubicBezTo>
                  <a:cubicBezTo>
                    <a:pt x="10683" y="2206"/>
                    <a:pt x="9757" y="1364"/>
                    <a:pt x="8841" y="1364"/>
                  </a:cubicBezTo>
                  <a:cubicBezTo>
                    <a:pt x="8557" y="1364"/>
                    <a:pt x="8275" y="1444"/>
                    <a:pt x="8020" y="1640"/>
                  </a:cubicBezTo>
                  <a:cubicBezTo>
                    <a:pt x="7677" y="559"/>
                    <a:pt x="6553" y="1"/>
                    <a:pt x="5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454"/>
        <p:cNvGrpSpPr/>
        <p:nvPr/>
      </p:nvGrpSpPr>
      <p:grpSpPr>
        <a:xfrm>
          <a:off x="0" y="0"/>
          <a:ext cx="0" cy="0"/>
          <a:chOff x="0" y="0"/>
          <a:chExt cx="0" cy="0"/>
        </a:xfrm>
      </p:grpSpPr>
      <p:sp>
        <p:nvSpPr>
          <p:cNvPr id="1455" name="Google Shape;1455;p24"/>
          <p:cNvSpPr/>
          <p:nvPr/>
        </p:nvSpPr>
        <p:spPr>
          <a:xfrm>
            <a:off x="6445083" y="4125123"/>
            <a:ext cx="657795" cy="399654"/>
          </a:xfrm>
          <a:custGeom>
            <a:avLst/>
            <a:gdLst/>
            <a:ahLst/>
            <a:cxnLst/>
            <a:rect l="l" t="t" r="r" b="b"/>
            <a:pathLst>
              <a:path w="18928" h="11500" extrusionOk="0">
                <a:moveTo>
                  <a:pt x="17763" y="11306"/>
                </a:moveTo>
                <a:lnTo>
                  <a:pt x="18927" y="3662"/>
                </a:lnTo>
                <a:lnTo>
                  <a:pt x="12402" y="2520"/>
                </a:lnTo>
                <a:lnTo>
                  <a:pt x="11241" y="4522"/>
                </a:lnTo>
                <a:lnTo>
                  <a:pt x="7429" y="3737"/>
                </a:lnTo>
                <a:lnTo>
                  <a:pt x="6008" y="516"/>
                </a:lnTo>
                <a:cubicBezTo>
                  <a:pt x="6008" y="516"/>
                  <a:pt x="2583" y="260"/>
                  <a:pt x="1615" y="129"/>
                </a:cubicBezTo>
                <a:cubicBezTo>
                  <a:pt x="647" y="1"/>
                  <a:pt x="1" y="11500"/>
                  <a:pt x="1" y="115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4"/>
          <p:cNvSpPr/>
          <p:nvPr/>
        </p:nvSpPr>
        <p:spPr>
          <a:xfrm>
            <a:off x="4025200" y="4159667"/>
            <a:ext cx="575258" cy="387838"/>
          </a:xfrm>
          <a:custGeom>
            <a:avLst/>
            <a:gdLst/>
            <a:ahLst/>
            <a:cxnLst/>
            <a:rect l="l" t="t" r="r" b="b"/>
            <a:pathLst>
              <a:path w="16553" h="11160" extrusionOk="0">
                <a:moveTo>
                  <a:pt x="506" y="9465"/>
                </a:moveTo>
                <a:cubicBezTo>
                  <a:pt x="1011" y="7770"/>
                  <a:pt x="5452" y="807"/>
                  <a:pt x="5452" y="807"/>
                </a:cubicBezTo>
                <a:lnTo>
                  <a:pt x="9588" y="2668"/>
                </a:lnTo>
                <a:lnTo>
                  <a:pt x="12819" y="0"/>
                </a:lnTo>
                <a:lnTo>
                  <a:pt x="16553" y="2052"/>
                </a:lnTo>
                <a:lnTo>
                  <a:pt x="13626" y="9465"/>
                </a:lnTo>
                <a:cubicBezTo>
                  <a:pt x="13626" y="9465"/>
                  <a:pt x="0" y="11159"/>
                  <a:pt x="506" y="94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4"/>
          <p:cNvSpPr/>
          <p:nvPr/>
        </p:nvSpPr>
        <p:spPr>
          <a:xfrm>
            <a:off x="4565137" y="3892698"/>
            <a:ext cx="644311" cy="675067"/>
          </a:xfrm>
          <a:custGeom>
            <a:avLst/>
            <a:gdLst/>
            <a:ahLst/>
            <a:cxnLst/>
            <a:rect l="l" t="t" r="r" b="b"/>
            <a:pathLst>
              <a:path w="18540" h="19425" extrusionOk="0">
                <a:moveTo>
                  <a:pt x="18540" y="19425"/>
                </a:moveTo>
                <a:lnTo>
                  <a:pt x="16221" y="5577"/>
                </a:lnTo>
                <a:lnTo>
                  <a:pt x="11673" y="6867"/>
                </a:lnTo>
                <a:lnTo>
                  <a:pt x="9186" y="3707"/>
                </a:lnTo>
                <a:cubicBezTo>
                  <a:pt x="9186" y="3707"/>
                  <a:pt x="7124" y="0"/>
                  <a:pt x="6093" y="43"/>
                </a:cubicBezTo>
                <a:cubicBezTo>
                  <a:pt x="5065" y="86"/>
                  <a:pt x="3388" y="1029"/>
                  <a:pt x="3388" y="1029"/>
                </a:cubicBezTo>
                <a:lnTo>
                  <a:pt x="4974" y="6158"/>
                </a:lnTo>
                <a:lnTo>
                  <a:pt x="1" y="10129"/>
                </a:lnTo>
                <a:cubicBezTo>
                  <a:pt x="1" y="10129"/>
                  <a:pt x="599" y="12447"/>
                  <a:pt x="858" y="13304"/>
                </a:cubicBezTo>
                <a:cubicBezTo>
                  <a:pt x="1114" y="14162"/>
                  <a:pt x="1459" y="19425"/>
                  <a:pt x="1459" y="194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4"/>
          <p:cNvSpPr/>
          <p:nvPr/>
        </p:nvSpPr>
        <p:spPr>
          <a:xfrm>
            <a:off x="665198" y="3137700"/>
            <a:ext cx="1217206" cy="1430065"/>
          </a:xfrm>
          <a:custGeom>
            <a:avLst/>
            <a:gdLst/>
            <a:ahLst/>
            <a:cxnLst/>
            <a:rect l="l" t="t" r="r" b="b"/>
            <a:pathLst>
              <a:path w="35025" h="41150" extrusionOk="0">
                <a:moveTo>
                  <a:pt x="11069" y="5198"/>
                </a:moveTo>
                <a:lnTo>
                  <a:pt x="17511" y="0"/>
                </a:lnTo>
                <a:lnTo>
                  <a:pt x="35024" y="14121"/>
                </a:lnTo>
                <a:lnTo>
                  <a:pt x="35024" y="41150"/>
                </a:lnTo>
                <a:lnTo>
                  <a:pt x="0" y="41150"/>
                </a:lnTo>
                <a:lnTo>
                  <a:pt x="0" y="14121"/>
                </a:lnTo>
                <a:lnTo>
                  <a:pt x="3704" y="11134"/>
                </a:lnTo>
                <a:lnTo>
                  <a:pt x="3704" y="3083"/>
                </a:lnTo>
                <a:lnTo>
                  <a:pt x="3380" y="3083"/>
                </a:lnTo>
                <a:lnTo>
                  <a:pt x="3380" y="860"/>
                </a:lnTo>
                <a:lnTo>
                  <a:pt x="11529" y="860"/>
                </a:lnTo>
                <a:lnTo>
                  <a:pt x="11529" y="3083"/>
                </a:lnTo>
                <a:lnTo>
                  <a:pt x="11069" y="308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4"/>
          <p:cNvSpPr/>
          <p:nvPr/>
        </p:nvSpPr>
        <p:spPr>
          <a:xfrm>
            <a:off x="8430897" y="3475077"/>
            <a:ext cx="808934" cy="1118127"/>
          </a:xfrm>
          <a:custGeom>
            <a:avLst/>
            <a:gdLst/>
            <a:ahLst/>
            <a:cxnLst/>
            <a:rect l="l" t="t" r="r" b="b"/>
            <a:pathLst>
              <a:path w="23277" h="32174" extrusionOk="0">
                <a:moveTo>
                  <a:pt x="23277" y="30091"/>
                </a:moveTo>
                <a:cubicBezTo>
                  <a:pt x="23277" y="28009"/>
                  <a:pt x="21763" y="1"/>
                  <a:pt x="21763" y="1"/>
                </a:cubicBezTo>
                <a:lnTo>
                  <a:pt x="17033" y="1"/>
                </a:lnTo>
                <a:lnTo>
                  <a:pt x="16277" y="4544"/>
                </a:lnTo>
                <a:lnTo>
                  <a:pt x="11356" y="5867"/>
                </a:lnTo>
                <a:lnTo>
                  <a:pt x="8705" y="9654"/>
                </a:lnTo>
                <a:lnTo>
                  <a:pt x="6435" y="12301"/>
                </a:lnTo>
                <a:lnTo>
                  <a:pt x="1325" y="13249"/>
                </a:lnTo>
                <a:lnTo>
                  <a:pt x="189" y="17979"/>
                </a:lnTo>
                <a:lnTo>
                  <a:pt x="0" y="31225"/>
                </a:lnTo>
                <a:cubicBezTo>
                  <a:pt x="0" y="31225"/>
                  <a:pt x="23277" y="32173"/>
                  <a:pt x="23277" y="300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4"/>
          <p:cNvSpPr/>
          <p:nvPr/>
        </p:nvSpPr>
        <p:spPr>
          <a:xfrm>
            <a:off x="177307" y="4021421"/>
            <a:ext cx="792705" cy="467178"/>
          </a:xfrm>
          <a:custGeom>
            <a:avLst/>
            <a:gdLst/>
            <a:ahLst/>
            <a:cxnLst/>
            <a:rect l="l" t="t" r="r" b="b"/>
            <a:pathLst>
              <a:path w="22810" h="13443" extrusionOk="0">
                <a:moveTo>
                  <a:pt x="22206" y="11808"/>
                </a:moveTo>
                <a:cubicBezTo>
                  <a:pt x="21600" y="10699"/>
                  <a:pt x="17057" y="0"/>
                  <a:pt x="17057" y="0"/>
                </a:cubicBezTo>
                <a:lnTo>
                  <a:pt x="9790" y="0"/>
                </a:lnTo>
                <a:lnTo>
                  <a:pt x="9488" y="3734"/>
                </a:lnTo>
                <a:lnTo>
                  <a:pt x="4643" y="6030"/>
                </a:lnTo>
                <a:lnTo>
                  <a:pt x="607" y="6646"/>
                </a:lnTo>
                <a:lnTo>
                  <a:pt x="1" y="13443"/>
                </a:lnTo>
                <a:cubicBezTo>
                  <a:pt x="1" y="13443"/>
                  <a:pt x="22810" y="12920"/>
                  <a:pt x="22206" y="118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4"/>
          <p:cNvSpPr/>
          <p:nvPr/>
        </p:nvSpPr>
        <p:spPr>
          <a:xfrm>
            <a:off x="-1" y="4223450"/>
            <a:ext cx="9143936" cy="2240841"/>
          </a:xfrm>
          <a:custGeom>
            <a:avLst/>
            <a:gdLst/>
            <a:ahLst/>
            <a:cxnLst/>
            <a:rect l="l" t="t" r="r" b="b"/>
            <a:pathLst>
              <a:path w="186897" h="64480" extrusionOk="0">
                <a:moveTo>
                  <a:pt x="2538" y="5706"/>
                </a:moveTo>
                <a:lnTo>
                  <a:pt x="2942" y="3443"/>
                </a:lnTo>
                <a:cubicBezTo>
                  <a:pt x="2942" y="3443"/>
                  <a:pt x="6581" y="3048"/>
                  <a:pt x="8044" y="3393"/>
                </a:cubicBezTo>
                <a:cubicBezTo>
                  <a:pt x="9508" y="3735"/>
                  <a:pt x="15359" y="488"/>
                  <a:pt x="17066" y="245"/>
                </a:cubicBezTo>
                <a:cubicBezTo>
                  <a:pt x="18774" y="1"/>
                  <a:pt x="20602" y="612"/>
                  <a:pt x="21577" y="1268"/>
                </a:cubicBezTo>
                <a:cubicBezTo>
                  <a:pt x="22553" y="1927"/>
                  <a:pt x="27552" y="3393"/>
                  <a:pt x="27552" y="3393"/>
                </a:cubicBezTo>
                <a:lnTo>
                  <a:pt x="34869" y="1268"/>
                </a:lnTo>
                <a:cubicBezTo>
                  <a:pt x="34869" y="1268"/>
                  <a:pt x="36800" y="3569"/>
                  <a:pt x="38678" y="5706"/>
                </a:cubicBezTo>
                <a:lnTo>
                  <a:pt x="54856" y="5706"/>
                </a:lnTo>
                <a:cubicBezTo>
                  <a:pt x="56689" y="4839"/>
                  <a:pt x="60348" y="3066"/>
                  <a:pt x="61517" y="3443"/>
                </a:cubicBezTo>
                <a:cubicBezTo>
                  <a:pt x="62883" y="3888"/>
                  <a:pt x="68832" y="4562"/>
                  <a:pt x="70393" y="4756"/>
                </a:cubicBezTo>
                <a:cubicBezTo>
                  <a:pt x="71952" y="4952"/>
                  <a:pt x="78002" y="4268"/>
                  <a:pt x="78880" y="4464"/>
                </a:cubicBezTo>
                <a:cubicBezTo>
                  <a:pt x="79202" y="4534"/>
                  <a:pt x="80378" y="5055"/>
                  <a:pt x="81786" y="5706"/>
                </a:cubicBezTo>
                <a:lnTo>
                  <a:pt x="98603" y="5706"/>
                </a:lnTo>
                <a:cubicBezTo>
                  <a:pt x="99378" y="4881"/>
                  <a:pt x="100253" y="4079"/>
                  <a:pt x="100839" y="3946"/>
                </a:cubicBezTo>
                <a:cubicBezTo>
                  <a:pt x="102109" y="3652"/>
                  <a:pt x="107278" y="4336"/>
                  <a:pt x="108696" y="4733"/>
                </a:cubicBezTo>
                <a:cubicBezTo>
                  <a:pt x="110117" y="5130"/>
                  <a:pt x="116154" y="5603"/>
                  <a:pt x="117032" y="5706"/>
                </a:cubicBezTo>
                <a:lnTo>
                  <a:pt x="117173" y="5706"/>
                </a:lnTo>
                <a:cubicBezTo>
                  <a:pt x="118166" y="5610"/>
                  <a:pt x="120610" y="3735"/>
                  <a:pt x="121908" y="3458"/>
                </a:cubicBezTo>
                <a:cubicBezTo>
                  <a:pt x="122599" y="3310"/>
                  <a:pt x="125385" y="4459"/>
                  <a:pt x="128098" y="5706"/>
                </a:cubicBezTo>
                <a:lnTo>
                  <a:pt x="150344" y="5706"/>
                </a:lnTo>
                <a:cubicBezTo>
                  <a:pt x="154375" y="4388"/>
                  <a:pt x="159200" y="2819"/>
                  <a:pt x="160500" y="2440"/>
                </a:cubicBezTo>
                <a:cubicBezTo>
                  <a:pt x="162841" y="1756"/>
                  <a:pt x="164498" y="1464"/>
                  <a:pt x="165378" y="1658"/>
                </a:cubicBezTo>
                <a:cubicBezTo>
                  <a:pt x="166255" y="1854"/>
                  <a:pt x="172496" y="3415"/>
                  <a:pt x="172496" y="3415"/>
                </a:cubicBezTo>
                <a:lnTo>
                  <a:pt x="179228" y="1268"/>
                </a:lnTo>
                <a:lnTo>
                  <a:pt x="186897" y="5706"/>
                </a:lnTo>
                <a:lnTo>
                  <a:pt x="186897" y="64480"/>
                </a:lnTo>
                <a:lnTo>
                  <a:pt x="0" y="64480"/>
                </a:lnTo>
                <a:lnTo>
                  <a:pt x="0" y="570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2" name="Google Shape;1462;p24"/>
          <p:cNvGrpSpPr/>
          <p:nvPr/>
        </p:nvGrpSpPr>
        <p:grpSpPr>
          <a:xfrm>
            <a:off x="355397" y="1697105"/>
            <a:ext cx="2549840" cy="2806466"/>
            <a:chOff x="355422" y="1697105"/>
            <a:chExt cx="2549840" cy="2806466"/>
          </a:xfrm>
        </p:grpSpPr>
        <p:grpSp>
          <p:nvGrpSpPr>
            <p:cNvPr id="1463" name="Google Shape;1463;p24"/>
            <p:cNvGrpSpPr/>
            <p:nvPr/>
          </p:nvGrpSpPr>
          <p:grpSpPr>
            <a:xfrm>
              <a:off x="355422" y="1697105"/>
              <a:ext cx="2549840" cy="2806466"/>
              <a:chOff x="1745631" y="2287619"/>
              <a:chExt cx="2013456" cy="2216097"/>
            </a:xfrm>
          </p:grpSpPr>
          <p:sp>
            <p:nvSpPr>
              <p:cNvPr id="1464" name="Google Shape;1464;p24"/>
              <p:cNvSpPr/>
              <p:nvPr/>
            </p:nvSpPr>
            <p:spPr>
              <a:xfrm>
                <a:off x="3202873" y="2554727"/>
                <a:ext cx="327021" cy="819116"/>
              </a:xfrm>
              <a:custGeom>
                <a:avLst/>
                <a:gdLst/>
                <a:ahLst/>
                <a:cxnLst/>
                <a:rect l="l" t="t" r="r" b="b"/>
                <a:pathLst>
                  <a:path w="9410" h="23570" extrusionOk="0">
                    <a:moveTo>
                      <a:pt x="6088" y="604"/>
                    </a:moveTo>
                    <a:cubicBezTo>
                      <a:pt x="6088" y="604"/>
                      <a:pt x="7649" y="1819"/>
                      <a:pt x="8527" y="4869"/>
                    </a:cubicBezTo>
                    <a:cubicBezTo>
                      <a:pt x="9409" y="7912"/>
                      <a:pt x="8258" y="15405"/>
                      <a:pt x="8595" y="18940"/>
                    </a:cubicBezTo>
                    <a:cubicBezTo>
                      <a:pt x="8932" y="22473"/>
                      <a:pt x="8999" y="23569"/>
                      <a:pt x="8999" y="23569"/>
                    </a:cubicBezTo>
                    <a:lnTo>
                      <a:pt x="0" y="23386"/>
                    </a:lnTo>
                    <a:cubicBezTo>
                      <a:pt x="0" y="23386"/>
                      <a:pt x="742" y="6876"/>
                      <a:pt x="1723" y="4349"/>
                    </a:cubicBezTo>
                    <a:cubicBezTo>
                      <a:pt x="2706" y="1819"/>
                      <a:pt x="4526" y="1"/>
                      <a:pt x="45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4"/>
              <p:cNvSpPr/>
              <p:nvPr/>
            </p:nvSpPr>
            <p:spPr>
              <a:xfrm>
                <a:off x="3332117" y="2639245"/>
                <a:ext cx="308150" cy="696475"/>
              </a:xfrm>
              <a:custGeom>
                <a:avLst/>
                <a:gdLst/>
                <a:ahLst/>
                <a:cxnLst/>
                <a:rect l="l" t="t" r="r" b="b"/>
                <a:pathLst>
                  <a:path w="8867" h="20041" extrusionOk="0">
                    <a:moveTo>
                      <a:pt x="1290" y="0"/>
                    </a:moveTo>
                    <a:cubicBezTo>
                      <a:pt x="1290" y="0"/>
                      <a:pt x="3043" y="7546"/>
                      <a:pt x="3930" y="10780"/>
                    </a:cubicBezTo>
                    <a:cubicBezTo>
                      <a:pt x="4808" y="14014"/>
                      <a:pt x="5419" y="14253"/>
                      <a:pt x="6497" y="15593"/>
                    </a:cubicBezTo>
                    <a:cubicBezTo>
                      <a:pt x="7581" y="16933"/>
                      <a:pt x="8866" y="18821"/>
                      <a:pt x="8866" y="18821"/>
                    </a:cubicBezTo>
                    <a:lnTo>
                      <a:pt x="7310" y="20041"/>
                    </a:lnTo>
                    <a:cubicBezTo>
                      <a:pt x="7310" y="20041"/>
                      <a:pt x="747" y="13156"/>
                      <a:pt x="410" y="12548"/>
                    </a:cubicBezTo>
                    <a:cubicBezTo>
                      <a:pt x="70" y="11942"/>
                      <a:pt x="0" y="3169"/>
                      <a:pt x="0" y="31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4"/>
              <p:cNvSpPr/>
              <p:nvPr/>
            </p:nvSpPr>
            <p:spPr>
              <a:xfrm>
                <a:off x="2998215" y="2520496"/>
                <a:ext cx="403233" cy="670098"/>
              </a:xfrm>
              <a:custGeom>
                <a:avLst/>
                <a:gdLst/>
                <a:ahLst/>
                <a:cxnLst/>
                <a:rect l="l" t="t" r="r" b="b"/>
                <a:pathLst>
                  <a:path w="11603" h="19282" extrusionOk="0">
                    <a:moveTo>
                      <a:pt x="11602" y="1539"/>
                    </a:moveTo>
                    <a:cubicBezTo>
                      <a:pt x="11602" y="1539"/>
                      <a:pt x="8932" y="0"/>
                      <a:pt x="7378" y="614"/>
                    </a:cubicBezTo>
                    <a:cubicBezTo>
                      <a:pt x="5816" y="1220"/>
                      <a:pt x="4297" y="1491"/>
                      <a:pt x="3991" y="2226"/>
                    </a:cubicBezTo>
                    <a:cubicBezTo>
                      <a:pt x="3689" y="2957"/>
                      <a:pt x="4026" y="3961"/>
                      <a:pt x="4026" y="3961"/>
                    </a:cubicBezTo>
                    <a:cubicBezTo>
                      <a:pt x="4026" y="3961"/>
                      <a:pt x="2334" y="7069"/>
                      <a:pt x="1489" y="8469"/>
                    </a:cubicBezTo>
                    <a:cubicBezTo>
                      <a:pt x="639" y="9870"/>
                      <a:pt x="976" y="9870"/>
                      <a:pt x="910" y="11670"/>
                    </a:cubicBezTo>
                    <a:cubicBezTo>
                      <a:pt x="845" y="13465"/>
                      <a:pt x="0" y="16297"/>
                      <a:pt x="133" y="16971"/>
                    </a:cubicBezTo>
                    <a:cubicBezTo>
                      <a:pt x="267" y="17637"/>
                      <a:pt x="707" y="19161"/>
                      <a:pt x="2567" y="19221"/>
                    </a:cubicBezTo>
                    <a:cubicBezTo>
                      <a:pt x="4431" y="19281"/>
                      <a:pt x="6395" y="19010"/>
                      <a:pt x="6938" y="18462"/>
                    </a:cubicBezTo>
                    <a:cubicBezTo>
                      <a:pt x="7473" y="17913"/>
                      <a:pt x="8145" y="17001"/>
                      <a:pt x="8145" y="17001"/>
                    </a:cubicBezTo>
                    <a:cubicBezTo>
                      <a:pt x="8145" y="17001"/>
                      <a:pt x="9573" y="7189"/>
                      <a:pt x="9983" y="5939"/>
                    </a:cubicBezTo>
                    <a:cubicBezTo>
                      <a:pt x="10385" y="4692"/>
                      <a:pt x="10591" y="4054"/>
                      <a:pt x="10860" y="3538"/>
                    </a:cubicBezTo>
                    <a:cubicBezTo>
                      <a:pt x="11132" y="3018"/>
                      <a:pt x="11602" y="1539"/>
                      <a:pt x="11602" y="153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4"/>
              <p:cNvSpPr/>
              <p:nvPr/>
            </p:nvSpPr>
            <p:spPr>
              <a:xfrm>
                <a:off x="3598287" y="3283000"/>
                <a:ext cx="108984" cy="135152"/>
              </a:xfrm>
              <a:custGeom>
                <a:avLst/>
                <a:gdLst/>
                <a:ahLst/>
                <a:cxnLst/>
                <a:rect l="l" t="t" r="r" b="b"/>
                <a:pathLst>
                  <a:path w="3136" h="3889" extrusionOk="0">
                    <a:moveTo>
                      <a:pt x="317" y="1"/>
                    </a:moveTo>
                    <a:lnTo>
                      <a:pt x="1632" y="597"/>
                    </a:lnTo>
                    <a:lnTo>
                      <a:pt x="2686" y="1678"/>
                    </a:lnTo>
                    <a:cubicBezTo>
                      <a:pt x="2686" y="1678"/>
                      <a:pt x="2957" y="2880"/>
                      <a:pt x="2977" y="3013"/>
                    </a:cubicBezTo>
                    <a:cubicBezTo>
                      <a:pt x="2997" y="3151"/>
                      <a:pt x="3136" y="3722"/>
                      <a:pt x="3038" y="3742"/>
                    </a:cubicBezTo>
                    <a:cubicBezTo>
                      <a:pt x="2937" y="3760"/>
                      <a:pt x="2784" y="3529"/>
                      <a:pt x="2784" y="3529"/>
                    </a:cubicBezTo>
                    <a:cubicBezTo>
                      <a:pt x="2784" y="3529"/>
                      <a:pt x="2794" y="3782"/>
                      <a:pt x="2666" y="3833"/>
                    </a:cubicBezTo>
                    <a:cubicBezTo>
                      <a:pt x="2532" y="3888"/>
                      <a:pt x="2261" y="3516"/>
                      <a:pt x="2261" y="3516"/>
                    </a:cubicBezTo>
                    <a:cubicBezTo>
                      <a:pt x="2261" y="3516"/>
                      <a:pt x="2225" y="3667"/>
                      <a:pt x="2132" y="3732"/>
                    </a:cubicBezTo>
                    <a:cubicBezTo>
                      <a:pt x="2042" y="3795"/>
                      <a:pt x="1831" y="3466"/>
                      <a:pt x="1831" y="3466"/>
                    </a:cubicBezTo>
                    <a:cubicBezTo>
                      <a:pt x="1831" y="3466"/>
                      <a:pt x="1718" y="3687"/>
                      <a:pt x="1627" y="3561"/>
                    </a:cubicBezTo>
                    <a:cubicBezTo>
                      <a:pt x="1529" y="3438"/>
                      <a:pt x="1559" y="3322"/>
                      <a:pt x="1519" y="3151"/>
                    </a:cubicBezTo>
                    <a:cubicBezTo>
                      <a:pt x="1484" y="2980"/>
                      <a:pt x="1433" y="2784"/>
                      <a:pt x="1433" y="2784"/>
                    </a:cubicBezTo>
                    <a:cubicBezTo>
                      <a:pt x="1433" y="2784"/>
                      <a:pt x="1484" y="2646"/>
                      <a:pt x="1019" y="2503"/>
                    </a:cubicBezTo>
                    <a:cubicBezTo>
                      <a:pt x="558" y="2354"/>
                      <a:pt x="0" y="1338"/>
                      <a:pt x="0" y="133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4"/>
              <p:cNvSpPr/>
              <p:nvPr/>
            </p:nvSpPr>
            <p:spPr>
              <a:xfrm>
                <a:off x="3232586" y="3311845"/>
                <a:ext cx="383285" cy="1086224"/>
              </a:xfrm>
              <a:custGeom>
                <a:avLst/>
                <a:gdLst/>
                <a:ahLst/>
                <a:cxnLst/>
                <a:rect l="l" t="t" r="r" b="b"/>
                <a:pathLst>
                  <a:path w="11029" h="31256" extrusionOk="0">
                    <a:moveTo>
                      <a:pt x="0" y="0"/>
                    </a:moveTo>
                    <a:cubicBezTo>
                      <a:pt x="0" y="0"/>
                      <a:pt x="2839" y="7921"/>
                      <a:pt x="4126" y="10237"/>
                    </a:cubicBezTo>
                    <a:cubicBezTo>
                      <a:pt x="5411" y="12550"/>
                      <a:pt x="6495" y="17361"/>
                      <a:pt x="6495" y="17361"/>
                    </a:cubicBezTo>
                    <a:lnTo>
                      <a:pt x="4466" y="31256"/>
                    </a:lnTo>
                    <a:lnTo>
                      <a:pt x="6226" y="31130"/>
                    </a:lnTo>
                    <a:cubicBezTo>
                      <a:pt x="6226" y="31130"/>
                      <a:pt x="11029" y="16568"/>
                      <a:pt x="10287" y="14866"/>
                    </a:cubicBezTo>
                    <a:cubicBezTo>
                      <a:pt x="9540" y="13161"/>
                      <a:pt x="7106" y="428"/>
                      <a:pt x="7106" y="42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4"/>
              <p:cNvSpPr/>
              <p:nvPr/>
            </p:nvSpPr>
            <p:spPr>
              <a:xfrm>
                <a:off x="3159606" y="3264130"/>
                <a:ext cx="310514" cy="1121081"/>
              </a:xfrm>
              <a:custGeom>
                <a:avLst/>
                <a:gdLst/>
                <a:ahLst/>
                <a:cxnLst/>
                <a:rect l="l" t="t" r="r" b="b"/>
                <a:pathLst>
                  <a:path w="8935" h="32259" extrusionOk="0">
                    <a:moveTo>
                      <a:pt x="2299" y="33"/>
                    </a:moveTo>
                    <a:cubicBezTo>
                      <a:pt x="2299" y="33"/>
                      <a:pt x="1353" y="1"/>
                      <a:pt x="1663" y="3511"/>
                    </a:cubicBezTo>
                    <a:cubicBezTo>
                      <a:pt x="1886" y="4414"/>
                      <a:pt x="2751" y="15656"/>
                      <a:pt x="2570" y="16056"/>
                    </a:cubicBezTo>
                    <a:cubicBezTo>
                      <a:pt x="2165" y="16971"/>
                      <a:pt x="0" y="32080"/>
                      <a:pt x="0" y="32080"/>
                    </a:cubicBezTo>
                    <a:lnTo>
                      <a:pt x="1557" y="32259"/>
                    </a:lnTo>
                    <a:lnTo>
                      <a:pt x="7106" y="16179"/>
                    </a:lnTo>
                    <a:lnTo>
                      <a:pt x="8934" y="1009"/>
                    </a:lnTo>
                    <a:close/>
                  </a:path>
                </a:pathLst>
              </a:custGeom>
              <a:solidFill>
                <a:srgbClr val="3B1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4"/>
              <p:cNvSpPr/>
              <p:nvPr/>
            </p:nvSpPr>
            <p:spPr>
              <a:xfrm>
                <a:off x="3390571" y="4367730"/>
                <a:ext cx="162398" cy="71590"/>
              </a:xfrm>
              <a:custGeom>
                <a:avLst/>
                <a:gdLst/>
                <a:ahLst/>
                <a:cxnLst/>
                <a:rect l="l" t="t" r="r" b="b"/>
                <a:pathLst>
                  <a:path w="4673" h="2060" extrusionOk="0">
                    <a:moveTo>
                      <a:pt x="1459" y="0"/>
                    </a:moveTo>
                    <a:cubicBezTo>
                      <a:pt x="1527" y="259"/>
                      <a:pt x="1562" y="548"/>
                      <a:pt x="1680" y="747"/>
                    </a:cubicBezTo>
                    <a:cubicBezTo>
                      <a:pt x="1798" y="946"/>
                      <a:pt x="4672" y="1783"/>
                      <a:pt x="4554" y="1876"/>
                    </a:cubicBezTo>
                    <a:cubicBezTo>
                      <a:pt x="4436" y="1966"/>
                      <a:pt x="0" y="2059"/>
                      <a:pt x="0" y="2059"/>
                    </a:cubicBezTo>
                    <a:lnTo>
                      <a:pt x="20" y="86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4"/>
              <p:cNvSpPr/>
              <p:nvPr/>
            </p:nvSpPr>
            <p:spPr>
              <a:xfrm>
                <a:off x="3132430" y="4364046"/>
                <a:ext cx="144223" cy="86290"/>
              </a:xfrm>
              <a:custGeom>
                <a:avLst/>
                <a:gdLst/>
                <a:ahLst/>
                <a:cxnLst/>
                <a:rect l="l" t="t" r="r" b="b"/>
                <a:pathLst>
                  <a:path w="4150" h="2483" extrusionOk="0">
                    <a:moveTo>
                      <a:pt x="2103" y="0"/>
                    </a:moveTo>
                    <a:cubicBezTo>
                      <a:pt x="2155" y="272"/>
                      <a:pt x="2389" y="1280"/>
                      <a:pt x="2610" y="1479"/>
                    </a:cubicBezTo>
                    <a:cubicBezTo>
                      <a:pt x="2829" y="1678"/>
                      <a:pt x="3981" y="2271"/>
                      <a:pt x="4061" y="2364"/>
                    </a:cubicBezTo>
                    <a:cubicBezTo>
                      <a:pt x="4149" y="2452"/>
                      <a:pt x="1678" y="2482"/>
                      <a:pt x="1444" y="2470"/>
                    </a:cubicBezTo>
                    <a:cubicBezTo>
                      <a:pt x="1202" y="2452"/>
                      <a:pt x="0" y="1723"/>
                      <a:pt x="0" y="1723"/>
                    </a:cubicBezTo>
                    <a:lnTo>
                      <a:pt x="782" y="43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4"/>
              <p:cNvSpPr/>
              <p:nvPr/>
            </p:nvSpPr>
            <p:spPr>
              <a:xfrm>
                <a:off x="2418335" y="2834797"/>
                <a:ext cx="372373" cy="733278"/>
              </a:xfrm>
              <a:custGeom>
                <a:avLst/>
                <a:gdLst/>
                <a:ahLst/>
                <a:cxnLst/>
                <a:rect l="l" t="t" r="r" b="b"/>
                <a:pathLst>
                  <a:path w="10715" h="21100" extrusionOk="0">
                    <a:moveTo>
                      <a:pt x="5532" y="700"/>
                    </a:moveTo>
                    <a:cubicBezTo>
                      <a:pt x="4652" y="1613"/>
                      <a:pt x="4365" y="2090"/>
                      <a:pt x="3123" y="8731"/>
                    </a:cubicBezTo>
                    <a:cubicBezTo>
                      <a:pt x="1881" y="15372"/>
                      <a:pt x="133" y="19440"/>
                      <a:pt x="0" y="20034"/>
                    </a:cubicBezTo>
                    <a:cubicBezTo>
                      <a:pt x="837" y="20034"/>
                      <a:pt x="10020" y="21100"/>
                      <a:pt x="10020" y="21100"/>
                    </a:cubicBezTo>
                    <a:cubicBezTo>
                      <a:pt x="10020" y="21100"/>
                      <a:pt x="8745" y="14731"/>
                      <a:pt x="9289" y="10476"/>
                    </a:cubicBezTo>
                    <a:cubicBezTo>
                      <a:pt x="9432" y="9357"/>
                      <a:pt x="10714" y="7783"/>
                      <a:pt x="10485" y="6876"/>
                    </a:cubicBezTo>
                    <a:cubicBezTo>
                      <a:pt x="9686" y="3745"/>
                      <a:pt x="9829" y="2271"/>
                      <a:pt x="9191" y="1308"/>
                    </a:cubicBezTo>
                    <a:cubicBezTo>
                      <a:pt x="8315" y="1"/>
                      <a:pt x="5532" y="700"/>
                      <a:pt x="5532" y="70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4"/>
              <p:cNvSpPr/>
              <p:nvPr/>
            </p:nvSpPr>
            <p:spPr>
              <a:xfrm>
                <a:off x="2259203" y="3304686"/>
                <a:ext cx="625684" cy="712218"/>
              </a:xfrm>
              <a:custGeom>
                <a:avLst/>
                <a:gdLst/>
                <a:ahLst/>
                <a:cxnLst/>
                <a:rect l="l" t="t" r="r" b="b"/>
                <a:pathLst>
                  <a:path w="18004" h="20494" extrusionOk="0">
                    <a:moveTo>
                      <a:pt x="8813" y="513"/>
                    </a:moveTo>
                    <a:cubicBezTo>
                      <a:pt x="9017" y="1366"/>
                      <a:pt x="8210" y="0"/>
                      <a:pt x="6359" y="3961"/>
                    </a:cubicBezTo>
                    <a:cubicBezTo>
                      <a:pt x="4506" y="7921"/>
                      <a:pt x="4820" y="10176"/>
                      <a:pt x="3080" y="12540"/>
                    </a:cubicBezTo>
                    <a:cubicBezTo>
                      <a:pt x="1879" y="14172"/>
                      <a:pt x="0" y="16691"/>
                      <a:pt x="475" y="16935"/>
                    </a:cubicBezTo>
                    <a:cubicBezTo>
                      <a:pt x="946" y="17179"/>
                      <a:pt x="4989" y="20493"/>
                      <a:pt x="7131" y="19701"/>
                    </a:cubicBezTo>
                    <a:cubicBezTo>
                      <a:pt x="9271" y="18909"/>
                      <a:pt x="10830" y="19128"/>
                      <a:pt x="13068" y="19799"/>
                    </a:cubicBezTo>
                    <a:cubicBezTo>
                      <a:pt x="15298" y="20466"/>
                      <a:pt x="18004" y="17911"/>
                      <a:pt x="18004" y="17911"/>
                    </a:cubicBezTo>
                    <a:lnTo>
                      <a:pt x="13314" y="364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4"/>
              <p:cNvSpPr/>
              <p:nvPr/>
            </p:nvSpPr>
            <p:spPr>
              <a:xfrm>
                <a:off x="2315989" y="3930196"/>
                <a:ext cx="331678" cy="573521"/>
              </a:xfrm>
              <a:custGeom>
                <a:avLst/>
                <a:gdLst/>
                <a:ahLst/>
                <a:cxnLst/>
                <a:rect l="l" t="t" r="r" b="b"/>
                <a:pathLst>
                  <a:path w="9544" h="16503" extrusionOk="0">
                    <a:moveTo>
                      <a:pt x="9543" y="453"/>
                    </a:moveTo>
                    <a:cubicBezTo>
                      <a:pt x="9085" y="1305"/>
                      <a:pt x="2558" y="11725"/>
                      <a:pt x="2553" y="12319"/>
                    </a:cubicBezTo>
                    <a:cubicBezTo>
                      <a:pt x="2548" y="12917"/>
                      <a:pt x="2965" y="14448"/>
                      <a:pt x="2965" y="14448"/>
                    </a:cubicBezTo>
                    <a:lnTo>
                      <a:pt x="3591" y="16005"/>
                    </a:lnTo>
                    <a:cubicBezTo>
                      <a:pt x="3591" y="16005"/>
                      <a:pt x="2860" y="16503"/>
                      <a:pt x="1771" y="15155"/>
                    </a:cubicBezTo>
                    <a:cubicBezTo>
                      <a:pt x="1376" y="14828"/>
                      <a:pt x="207" y="13352"/>
                      <a:pt x="74" y="12834"/>
                    </a:cubicBezTo>
                    <a:cubicBezTo>
                      <a:pt x="1" y="12537"/>
                      <a:pt x="501" y="12022"/>
                      <a:pt x="1416" y="11225"/>
                    </a:cubicBezTo>
                    <a:cubicBezTo>
                      <a:pt x="3604" y="7689"/>
                      <a:pt x="2759" y="5834"/>
                      <a:pt x="6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4"/>
              <p:cNvSpPr/>
              <p:nvPr/>
            </p:nvSpPr>
            <p:spPr>
              <a:xfrm>
                <a:off x="2646729" y="3922064"/>
                <a:ext cx="247090" cy="568099"/>
              </a:xfrm>
              <a:custGeom>
                <a:avLst/>
                <a:gdLst/>
                <a:ahLst/>
                <a:cxnLst/>
                <a:rect l="l" t="t" r="r" b="b"/>
                <a:pathLst>
                  <a:path w="7110" h="16347" extrusionOk="0">
                    <a:moveTo>
                      <a:pt x="3564" y="0"/>
                    </a:moveTo>
                    <a:cubicBezTo>
                      <a:pt x="3682" y="941"/>
                      <a:pt x="3509" y="13641"/>
                      <a:pt x="3851" y="14147"/>
                    </a:cubicBezTo>
                    <a:cubicBezTo>
                      <a:pt x="4200" y="14652"/>
                      <a:pt x="5852" y="15313"/>
                      <a:pt x="6463" y="15507"/>
                    </a:cubicBezTo>
                    <a:cubicBezTo>
                      <a:pt x="6783" y="15590"/>
                      <a:pt x="6969" y="15706"/>
                      <a:pt x="6860" y="15897"/>
                    </a:cubicBezTo>
                    <a:cubicBezTo>
                      <a:pt x="7109" y="15980"/>
                      <a:pt x="4917" y="16206"/>
                      <a:pt x="4032" y="16108"/>
                    </a:cubicBezTo>
                    <a:cubicBezTo>
                      <a:pt x="3401" y="16035"/>
                      <a:pt x="2480" y="16347"/>
                      <a:pt x="2060" y="15975"/>
                    </a:cubicBezTo>
                    <a:cubicBezTo>
                      <a:pt x="1826" y="15758"/>
                      <a:pt x="2128" y="15331"/>
                      <a:pt x="2317" y="14197"/>
                    </a:cubicBezTo>
                    <a:cubicBezTo>
                      <a:pt x="2113" y="9859"/>
                      <a:pt x="1" y="6543"/>
                      <a:pt x="745" y="105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4"/>
              <p:cNvSpPr/>
              <p:nvPr/>
            </p:nvSpPr>
            <p:spPr>
              <a:xfrm>
                <a:off x="2712619" y="2888559"/>
                <a:ext cx="304849" cy="505023"/>
              </a:xfrm>
              <a:custGeom>
                <a:avLst/>
                <a:gdLst/>
                <a:ahLst/>
                <a:cxnLst/>
                <a:rect l="l" t="t" r="r" b="b"/>
                <a:pathLst>
                  <a:path w="8772" h="14532" extrusionOk="0">
                    <a:moveTo>
                      <a:pt x="1" y="614"/>
                    </a:moveTo>
                    <a:cubicBezTo>
                      <a:pt x="1" y="614"/>
                      <a:pt x="712" y="7893"/>
                      <a:pt x="1311" y="9088"/>
                    </a:cubicBezTo>
                    <a:cubicBezTo>
                      <a:pt x="1580" y="9628"/>
                      <a:pt x="6456" y="13491"/>
                      <a:pt x="8130" y="14532"/>
                    </a:cubicBezTo>
                    <a:lnTo>
                      <a:pt x="8771" y="13921"/>
                    </a:lnTo>
                    <a:cubicBezTo>
                      <a:pt x="6488" y="12002"/>
                      <a:pt x="4675" y="10186"/>
                      <a:pt x="3064" y="8044"/>
                    </a:cubicBezTo>
                    <a:cubicBezTo>
                      <a:pt x="3064" y="8044"/>
                      <a:pt x="2611" y="2746"/>
                      <a:pt x="1899" y="1373"/>
                    </a:cubicBezTo>
                    <a:cubicBezTo>
                      <a:pt x="1188" y="0"/>
                      <a:pt x="1" y="614"/>
                      <a:pt x="1" y="61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4"/>
              <p:cNvSpPr/>
              <p:nvPr/>
            </p:nvSpPr>
            <p:spPr>
              <a:xfrm>
                <a:off x="3006417" y="2644840"/>
                <a:ext cx="430653" cy="747422"/>
              </a:xfrm>
              <a:custGeom>
                <a:avLst/>
                <a:gdLst/>
                <a:ahLst/>
                <a:cxnLst/>
                <a:rect l="l" t="t" r="r" b="b"/>
                <a:pathLst>
                  <a:path w="12392" h="21507" extrusionOk="0">
                    <a:moveTo>
                      <a:pt x="10403" y="0"/>
                    </a:moveTo>
                    <a:cubicBezTo>
                      <a:pt x="9390" y="672"/>
                      <a:pt x="4421" y="8271"/>
                      <a:pt x="4421" y="8271"/>
                    </a:cubicBezTo>
                    <a:lnTo>
                      <a:pt x="1" y="20883"/>
                    </a:lnTo>
                    <a:lnTo>
                      <a:pt x="961" y="21507"/>
                    </a:lnTo>
                    <a:lnTo>
                      <a:pt x="6641" y="10327"/>
                    </a:lnTo>
                    <a:lnTo>
                      <a:pt x="12392" y="357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4"/>
              <p:cNvSpPr/>
              <p:nvPr/>
            </p:nvSpPr>
            <p:spPr>
              <a:xfrm>
                <a:off x="2981326" y="3349169"/>
                <a:ext cx="88202" cy="103215"/>
              </a:xfrm>
              <a:custGeom>
                <a:avLst/>
                <a:gdLst/>
                <a:ahLst/>
                <a:cxnLst/>
                <a:rect l="l" t="t" r="r" b="b"/>
                <a:pathLst>
                  <a:path w="2538" h="2970" extrusionOk="0">
                    <a:moveTo>
                      <a:pt x="428" y="309"/>
                    </a:moveTo>
                    <a:cubicBezTo>
                      <a:pt x="428" y="309"/>
                      <a:pt x="635" y="418"/>
                      <a:pt x="911" y="571"/>
                    </a:cubicBezTo>
                    <a:cubicBezTo>
                      <a:pt x="1145" y="277"/>
                      <a:pt x="1351" y="35"/>
                      <a:pt x="1391" y="0"/>
                    </a:cubicBezTo>
                    <a:cubicBezTo>
                      <a:pt x="1391" y="0"/>
                      <a:pt x="1510" y="473"/>
                      <a:pt x="1618" y="958"/>
                    </a:cubicBezTo>
                    <a:cubicBezTo>
                      <a:pt x="1985" y="1164"/>
                      <a:pt x="2307" y="1348"/>
                      <a:pt x="2322" y="1376"/>
                    </a:cubicBezTo>
                    <a:cubicBezTo>
                      <a:pt x="2370" y="1446"/>
                      <a:pt x="2538" y="2417"/>
                      <a:pt x="2292" y="2661"/>
                    </a:cubicBezTo>
                    <a:cubicBezTo>
                      <a:pt x="2045" y="2904"/>
                      <a:pt x="1341" y="2970"/>
                      <a:pt x="1198" y="2892"/>
                    </a:cubicBezTo>
                    <a:cubicBezTo>
                      <a:pt x="1170" y="2877"/>
                      <a:pt x="1145" y="2847"/>
                      <a:pt x="1120" y="2804"/>
                    </a:cubicBezTo>
                    <a:cubicBezTo>
                      <a:pt x="946" y="2821"/>
                      <a:pt x="768" y="2781"/>
                      <a:pt x="655" y="2738"/>
                    </a:cubicBezTo>
                    <a:cubicBezTo>
                      <a:pt x="486" y="2671"/>
                      <a:pt x="413" y="2437"/>
                      <a:pt x="413" y="2437"/>
                    </a:cubicBezTo>
                    <a:cubicBezTo>
                      <a:pt x="413" y="2437"/>
                      <a:pt x="1" y="2090"/>
                      <a:pt x="81" y="1773"/>
                    </a:cubicBezTo>
                    <a:cubicBezTo>
                      <a:pt x="96" y="1713"/>
                      <a:pt x="147" y="1625"/>
                      <a:pt x="215" y="1509"/>
                    </a:cubicBezTo>
                    <a:cubicBezTo>
                      <a:pt x="200" y="1481"/>
                      <a:pt x="184" y="1459"/>
                      <a:pt x="174" y="1436"/>
                    </a:cubicBezTo>
                    <a:cubicBezTo>
                      <a:pt x="96" y="1225"/>
                      <a:pt x="428" y="309"/>
                      <a:pt x="428" y="30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4"/>
              <p:cNvSpPr/>
              <p:nvPr/>
            </p:nvSpPr>
            <p:spPr>
              <a:xfrm>
                <a:off x="2300698" y="2516291"/>
                <a:ext cx="558507" cy="350896"/>
              </a:xfrm>
              <a:custGeom>
                <a:avLst/>
                <a:gdLst/>
                <a:ahLst/>
                <a:cxnLst/>
                <a:rect l="l" t="t" r="r" b="b"/>
                <a:pathLst>
                  <a:path w="16071" h="10097" extrusionOk="0">
                    <a:moveTo>
                      <a:pt x="15374" y="2027"/>
                    </a:moveTo>
                    <a:cubicBezTo>
                      <a:pt x="14984" y="1024"/>
                      <a:pt x="12719" y="1"/>
                      <a:pt x="11364" y="443"/>
                    </a:cubicBezTo>
                    <a:cubicBezTo>
                      <a:pt x="10013" y="886"/>
                      <a:pt x="10013" y="1632"/>
                      <a:pt x="8826" y="3461"/>
                    </a:cubicBezTo>
                    <a:cubicBezTo>
                      <a:pt x="7645" y="5289"/>
                      <a:pt x="7607" y="4801"/>
                      <a:pt x="5847" y="4952"/>
                    </a:cubicBezTo>
                    <a:cubicBezTo>
                      <a:pt x="4089" y="5105"/>
                      <a:pt x="5173" y="5927"/>
                      <a:pt x="3649" y="6352"/>
                    </a:cubicBezTo>
                    <a:cubicBezTo>
                      <a:pt x="2138" y="6775"/>
                      <a:pt x="1" y="7061"/>
                      <a:pt x="2364" y="8796"/>
                    </a:cubicBezTo>
                    <a:cubicBezTo>
                      <a:pt x="3750" y="9820"/>
                      <a:pt x="4308" y="9033"/>
                      <a:pt x="5153" y="9156"/>
                    </a:cubicBezTo>
                    <a:cubicBezTo>
                      <a:pt x="6003" y="9277"/>
                      <a:pt x="5465" y="9797"/>
                      <a:pt x="6983" y="9948"/>
                    </a:cubicBezTo>
                    <a:cubicBezTo>
                      <a:pt x="8497" y="10096"/>
                      <a:pt x="9189" y="9455"/>
                      <a:pt x="10310" y="8346"/>
                    </a:cubicBezTo>
                    <a:cubicBezTo>
                      <a:pt x="11429" y="7235"/>
                      <a:pt x="13262" y="7144"/>
                      <a:pt x="14663" y="5927"/>
                    </a:cubicBezTo>
                    <a:cubicBezTo>
                      <a:pt x="16071" y="4708"/>
                      <a:pt x="15595" y="2259"/>
                      <a:pt x="15374" y="20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4"/>
              <p:cNvSpPr/>
              <p:nvPr/>
            </p:nvSpPr>
            <p:spPr>
              <a:xfrm>
                <a:off x="1854094" y="3631498"/>
                <a:ext cx="221200" cy="388463"/>
              </a:xfrm>
              <a:custGeom>
                <a:avLst/>
                <a:gdLst/>
                <a:ahLst/>
                <a:cxnLst/>
                <a:rect l="l" t="t" r="r" b="b"/>
                <a:pathLst>
                  <a:path w="6365" h="11178" extrusionOk="0">
                    <a:moveTo>
                      <a:pt x="5419" y="838"/>
                    </a:moveTo>
                    <a:cubicBezTo>
                      <a:pt x="5419" y="838"/>
                      <a:pt x="5484" y="4921"/>
                      <a:pt x="5653" y="6566"/>
                    </a:cubicBezTo>
                    <a:cubicBezTo>
                      <a:pt x="5821" y="8210"/>
                      <a:pt x="6364" y="9978"/>
                      <a:pt x="6364" y="9978"/>
                    </a:cubicBezTo>
                    <a:cubicBezTo>
                      <a:pt x="6198" y="10224"/>
                      <a:pt x="4023" y="10951"/>
                      <a:pt x="2962" y="11067"/>
                    </a:cubicBezTo>
                    <a:cubicBezTo>
                      <a:pt x="1971" y="11177"/>
                      <a:pt x="0" y="10677"/>
                      <a:pt x="0" y="10677"/>
                    </a:cubicBezTo>
                    <a:cubicBezTo>
                      <a:pt x="0" y="10677"/>
                      <a:pt x="578" y="5834"/>
                      <a:pt x="609" y="3792"/>
                    </a:cubicBezTo>
                    <a:cubicBezTo>
                      <a:pt x="644" y="1753"/>
                      <a:pt x="644" y="717"/>
                      <a:pt x="850" y="657"/>
                    </a:cubicBezTo>
                    <a:cubicBezTo>
                      <a:pt x="1049" y="594"/>
                      <a:pt x="3767" y="0"/>
                      <a:pt x="3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4"/>
              <p:cNvSpPr/>
              <p:nvPr/>
            </p:nvSpPr>
            <p:spPr>
              <a:xfrm>
                <a:off x="1861843" y="3463470"/>
                <a:ext cx="144223" cy="173484"/>
              </a:xfrm>
              <a:custGeom>
                <a:avLst/>
                <a:gdLst/>
                <a:ahLst/>
                <a:cxnLst/>
                <a:rect l="l" t="t" r="r" b="b"/>
                <a:pathLst>
                  <a:path w="4150" h="4992" extrusionOk="0">
                    <a:moveTo>
                      <a:pt x="1336" y="4272"/>
                    </a:moveTo>
                    <a:cubicBezTo>
                      <a:pt x="1195" y="4212"/>
                      <a:pt x="966" y="4091"/>
                      <a:pt x="848" y="3998"/>
                    </a:cubicBezTo>
                    <a:cubicBezTo>
                      <a:pt x="687" y="3872"/>
                      <a:pt x="504" y="3764"/>
                      <a:pt x="295" y="3362"/>
                    </a:cubicBezTo>
                    <a:cubicBezTo>
                      <a:pt x="84" y="2960"/>
                      <a:pt x="1" y="2676"/>
                      <a:pt x="76" y="2122"/>
                    </a:cubicBezTo>
                    <a:cubicBezTo>
                      <a:pt x="152" y="1569"/>
                      <a:pt x="353" y="1594"/>
                      <a:pt x="353" y="1594"/>
                    </a:cubicBezTo>
                    <a:cubicBezTo>
                      <a:pt x="353" y="1594"/>
                      <a:pt x="489" y="875"/>
                      <a:pt x="1238" y="455"/>
                    </a:cubicBezTo>
                    <a:cubicBezTo>
                      <a:pt x="1595" y="254"/>
                      <a:pt x="2586" y="25"/>
                      <a:pt x="2908" y="13"/>
                    </a:cubicBezTo>
                    <a:cubicBezTo>
                      <a:pt x="3229" y="0"/>
                      <a:pt x="3504" y="81"/>
                      <a:pt x="3685" y="407"/>
                    </a:cubicBezTo>
                    <a:cubicBezTo>
                      <a:pt x="3866" y="737"/>
                      <a:pt x="3878" y="1046"/>
                      <a:pt x="3878" y="1046"/>
                    </a:cubicBezTo>
                    <a:cubicBezTo>
                      <a:pt x="3878" y="1046"/>
                      <a:pt x="3863" y="1220"/>
                      <a:pt x="3818" y="1260"/>
                    </a:cubicBezTo>
                    <a:cubicBezTo>
                      <a:pt x="4074" y="1871"/>
                      <a:pt x="4142" y="2655"/>
                      <a:pt x="4142" y="3214"/>
                    </a:cubicBezTo>
                    <a:cubicBezTo>
                      <a:pt x="4150" y="4207"/>
                      <a:pt x="3416" y="4991"/>
                      <a:pt x="2297" y="4753"/>
                    </a:cubicBezTo>
                    <a:cubicBezTo>
                      <a:pt x="1965" y="4682"/>
                      <a:pt x="1633" y="4511"/>
                      <a:pt x="1336" y="42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4"/>
              <p:cNvSpPr/>
              <p:nvPr/>
            </p:nvSpPr>
            <p:spPr>
              <a:xfrm>
                <a:off x="1935866" y="3947989"/>
                <a:ext cx="169488" cy="533625"/>
              </a:xfrm>
              <a:custGeom>
                <a:avLst/>
                <a:gdLst/>
                <a:ahLst/>
                <a:cxnLst/>
                <a:rect l="l" t="t" r="r" b="b"/>
                <a:pathLst>
                  <a:path w="4877" h="15355" extrusionOk="0">
                    <a:moveTo>
                      <a:pt x="3262" y="1"/>
                    </a:moveTo>
                    <a:cubicBezTo>
                      <a:pt x="3262" y="1"/>
                      <a:pt x="4823" y="6732"/>
                      <a:pt x="4451" y="7373"/>
                    </a:cubicBezTo>
                    <a:cubicBezTo>
                      <a:pt x="4258" y="8243"/>
                      <a:pt x="2558" y="14286"/>
                      <a:pt x="2558" y="14286"/>
                    </a:cubicBezTo>
                    <a:lnTo>
                      <a:pt x="4876" y="15229"/>
                    </a:lnTo>
                    <a:cubicBezTo>
                      <a:pt x="4876" y="15229"/>
                      <a:pt x="3181" y="15354"/>
                      <a:pt x="2845" y="15354"/>
                    </a:cubicBezTo>
                    <a:cubicBezTo>
                      <a:pt x="2316" y="15354"/>
                      <a:pt x="1406" y="15329"/>
                      <a:pt x="1009" y="15018"/>
                    </a:cubicBezTo>
                    <a:cubicBezTo>
                      <a:pt x="2196" y="10999"/>
                      <a:pt x="1462" y="10816"/>
                      <a:pt x="2440" y="7477"/>
                    </a:cubicBezTo>
                    <a:cubicBezTo>
                      <a:pt x="2440" y="7477"/>
                      <a:pt x="1" y="1155"/>
                      <a:pt x="234" y="1155"/>
                    </a:cubicBezTo>
                    <a:cubicBezTo>
                      <a:pt x="476" y="1155"/>
                      <a:pt x="3262" y="1"/>
                      <a:pt x="3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4"/>
              <p:cNvSpPr/>
              <p:nvPr/>
            </p:nvSpPr>
            <p:spPr>
              <a:xfrm>
                <a:off x="1762312" y="3947989"/>
                <a:ext cx="258350" cy="521913"/>
              </a:xfrm>
              <a:custGeom>
                <a:avLst/>
                <a:gdLst/>
                <a:ahLst/>
                <a:cxnLst/>
                <a:rect l="l" t="t" r="r" b="b"/>
                <a:pathLst>
                  <a:path w="7434" h="15018" extrusionOk="0">
                    <a:moveTo>
                      <a:pt x="3571" y="91"/>
                    </a:moveTo>
                    <a:cubicBezTo>
                      <a:pt x="3546" y="24"/>
                      <a:pt x="3675" y="5032"/>
                      <a:pt x="3876" y="7039"/>
                    </a:cubicBezTo>
                    <a:cubicBezTo>
                      <a:pt x="2525" y="8460"/>
                      <a:pt x="1756" y="11550"/>
                      <a:pt x="1" y="13816"/>
                    </a:cubicBezTo>
                    <a:cubicBezTo>
                      <a:pt x="1" y="13816"/>
                      <a:pt x="579" y="14590"/>
                      <a:pt x="1122" y="14806"/>
                    </a:cubicBezTo>
                    <a:cubicBezTo>
                      <a:pt x="1663" y="15018"/>
                      <a:pt x="2573" y="14985"/>
                      <a:pt x="2523" y="14806"/>
                    </a:cubicBezTo>
                    <a:cubicBezTo>
                      <a:pt x="2473" y="14620"/>
                      <a:pt x="1540" y="13617"/>
                      <a:pt x="1540" y="13617"/>
                    </a:cubicBezTo>
                    <a:lnTo>
                      <a:pt x="5983" y="7839"/>
                    </a:lnTo>
                    <a:cubicBezTo>
                      <a:pt x="6747" y="5789"/>
                      <a:pt x="6991" y="3637"/>
                      <a:pt x="7434" y="1525"/>
                    </a:cubicBezTo>
                    <a:lnTo>
                      <a:pt x="73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4"/>
              <p:cNvSpPr/>
              <p:nvPr/>
            </p:nvSpPr>
            <p:spPr>
              <a:xfrm>
                <a:off x="2613436" y="2533945"/>
                <a:ext cx="234058" cy="391070"/>
              </a:xfrm>
              <a:custGeom>
                <a:avLst/>
                <a:gdLst/>
                <a:ahLst/>
                <a:cxnLst/>
                <a:rect l="l" t="t" r="r" b="b"/>
                <a:pathLst>
                  <a:path w="6735" h="11253" extrusionOk="0">
                    <a:moveTo>
                      <a:pt x="6016" y="6096"/>
                    </a:moveTo>
                    <a:cubicBezTo>
                      <a:pt x="5880" y="8120"/>
                      <a:pt x="4255" y="7956"/>
                      <a:pt x="4029" y="7956"/>
                    </a:cubicBezTo>
                    <a:cubicBezTo>
                      <a:pt x="2900" y="9563"/>
                      <a:pt x="4351" y="11253"/>
                      <a:pt x="4351" y="11253"/>
                    </a:cubicBezTo>
                    <a:lnTo>
                      <a:pt x="1806" y="10305"/>
                    </a:lnTo>
                    <a:lnTo>
                      <a:pt x="1" y="9893"/>
                    </a:lnTo>
                    <a:cubicBezTo>
                      <a:pt x="1" y="9893"/>
                      <a:pt x="1228" y="8193"/>
                      <a:pt x="1311" y="7838"/>
                    </a:cubicBezTo>
                    <a:cubicBezTo>
                      <a:pt x="1396" y="7484"/>
                      <a:pt x="1311" y="7026"/>
                      <a:pt x="999" y="6289"/>
                    </a:cubicBezTo>
                    <a:cubicBezTo>
                      <a:pt x="692" y="5552"/>
                      <a:pt x="579" y="1469"/>
                      <a:pt x="1422" y="732"/>
                    </a:cubicBezTo>
                    <a:cubicBezTo>
                      <a:pt x="2266" y="1"/>
                      <a:pt x="4975" y="227"/>
                      <a:pt x="6073" y="1597"/>
                    </a:cubicBezTo>
                    <a:cubicBezTo>
                      <a:pt x="6672" y="2341"/>
                      <a:pt x="6539" y="3071"/>
                      <a:pt x="6370" y="4406"/>
                    </a:cubicBezTo>
                    <a:cubicBezTo>
                      <a:pt x="6270" y="5211"/>
                      <a:pt x="6735" y="5633"/>
                      <a:pt x="6561" y="5811"/>
                    </a:cubicBezTo>
                    <a:cubicBezTo>
                      <a:pt x="6561" y="5811"/>
                      <a:pt x="6579" y="5942"/>
                      <a:pt x="6016" y="60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4"/>
              <p:cNvSpPr/>
              <p:nvPr/>
            </p:nvSpPr>
            <p:spPr>
              <a:xfrm>
                <a:off x="1861843" y="3463852"/>
                <a:ext cx="127090" cy="132372"/>
              </a:xfrm>
              <a:custGeom>
                <a:avLst/>
                <a:gdLst/>
                <a:ahLst/>
                <a:cxnLst/>
                <a:rect l="l" t="t" r="r" b="b"/>
                <a:pathLst>
                  <a:path w="3657" h="3809" extrusionOk="0">
                    <a:moveTo>
                      <a:pt x="2971" y="0"/>
                    </a:moveTo>
                    <a:cubicBezTo>
                      <a:pt x="2950" y="0"/>
                      <a:pt x="2929" y="1"/>
                      <a:pt x="2908" y="2"/>
                    </a:cubicBezTo>
                    <a:cubicBezTo>
                      <a:pt x="2586" y="14"/>
                      <a:pt x="1595" y="243"/>
                      <a:pt x="1238" y="444"/>
                    </a:cubicBezTo>
                    <a:cubicBezTo>
                      <a:pt x="489" y="864"/>
                      <a:pt x="353" y="1583"/>
                      <a:pt x="353" y="1583"/>
                    </a:cubicBezTo>
                    <a:cubicBezTo>
                      <a:pt x="353" y="1583"/>
                      <a:pt x="351" y="1583"/>
                      <a:pt x="349" y="1583"/>
                    </a:cubicBezTo>
                    <a:cubicBezTo>
                      <a:pt x="320" y="1583"/>
                      <a:pt x="145" y="1604"/>
                      <a:pt x="76" y="2111"/>
                    </a:cubicBezTo>
                    <a:cubicBezTo>
                      <a:pt x="1" y="2665"/>
                      <a:pt x="84" y="2949"/>
                      <a:pt x="295" y="3351"/>
                    </a:cubicBezTo>
                    <a:cubicBezTo>
                      <a:pt x="413" y="3577"/>
                      <a:pt x="524" y="3713"/>
                      <a:pt x="627" y="3809"/>
                    </a:cubicBezTo>
                    <a:cubicBezTo>
                      <a:pt x="448" y="3429"/>
                      <a:pt x="177" y="2707"/>
                      <a:pt x="242" y="2313"/>
                    </a:cubicBezTo>
                    <a:cubicBezTo>
                      <a:pt x="360" y="1603"/>
                      <a:pt x="594" y="1571"/>
                      <a:pt x="594" y="1571"/>
                    </a:cubicBezTo>
                    <a:cubicBezTo>
                      <a:pt x="594" y="1571"/>
                      <a:pt x="745" y="962"/>
                      <a:pt x="1230" y="650"/>
                    </a:cubicBezTo>
                    <a:cubicBezTo>
                      <a:pt x="1670" y="366"/>
                      <a:pt x="2464" y="135"/>
                      <a:pt x="2862" y="135"/>
                    </a:cubicBezTo>
                    <a:cubicBezTo>
                      <a:pt x="2904" y="135"/>
                      <a:pt x="2941" y="137"/>
                      <a:pt x="2973" y="143"/>
                    </a:cubicBezTo>
                    <a:cubicBezTo>
                      <a:pt x="3307" y="198"/>
                      <a:pt x="3644" y="346"/>
                      <a:pt x="3657" y="351"/>
                    </a:cubicBezTo>
                    <a:cubicBezTo>
                      <a:pt x="3491" y="82"/>
                      <a:pt x="3251" y="0"/>
                      <a:pt x="29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4"/>
              <p:cNvSpPr/>
              <p:nvPr/>
            </p:nvSpPr>
            <p:spPr>
              <a:xfrm>
                <a:off x="1970897" y="4065348"/>
                <a:ext cx="59635" cy="413103"/>
              </a:xfrm>
              <a:custGeom>
                <a:avLst/>
                <a:gdLst/>
                <a:ahLst/>
                <a:cxnLst/>
                <a:rect l="l" t="t" r="r" b="b"/>
                <a:pathLst>
                  <a:path w="1716" h="11887" extrusionOk="0">
                    <a:moveTo>
                      <a:pt x="406" y="1"/>
                    </a:moveTo>
                    <a:lnTo>
                      <a:pt x="275" y="1027"/>
                    </a:lnTo>
                    <a:cubicBezTo>
                      <a:pt x="846" y="2578"/>
                      <a:pt x="1432" y="4100"/>
                      <a:pt x="1432" y="4100"/>
                    </a:cubicBezTo>
                    <a:cubicBezTo>
                      <a:pt x="454" y="7439"/>
                      <a:pt x="1188" y="7622"/>
                      <a:pt x="1" y="11641"/>
                    </a:cubicBezTo>
                    <a:cubicBezTo>
                      <a:pt x="152" y="11761"/>
                      <a:pt x="381" y="11837"/>
                      <a:pt x="635" y="11887"/>
                    </a:cubicBezTo>
                    <a:cubicBezTo>
                      <a:pt x="685" y="11316"/>
                      <a:pt x="785" y="10180"/>
                      <a:pt x="886" y="9249"/>
                    </a:cubicBezTo>
                    <a:cubicBezTo>
                      <a:pt x="1024" y="7949"/>
                      <a:pt x="1716" y="4301"/>
                      <a:pt x="1716" y="4301"/>
                    </a:cubicBezTo>
                    <a:lnTo>
                      <a:pt x="4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4"/>
              <p:cNvSpPr/>
              <p:nvPr/>
            </p:nvSpPr>
            <p:spPr>
              <a:xfrm>
                <a:off x="1762312" y="3988823"/>
                <a:ext cx="150096" cy="453207"/>
              </a:xfrm>
              <a:custGeom>
                <a:avLst/>
                <a:gdLst/>
                <a:ahLst/>
                <a:cxnLst/>
                <a:rect l="l" t="t" r="r" b="b"/>
                <a:pathLst>
                  <a:path w="4319" h="13041" extrusionOk="0">
                    <a:moveTo>
                      <a:pt x="4097" y="0"/>
                    </a:moveTo>
                    <a:lnTo>
                      <a:pt x="3589" y="73"/>
                    </a:lnTo>
                    <a:cubicBezTo>
                      <a:pt x="3634" y="1660"/>
                      <a:pt x="3737" y="4479"/>
                      <a:pt x="3876" y="5864"/>
                    </a:cubicBezTo>
                    <a:cubicBezTo>
                      <a:pt x="2525" y="7285"/>
                      <a:pt x="1756" y="10375"/>
                      <a:pt x="1" y="12641"/>
                    </a:cubicBezTo>
                    <a:cubicBezTo>
                      <a:pt x="1" y="12641"/>
                      <a:pt x="139" y="12827"/>
                      <a:pt x="345" y="13040"/>
                    </a:cubicBezTo>
                    <a:cubicBezTo>
                      <a:pt x="1228" y="11175"/>
                      <a:pt x="3011" y="7664"/>
                      <a:pt x="3607" y="6940"/>
                    </a:cubicBezTo>
                    <a:cubicBezTo>
                      <a:pt x="4306" y="6095"/>
                      <a:pt x="4318" y="5763"/>
                      <a:pt x="4318" y="5763"/>
                    </a:cubicBezTo>
                    <a:lnTo>
                      <a:pt x="40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4"/>
              <p:cNvSpPr/>
              <p:nvPr/>
            </p:nvSpPr>
            <p:spPr>
              <a:xfrm>
                <a:off x="2998215" y="2536760"/>
                <a:ext cx="331122" cy="620436"/>
              </a:xfrm>
              <a:custGeom>
                <a:avLst/>
                <a:gdLst/>
                <a:ahLst/>
                <a:cxnLst/>
                <a:rect l="l" t="t" r="r" b="b"/>
                <a:pathLst>
                  <a:path w="9528" h="17853" extrusionOk="0">
                    <a:moveTo>
                      <a:pt x="8228" y="0"/>
                    </a:moveTo>
                    <a:cubicBezTo>
                      <a:pt x="7925" y="0"/>
                      <a:pt x="7636" y="43"/>
                      <a:pt x="7378" y="146"/>
                    </a:cubicBezTo>
                    <a:cubicBezTo>
                      <a:pt x="5816" y="752"/>
                      <a:pt x="4297" y="1023"/>
                      <a:pt x="3991" y="1758"/>
                    </a:cubicBezTo>
                    <a:cubicBezTo>
                      <a:pt x="3689" y="2489"/>
                      <a:pt x="4026" y="3493"/>
                      <a:pt x="4026" y="3493"/>
                    </a:cubicBezTo>
                    <a:cubicBezTo>
                      <a:pt x="4026" y="3493"/>
                      <a:pt x="2334" y="6601"/>
                      <a:pt x="1489" y="8001"/>
                    </a:cubicBezTo>
                    <a:cubicBezTo>
                      <a:pt x="639" y="9402"/>
                      <a:pt x="976" y="9402"/>
                      <a:pt x="910" y="11202"/>
                    </a:cubicBezTo>
                    <a:cubicBezTo>
                      <a:pt x="845" y="12997"/>
                      <a:pt x="0" y="15829"/>
                      <a:pt x="133" y="16503"/>
                    </a:cubicBezTo>
                    <a:cubicBezTo>
                      <a:pt x="199" y="16834"/>
                      <a:pt x="342" y="17380"/>
                      <a:pt x="699" y="17853"/>
                    </a:cubicBezTo>
                    <a:cubicBezTo>
                      <a:pt x="883" y="17745"/>
                      <a:pt x="1019" y="17664"/>
                      <a:pt x="1019" y="17664"/>
                    </a:cubicBezTo>
                    <a:cubicBezTo>
                      <a:pt x="1019" y="17664"/>
                      <a:pt x="646" y="14192"/>
                      <a:pt x="1076" y="12512"/>
                    </a:cubicBezTo>
                    <a:cubicBezTo>
                      <a:pt x="1504" y="10835"/>
                      <a:pt x="1433" y="8941"/>
                      <a:pt x="1433" y="8941"/>
                    </a:cubicBezTo>
                    <a:lnTo>
                      <a:pt x="4390" y="3533"/>
                    </a:lnTo>
                    <a:cubicBezTo>
                      <a:pt x="4390" y="3533"/>
                      <a:pt x="4230" y="2253"/>
                      <a:pt x="4436" y="1934"/>
                    </a:cubicBezTo>
                    <a:cubicBezTo>
                      <a:pt x="4642" y="1612"/>
                      <a:pt x="6739" y="651"/>
                      <a:pt x="7363" y="417"/>
                    </a:cubicBezTo>
                    <a:cubicBezTo>
                      <a:pt x="7803" y="252"/>
                      <a:pt x="8153" y="172"/>
                      <a:pt x="8561" y="172"/>
                    </a:cubicBezTo>
                    <a:cubicBezTo>
                      <a:pt x="8731" y="172"/>
                      <a:pt x="8911" y="186"/>
                      <a:pt x="9113" y="214"/>
                    </a:cubicBezTo>
                    <a:cubicBezTo>
                      <a:pt x="9179" y="223"/>
                      <a:pt x="9241" y="227"/>
                      <a:pt x="9299" y="227"/>
                    </a:cubicBezTo>
                    <a:cubicBezTo>
                      <a:pt x="9383" y="227"/>
                      <a:pt x="9459" y="218"/>
                      <a:pt x="9528" y="204"/>
                    </a:cubicBezTo>
                    <a:cubicBezTo>
                      <a:pt x="9100" y="84"/>
                      <a:pt x="8651" y="0"/>
                      <a:pt x="8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4"/>
              <p:cNvSpPr/>
              <p:nvPr/>
            </p:nvSpPr>
            <p:spPr>
              <a:xfrm>
                <a:off x="3306852" y="3509413"/>
                <a:ext cx="170704" cy="888656"/>
              </a:xfrm>
              <a:custGeom>
                <a:avLst/>
                <a:gdLst/>
                <a:ahLst/>
                <a:cxnLst/>
                <a:rect l="l" t="t" r="r" b="b"/>
                <a:pathLst>
                  <a:path w="4912" h="25571" extrusionOk="0">
                    <a:moveTo>
                      <a:pt x="0" y="1"/>
                    </a:moveTo>
                    <a:cubicBezTo>
                      <a:pt x="725" y="1836"/>
                      <a:pt x="1479" y="3634"/>
                      <a:pt x="1989" y="4552"/>
                    </a:cubicBezTo>
                    <a:cubicBezTo>
                      <a:pt x="3274" y="6865"/>
                      <a:pt x="4358" y="11676"/>
                      <a:pt x="4358" y="11676"/>
                    </a:cubicBezTo>
                    <a:lnTo>
                      <a:pt x="2329" y="25571"/>
                    </a:lnTo>
                    <a:lnTo>
                      <a:pt x="2646" y="25548"/>
                    </a:lnTo>
                    <a:lnTo>
                      <a:pt x="4697" y="12973"/>
                    </a:lnTo>
                    <a:cubicBezTo>
                      <a:pt x="4697" y="12973"/>
                      <a:pt x="4911" y="11163"/>
                      <a:pt x="4697" y="10544"/>
                    </a:cubicBezTo>
                    <a:cubicBezTo>
                      <a:pt x="4484" y="9925"/>
                      <a:pt x="1577" y="1542"/>
                      <a:pt x="1235" y="1017"/>
                    </a:cubicBezTo>
                    <a:cubicBezTo>
                      <a:pt x="1124" y="846"/>
                      <a:pt x="624" y="45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4"/>
              <p:cNvSpPr/>
              <p:nvPr/>
            </p:nvSpPr>
            <p:spPr>
              <a:xfrm>
                <a:off x="3159606" y="3366580"/>
                <a:ext cx="181964" cy="1014008"/>
              </a:xfrm>
              <a:custGeom>
                <a:avLst/>
                <a:gdLst/>
                <a:ahLst/>
                <a:cxnLst/>
                <a:rect l="l" t="t" r="r" b="b"/>
                <a:pathLst>
                  <a:path w="5236" h="29178" extrusionOk="0">
                    <a:moveTo>
                      <a:pt x="4222" y="1"/>
                    </a:moveTo>
                    <a:cubicBezTo>
                      <a:pt x="3105" y="1"/>
                      <a:pt x="1632" y="158"/>
                      <a:pt x="1632" y="158"/>
                    </a:cubicBezTo>
                    <a:cubicBezTo>
                      <a:pt x="1640" y="286"/>
                      <a:pt x="1650" y="422"/>
                      <a:pt x="1663" y="563"/>
                    </a:cubicBezTo>
                    <a:cubicBezTo>
                      <a:pt x="1886" y="1466"/>
                      <a:pt x="2751" y="12708"/>
                      <a:pt x="2570" y="13108"/>
                    </a:cubicBezTo>
                    <a:cubicBezTo>
                      <a:pt x="2165" y="14023"/>
                      <a:pt x="0" y="29132"/>
                      <a:pt x="0" y="29132"/>
                    </a:cubicBezTo>
                    <a:lnTo>
                      <a:pt x="408" y="29178"/>
                    </a:lnTo>
                    <a:lnTo>
                      <a:pt x="3380" y="13198"/>
                    </a:lnTo>
                    <a:cubicBezTo>
                      <a:pt x="3380" y="13198"/>
                      <a:pt x="2701" y="2630"/>
                      <a:pt x="2533" y="865"/>
                    </a:cubicBezTo>
                    <a:cubicBezTo>
                      <a:pt x="2500" y="513"/>
                      <a:pt x="5236" y="85"/>
                      <a:pt x="5188" y="72"/>
                    </a:cubicBezTo>
                    <a:cubicBezTo>
                      <a:pt x="4963" y="20"/>
                      <a:pt x="4614" y="1"/>
                      <a:pt x="4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4"/>
              <p:cNvSpPr/>
              <p:nvPr/>
            </p:nvSpPr>
            <p:spPr>
              <a:xfrm>
                <a:off x="3007042" y="2644840"/>
                <a:ext cx="360905" cy="729420"/>
              </a:xfrm>
              <a:custGeom>
                <a:avLst/>
                <a:gdLst/>
                <a:ahLst/>
                <a:cxnLst/>
                <a:rect l="l" t="t" r="r" b="b"/>
                <a:pathLst>
                  <a:path w="10385" h="20989" extrusionOk="0">
                    <a:moveTo>
                      <a:pt x="10385" y="0"/>
                    </a:moveTo>
                    <a:lnTo>
                      <a:pt x="10247" y="114"/>
                    </a:lnTo>
                    <a:cubicBezTo>
                      <a:pt x="8984" y="1265"/>
                      <a:pt x="4403" y="8271"/>
                      <a:pt x="4403" y="8271"/>
                    </a:cubicBezTo>
                    <a:lnTo>
                      <a:pt x="0" y="20830"/>
                    </a:lnTo>
                    <a:lnTo>
                      <a:pt x="28" y="20913"/>
                    </a:lnTo>
                    <a:lnTo>
                      <a:pt x="143" y="20989"/>
                    </a:lnTo>
                    <a:lnTo>
                      <a:pt x="4903" y="8359"/>
                    </a:lnTo>
                    <a:lnTo>
                      <a:pt x="8796" y="2583"/>
                    </a:lnTo>
                    <a:lnTo>
                      <a:pt x="9711" y="1069"/>
                    </a:lnTo>
                    <a:lnTo>
                      <a:pt x="103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4"/>
              <p:cNvSpPr/>
              <p:nvPr/>
            </p:nvSpPr>
            <p:spPr>
              <a:xfrm>
                <a:off x="3346262" y="2287619"/>
                <a:ext cx="284553" cy="400140"/>
              </a:xfrm>
              <a:custGeom>
                <a:avLst/>
                <a:gdLst/>
                <a:ahLst/>
                <a:cxnLst/>
                <a:rect l="l" t="t" r="r" b="b"/>
                <a:pathLst>
                  <a:path w="8188" h="11514" extrusionOk="0">
                    <a:moveTo>
                      <a:pt x="5844" y="6789"/>
                    </a:moveTo>
                    <a:cubicBezTo>
                      <a:pt x="5489" y="8021"/>
                      <a:pt x="5029" y="8730"/>
                      <a:pt x="4856" y="8791"/>
                    </a:cubicBezTo>
                    <a:lnTo>
                      <a:pt x="3553" y="9095"/>
                    </a:lnTo>
                    <a:cubicBezTo>
                      <a:pt x="3035" y="9902"/>
                      <a:pt x="3179" y="10707"/>
                      <a:pt x="3496" y="11514"/>
                    </a:cubicBezTo>
                    <a:lnTo>
                      <a:pt x="119" y="9854"/>
                    </a:lnTo>
                    <a:cubicBezTo>
                      <a:pt x="119" y="9854"/>
                      <a:pt x="825" y="7697"/>
                      <a:pt x="825" y="7483"/>
                    </a:cubicBezTo>
                    <a:cubicBezTo>
                      <a:pt x="825" y="7317"/>
                      <a:pt x="566" y="6686"/>
                      <a:pt x="538" y="5713"/>
                    </a:cubicBezTo>
                    <a:cubicBezTo>
                      <a:pt x="433" y="5220"/>
                      <a:pt x="0" y="4076"/>
                      <a:pt x="124" y="3400"/>
                    </a:cubicBezTo>
                    <a:cubicBezTo>
                      <a:pt x="277" y="2575"/>
                      <a:pt x="973" y="1650"/>
                      <a:pt x="1039" y="1526"/>
                    </a:cubicBezTo>
                    <a:cubicBezTo>
                      <a:pt x="1107" y="1406"/>
                      <a:pt x="1122" y="1069"/>
                      <a:pt x="1479" y="734"/>
                    </a:cubicBezTo>
                    <a:cubicBezTo>
                      <a:pt x="1831" y="397"/>
                      <a:pt x="3490" y="0"/>
                      <a:pt x="4662" y="186"/>
                    </a:cubicBezTo>
                    <a:cubicBezTo>
                      <a:pt x="5829" y="370"/>
                      <a:pt x="6953" y="873"/>
                      <a:pt x="7328" y="880"/>
                    </a:cubicBezTo>
                    <a:cubicBezTo>
                      <a:pt x="7695" y="885"/>
                      <a:pt x="7991" y="792"/>
                      <a:pt x="7911" y="895"/>
                    </a:cubicBezTo>
                    <a:cubicBezTo>
                      <a:pt x="7823" y="991"/>
                      <a:pt x="7461" y="1207"/>
                      <a:pt x="7594" y="1207"/>
                    </a:cubicBezTo>
                    <a:cubicBezTo>
                      <a:pt x="7732" y="1207"/>
                      <a:pt x="8188" y="1102"/>
                      <a:pt x="8084" y="1212"/>
                    </a:cubicBezTo>
                    <a:cubicBezTo>
                      <a:pt x="7986" y="1328"/>
                      <a:pt x="7911" y="1617"/>
                      <a:pt x="7587" y="2097"/>
                    </a:cubicBezTo>
                    <a:cubicBezTo>
                      <a:pt x="7489" y="2246"/>
                      <a:pt x="7028" y="2474"/>
                      <a:pt x="6430" y="2751"/>
                    </a:cubicBezTo>
                    <a:cubicBezTo>
                      <a:pt x="6546" y="3226"/>
                      <a:pt x="6576" y="3508"/>
                      <a:pt x="6561" y="4157"/>
                    </a:cubicBezTo>
                    <a:cubicBezTo>
                      <a:pt x="6551" y="4489"/>
                      <a:pt x="6194" y="5064"/>
                      <a:pt x="6148" y="5364"/>
                    </a:cubicBezTo>
                    <a:cubicBezTo>
                      <a:pt x="6143" y="5406"/>
                      <a:pt x="6136" y="5447"/>
                      <a:pt x="6131" y="5487"/>
                    </a:cubicBezTo>
                    <a:cubicBezTo>
                      <a:pt x="6153" y="5610"/>
                      <a:pt x="6186" y="5733"/>
                      <a:pt x="6246" y="5839"/>
                    </a:cubicBezTo>
                    <a:cubicBezTo>
                      <a:pt x="6322" y="5967"/>
                      <a:pt x="6397" y="6093"/>
                      <a:pt x="6485" y="6211"/>
                    </a:cubicBezTo>
                    <a:cubicBezTo>
                      <a:pt x="6520" y="6259"/>
                      <a:pt x="6601" y="6329"/>
                      <a:pt x="6606" y="6389"/>
                    </a:cubicBezTo>
                    <a:cubicBezTo>
                      <a:pt x="6621" y="6505"/>
                      <a:pt x="6475" y="6616"/>
                      <a:pt x="6387" y="6664"/>
                    </a:cubicBezTo>
                    <a:cubicBezTo>
                      <a:pt x="6234" y="6747"/>
                      <a:pt x="6033" y="6802"/>
                      <a:pt x="5844" y="678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4"/>
              <p:cNvSpPr/>
              <p:nvPr/>
            </p:nvSpPr>
            <p:spPr>
              <a:xfrm>
                <a:off x="3346262" y="2292415"/>
                <a:ext cx="275935" cy="202051"/>
              </a:xfrm>
              <a:custGeom>
                <a:avLst/>
                <a:gdLst/>
                <a:ahLst/>
                <a:cxnLst/>
                <a:rect l="l" t="t" r="r" b="b"/>
                <a:pathLst>
                  <a:path w="7940" h="5814" extrusionOk="0">
                    <a:moveTo>
                      <a:pt x="4005" y="1"/>
                    </a:moveTo>
                    <a:cubicBezTo>
                      <a:pt x="2945" y="1"/>
                      <a:pt x="1769" y="319"/>
                      <a:pt x="1479" y="596"/>
                    </a:cubicBezTo>
                    <a:cubicBezTo>
                      <a:pt x="1122" y="931"/>
                      <a:pt x="1107" y="1268"/>
                      <a:pt x="1039" y="1388"/>
                    </a:cubicBezTo>
                    <a:cubicBezTo>
                      <a:pt x="973" y="1512"/>
                      <a:pt x="277" y="2437"/>
                      <a:pt x="124" y="3262"/>
                    </a:cubicBezTo>
                    <a:cubicBezTo>
                      <a:pt x="0" y="3938"/>
                      <a:pt x="433" y="5082"/>
                      <a:pt x="538" y="5575"/>
                    </a:cubicBezTo>
                    <a:cubicBezTo>
                      <a:pt x="538" y="5658"/>
                      <a:pt x="544" y="5736"/>
                      <a:pt x="549" y="5814"/>
                    </a:cubicBezTo>
                    <a:cubicBezTo>
                      <a:pt x="667" y="5414"/>
                      <a:pt x="491" y="4944"/>
                      <a:pt x="501" y="4527"/>
                    </a:cubicBezTo>
                    <a:cubicBezTo>
                      <a:pt x="506" y="4280"/>
                      <a:pt x="488" y="3589"/>
                      <a:pt x="468" y="3345"/>
                    </a:cubicBezTo>
                    <a:cubicBezTo>
                      <a:pt x="428" y="2859"/>
                      <a:pt x="737" y="2281"/>
                      <a:pt x="1089" y="1891"/>
                    </a:cubicBezTo>
                    <a:cubicBezTo>
                      <a:pt x="1280" y="1678"/>
                      <a:pt x="1517" y="1655"/>
                      <a:pt x="1693" y="1429"/>
                    </a:cubicBezTo>
                    <a:cubicBezTo>
                      <a:pt x="1796" y="1290"/>
                      <a:pt x="1778" y="958"/>
                      <a:pt x="1866" y="810"/>
                    </a:cubicBezTo>
                    <a:cubicBezTo>
                      <a:pt x="1954" y="660"/>
                      <a:pt x="3430" y="239"/>
                      <a:pt x="3910" y="239"/>
                    </a:cubicBezTo>
                    <a:cubicBezTo>
                      <a:pt x="3912" y="239"/>
                      <a:pt x="3915" y="239"/>
                      <a:pt x="3918" y="239"/>
                    </a:cubicBezTo>
                    <a:cubicBezTo>
                      <a:pt x="4710" y="244"/>
                      <a:pt x="5293" y="669"/>
                      <a:pt x="6068" y="818"/>
                    </a:cubicBezTo>
                    <a:cubicBezTo>
                      <a:pt x="6217" y="847"/>
                      <a:pt x="6412" y="858"/>
                      <a:pt x="6628" y="858"/>
                    </a:cubicBezTo>
                    <a:cubicBezTo>
                      <a:pt x="7031" y="858"/>
                      <a:pt x="7507" y="818"/>
                      <a:pt x="7891" y="775"/>
                    </a:cubicBezTo>
                    <a:cubicBezTo>
                      <a:pt x="7898" y="770"/>
                      <a:pt x="7906" y="762"/>
                      <a:pt x="7911" y="757"/>
                    </a:cubicBezTo>
                    <a:cubicBezTo>
                      <a:pt x="7940" y="720"/>
                      <a:pt x="7920" y="709"/>
                      <a:pt x="7865" y="709"/>
                    </a:cubicBezTo>
                    <a:cubicBezTo>
                      <a:pt x="7773" y="709"/>
                      <a:pt x="7580" y="742"/>
                      <a:pt x="7357" y="742"/>
                    </a:cubicBezTo>
                    <a:cubicBezTo>
                      <a:pt x="7347" y="742"/>
                      <a:pt x="7337" y="742"/>
                      <a:pt x="7328" y="742"/>
                    </a:cubicBezTo>
                    <a:cubicBezTo>
                      <a:pt x="6953" y="735"/>
                      <a:pt x="5829" y="232"/>
                      <a:pt x="4662" y="48"/>
                    </a:cubicBezTo>
                    <a:cubicBezTo>
                      <a:pt x="4455" y="15"/>
                      <a:pt x="4233" y="1"/>
                      <a:pt x="4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4"/>
              <p:cNvSpPr/>
              <p:nvPr/>
            </p:nvSpPr>
            <p:spPr>
              <a:xfrm>
                <a:off x="2418335" y="3065345"/>
                <a:ext cx="125318" cy="467525"/>
              </a:xfrm>
              <a:custGeom>
                <a:avLst/>
                <a:gdLst/>
                <a:ahLst/>
                <a:cxnLst/>
                <a:rect l="l" t="t" r="r" b="b"/>
                <a:pathLst>
                  <a:path w="3606" h="13453" extrusionOk="0">
                    <a:moveTo>
                      <a:pt x="3582" y="0"/>
                    </a:moveTo>
                    <a:cubicBezTo>
                      <a:pt x="3580" y="0"/>
                      <a:pt x="3576" y="16"/>
                      <a:pt x="3571" y="50"/>
                    </a:cubicBezTo>
                    <a:cubicBezTo>
                      <a:pt x="3563" y="93"/>
                      <a:pt x="3515" y="236"/>
                      <a:pt x="3435" y="460"/>
                    </a:cubicBezTo>
                    <a:cubicBezTo>
                      <a:pt x="3337" y="961"/>
                      <a:pt x="3234" y="1504"/>
                      <a:pt x="3123" y="2097"/>
                    </a:cubicBezTo>
                    <a:cubicBezTo>
                      <a:pt x="1881" y="8738"/>
                      <a:pt x="133" y="12806"/>
                      <a:pt x="0" y="13400"/>
                    </a:cubicBezTo>
                    <a:cubicBezTo>
                      <a:pt x="111" y="13400"/>
                      <a:pt x="372" y="13417"/>
                      <a:pt x="742" y="13453"/>
                    </a:cubicBezTo>
                    <a:cubicBezTo>
                      <a:pt x="1142" y="11997"/>
                      <a:pt x="2806" y="5892"/>
                      <a:pt x="3050" y="4355"/>
                    </a:cubicBezTo>
                    <a:cubicBezTo>
                      <a:pt x="3312" y="2733"/>
                      <a:pt x="3606" y="0"/>
                      <a:pt x="35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4"/>
              <p:cNvSpPr/>
              <p:nvPr/>
            </p:nvSpPr>
            <p:spPr>
              <a:xfrm>
                <a:off x="2259203" y="3523314"/>
                <a:ext cx="225474" cy="391973"/>
              </a:xfrm>
              <a:custGeom>
                <a:avLst/>
                <a:gdLst/>
                <a:ahLst/>
                <a:cxnLst/>
                <a:rect l="l" t="t" r="r" b="b"/>
                <a:pathLst>
                  <a:path w="6488" h="11279" extrusionOk="0">
                    <a:moveTo>
                      <a:pt x="6286" y="1"/>
                    </a:moveTo>
                    <a:lnTo>
                      <a:pt x="5338" y="260"/>
                    </a:lnTo>
                    <a:cubicBezTo>
                      <a:pt x="4539" y="2721"/>
                      <a:pt x="4403" y="4454"/>
                      <a:pt x="3080" y="6249"/>
                    </a:cubicBezTo>
                    <a:cubicBezTo>
                      <a:pt x="1879" y="7881"/>
                      <a:pt x="0" y="10400"/>
                      <a:pt x="475" y="10644"/>
                    </a:cubicBezTo>
                    <a:cubicBezTo>
                      <a:pt x="591" y="10705"/>
                      <a:pt x="926" y="10951"/>
                      <a:pt x="1396" y="11278"/>
                    </a:cubicBezTo>
                    <a:cubicBezTo>
                      <a:pt x="1461" y="10692"/>
                      <a:pt x="1572" y="9976"/>
                      <a:pt x="1758" y="9500"/>
                    </a:cubicBezTo>
                    <a:cubicBezTo>
                      <a:pt x="2055" y="8741"/>
                      <a:pt x="3930" y="6636"/>
                      <a:pt x="5210" y="4127"/>
                    </a:cubicBezTo>
                    <a:cubicBezTo>
                      <a:pt x="6488" y="1617"/>
                      <a:pt x="6286" y="1"/>
                      <a:pt x="6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4"/>
              <p:cNvSpPr/>
              <p:nvPr/>
            </p:nvSpPr>
            <p:spPr>
              <a:xfrm>
                <a:off x="2346224" y="2534570"/>
                <a:ext cx="341443" cy="243024"/>
              </a:xfrm>
              <a:custGeom>
                <a:avLst/>
                <a:gdLst/>
                <a:ahLst/>
                <a:cxnLst/>
                <a:rect l="l" t="t" r="r" b="b"/>
                <a:pathLst>
                  <a:path w="9825" h="6993" extrusionOk="0">
                    <a:moveTo>
                      <a:pt x="9825" y="0"/>
                    </a:moveTo>
                    <a:lnTo>
                      <a:pt x="9825" y="0"/>
                    </a:lnTo>
                    <a:cubicBezTo>
                      <a:pt x="8698" y="453"/>
                      <a:pt x="8630" y="1215"/>
                      <a:pt x="7516" y="2935"/>
                    </a:cubicBezTo>
                    <a:cubicBezTo>
                      <a:pt x="6335" y="4763"/>
                      <a:pt x="6297" y="4275"/>
                      <a:pt x="4537" y="4426"/>
                    </a:cubicBezTo>
                    <a:cubicBezTo>
                      <a:pt x="2779" y="4579"/>
                      <a:pt x="3863" y="5401"/>
                      <a:pt x="2339" y="5826"/>
                    </a:cubicBezTo>
                    <a:cubicBezTo>
                      <a:pt x="1313" y="6113"/>
                      <a:pt x="1" y="6337"/>
                      <a:pt x="1" y="6993"/>
                    </a:cubicBezTo>
                    <a:cubicBezTo>
                      <a:pt x="335" y="6352"/>
                      <a:pt x="2020" y="6085"/>
                      <a:pt x="2329" y="6047"/>
                    </a:cubicBezTo>
                    <a:cubicBezTo>
                      <a:pt x="2405" y="6038"/>
                      <a:pt x="2484" y="6034"/>
                      <a:pt x="2567" y="6034"/>
                    </a:cubicBezTo>
                    <a:cubicBezTo>
                      <a:pt x="2867" y="6034"/>
                      <a:pt x="3206" y="6084"/>
                      <a:pt x="3520" y="6084"/>
                    </a:cubicBezTo>
                    <a:cubicBezTo>
                      <a:pt x="3907" y="6084"/>
                      <a:pt x="4257" y="6008"/>
                      <a:pt x="4451" y="5668"/>
                    </a:cubicBezTo>
                    <a:cubicBezTo>
                      <a:pt x="4569" y="5457"/>
                      <a:pt x="4132" y="5276"/>
                      <a:pt x="4504" y="5054"/>
                    </a:cubicBezTo>
                    <a:cubicBezTo>
                      <a:pt x="4557" y="5024"/>
                      <a:pt x="4615" y="4996"/>
                      <a:pt x="4673" y="4976"/>
                    </a:cubicBezTo>
                    <a:cubicBezTo>
                      <a:pt x="4999" y="4863"/>
                      <a:pt x="5319" y="4866"/>
                      <a:pt x="5653" y="4805"/>
                    </a:cubicBezTo>
                    <a:cubicBezTo>
                      <a:pt x="6503" y="4654"/>
                      <a:pt x="7252" y="4436"/>
                      <a:pt x="7833" y="3754"/>
                    </a:cubicBezTo>
                    <a:cubicBezTo>
                      <a:pt x="8210" y="3309"/>
                      <a:pt x="8364" y="2686"/>
                      <a:pt x="8530" y="2140"/>
                    </a:cubicBezTo>
                    <a:cubicBezTo>
                      <a:pt x="8766" y="1365"/>
                      <a:pt x="9146" y="478"/>
                      <a:pt x="98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4"/>
              <p:cNvSpPr/>
              <p:nvPr/>
            </p:nvSpPr>
            <p:spPr>
              <a:xfrm>
                <a:off x="2253435" y="2839280"/>
                <a:ext cx="428394" cy="634511"/>
              </a:xfrm>
              <a:custGeom>
                <a:avLst/>
                <a:gdLst/>
                <a:ahLst/>
                <a:cxnLst/>
                <a:rect l="l" t="t" r="r" b="b"/>
                <a:pathLst>
                  <a:path w="12327" h="18258" extrusionOk="0">
                    <a:moveTo>
                      <a:pt x="10229" y="543"/>
                    </a:moveTo>
                    <a:cubicBezTo>
                      <a:pt x="8301" y="1783"/>
                      <a:pt x="6259" y="7772"/>
                      <a:pt x="5452" y="9178"/>
                    </a:cubicBezTo>
                    <a:cubicBezTo>
                      <a:pt x="3759" y="11210"/>
                      <a:pt x="961" y="15997"/>
                      <a:pt x="440" y="17041"/>
                    </a:cubicBezTo>
                    <a:cubicBezTo>
                      <a:pt x="380" y="17164"/>
                      <a:pt x="279" y="17302"/>
                      <a:pt x="0" y="17868"/>
                    </a:cubicBezTo>
                    <a:lnTo>
                      <a:pt x="918" y="18258"/>
                    </a:lnTo>
                    <a:cubicBezTo>
                      <a:pt x="2887" y="16015"/>
                      <a:pt x="4182" y="14813"/>
                      <a:pt x="6892" y="10860"/>
                    </a:cubicBezTo>
                    <a:lnTo>
                      <a:pt x="11977" y="1911"/>
                    </a:lnTo>
                    <a:cubicBezTo>
                      <a:pt x="12326" y="1240"/>
                      <a:pt x="11077" y="0"/>
                      <a:pt x="10229" y="543"/>
                    </a:cubicBezTo>
                    <a:close/>
                  </a:path>
                </a:pathLst>
              </a:custGeom>
              <a:solidFill>
                <a:srgbClr val="3B1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4"/>
              <p:cNvSpPr/>
              <p:nvPr/>
            </p:nvSpPr>
            <p:spPr>
              <a:xfrm>
                <a:off x="2253435" y="2853494"/>
                <a:ext cx="396318" cy="607543"/>
              </a:xfrm>
              <a:custGeom>
                <a:avLst/>
                <a:gdLst/>
                <a:ahLst/>
                <a:cxnLst/>
                <a:rect l="l" t="t" r="r" b="b"/>
                <a:pathLst>
                  <a:path w="11404" h="17482" extrusionOk="0">
                    <a:moveTo>
                      <a:pt x="10690" y="1"/>
                    </a:moveTo>
                    <a:cubicBezTo>
                      <a:pt x="10532" y="1"/>
                      <a:pt x="10374" y="41"/>
                      <a:pt x="10229" y="134"/>
                    </a:cubicBezTo>
                    <a:cubicBezTo>
                      <a:pt x="8301" y="1374"/>
                      <a:pt x="6259" y="7363"/>
                      <a:pt x="5452" y="8769"/>
                    </a:cubicBezTo>
                    <a:cubicBezTo>
                      <a:pt x="3759" y="10801"/>
                      <a:pt x="961" y="15588"/>
                      <a:pt x="440" y="16632"/>
                    </a:cubicBezTo>
                    <a:cubicBezTo>
                      <a:pt x="380" y="16755"/>
                      <a:pt x="279" y="16893"/>
                      <a:pt x="0" y="17459"/>
                    </a:cubicBezTo>
                    <a:lnTo>
                      <a:pt x="51" y="17482"/>
                    </a:lnTo>
                    <a:cubicBezTo>
                      <a:pt x="199" y="17454"/>
                      <a:pt x="312" y="17424"/>
                      <a:pt x="317" y="17386"/>
                    </a:cubicBezTo>
                    <a:cubicBezTo>
                      <a:pt x="377" y="16742"/>
                      <a:pt x="4514" y="10564"/>
                      <a:pt x="6017" y="9222"/>
                    </a:cubicBezTo>
                    <a:cubicBezTo>
                      <a:pt x="6017" y="9222"/>
                      <a:pt x="8489" y="2578"/>
                      <a:pt x="9326" y="1361"/>
                    </a:cubicBezTo>
                    <a:cubicBezTo>
                      <a:pt x="9956" y="441"/>
                      <a:pt x="10602" y="215"/>
                      <a:pt x="11087" y="215"/>
                    </a:cubicBezTo>
                    <a:cubicBezTo>
                      <a:pt x="11202" y="215"/>
                      <a:pt x="11309" y="228"/>
                      <a:pt x="11403" y="247"/>
                    </a:cubicBezTo>
                    <a:cubicBezTo>
                      <a:pt x="11187" y="98"/>
                      <a:pt x="10936" y="1"/>
                      <a:pt x="10690" y="1"/>
                    </a:cubicBezTo>
                    <a:close/>
                  </a:path>
                </a:pathLst>
              </a:custGeom>
              <a:solidFill>
                <a:srgbClr val="6D3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4"/>
              <p:cNvSpPr/>
              <p:nvPr/>
            </p:nvSpPr>
            <p:spPr>
              <a:xfrm>
                <a:off x="1984971" y="3442306"/>
                <a:ext cx="313051" cy="255118"/>
              </a:xfrm>
              <a:custGeom>
                <a:avLst/>
                <a:gdLst/>
                <a:ahLst/>
                <a:cxnLst/>
                <a:rect l="l" t="t" r="r" b="b"/>
                <a:pathLst>
                  <a:path w="9008" h="7341" extrusionOk="0">
                    <a:moveTo>
                      <a:pt x="6870" y="1728"/>
                    </a:moveTo>
                    <a:cubicBezTo>
                      <a:pt x="6885" y="1406"/>
                      <a:pt x="6933" y="1029"/>
                      <a:pt x="6951" y="898"/>
                    </a:cubicBezTo>
                    <a:cubicBezTo>
                      <a:pt x="6931" y="727"/>
                      <a:pt x="6953" y="569"/>
                      <a:pt x="7059" y="483"/>
                    </a:cubicBezTo>
                    <a:cubicBezTo>
                      <a:pt x="7356" y="247"/>
                      <a:pt x="8052" y="69"/>
                      <a:pt x="8226" y="1"/>
                    </a:cubicBezTo>
                    <a:lnTo>
                      <a:pt x="8922" y="106"/>
                    </a:lnTo>
                    <a:cubicBezTo>
                      <a:pt x="8922" y="106"/>
                      <a:pt x="9008" y="966"/>
                      <a:pt x="8922" y="1238"/>
                    </a:cubicBezTo>
                    <a:cubicBezTo>
                      <a:pt x="8839" y="1514"/>
                      <a:pt x="8492" y="1886"/>
                      <a:pt x="8145" y="2040"/>
                    </a:cubicBezTo>
                    <a:cubicBezTo>
                      <a:pt x="8077" y="2070"/>
                      <a:pt x="8002" y="2073"/>
                      <a:pt x="7924" y="2057"/>
                    </a:cubicBezTo>
                    <a:cubicBezTo>
                      <a:pt x="7821" y="2130"/>
                      <a:pt x="7718" y="2183"/>
                      <a:pt x="7627" y="2206"/>
                    </a:cubicBezTo>
                    <a:cubicBezTo>
                      <a:pt x="7584" y="2216"/>
                      <a:pt x="7542" y="2228"/>
                      <a:pt x="7501" y="2239"/>
                    </a:cubicBezTo>
                    <a:cubicBezTo>
                      <a:pt x="7595" y="2321"/>
                      <a:pt x="7660" y="2377"/>
                      <a:pt x="7655" y="2377"/>
                    </a:cubicBezTo>
                    <a:cubicBezTo>
                      <a:pt x="6669" y="4212"/>
                      <a:pt x="3642" y="6013"/>
                      <a:pt x="1520" y="7164"/>
                    </a:cubicBezTo>
                    <a:cubicBezTo>
                      <a:pt x="1190" y="7340"/>
                      <a:pt x="1" y="5444"/>
                      <a:pt x="1" y="5444"/>
                    </a:cubicBezTo>
                    <a:cubicBezTo>
                      <a:pt x="2354" y="4838"/>
                      <a:pt x="4205" y="4444"/>
                      <a:pt x="6823" y="1708"/>
                    </a:cubicBezTo>
                    <a:cubicBezTo>
                      <a:pt x="6828" y="1703"/>
                      <a:pt x="6845" y="1710"/>
                      <a:pt x="6870" y="172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4"/>
              <p:cNvSpPr/>
              <p:nvPr/>
            </p:nvSpPr>
            <p:spPr>
              <a:xfrm>
                <a:off x="3529512" y="3280220"/>
                <a:ext cx="214631" cy="183875"/>
              </a:xfrm>
              <a:custGeom>
                <a:avLst/>
                <a:gdLst/>
                <a:ahLst/>
                <a:cxnLst/>
                <a:rect l="l" t="t" r="r" b="b"/>
                <a:pathLst>
                  <a:path w="6176" h="5291" extrusionOk="0">
                    <a:moveTo>
                      <a:pt x="5844" y="1979"/>
                    </a:moveTo>
                    <a:cubicBezTo>
                      <a:pt x="6118" y="1778"/>
                      <a:pt x="6176" y="1391"/>
                      <a:pt x="5975" y="1119"/>
                    </a:cubicBezTo>
                    <a:cubicBezTo>
                      <a:pt x="5794" y="873"/>
                      <a:pt x="5577" y="579"/>
                      <a:pt x="5396" y="332"/>
                    </a:cubicBezTo>
                    <a:cubicBezTo>
                      <a:pt x="5195" y="58"/>
                      <a:pt x="4808" y="0"/>
                      <a:pt x="4534" y="201"/>
                    </a:cubicBezTo>
                    <a:cubicBezTo>
                      <a:pt x="3453" y="998"/>
                      <a:pt x="913" y="2869"/>
                      <a:pt x="126" y="3448"/>
                    </a:cubicBezTo>
                    <a:cubicBezTo>
                      <a:pt x="63" y="3495"/>
                      <a:pt x="23" y="3563"/>
                      <a:pt x="10" y="3641"/>
                    </a:cubicBezTo>
                    <a:cubicBezTo>
                      <a:pt x="0" y="3719"/>
                      <a:pt x="18" y="3797"/>
                      <a:pt x="66" y="3860"/>
                    </a:cubicBezTo>
                    <a:cubicBezTo>
                      <a:pt x="315" y="4199"/>
                      <a:pt x="775" y="4823"/>
                      <a:pt x="1026" y="5162"/>
                    </a:cubicBezTo>
                    <a:cubicBezTo>
                      <a:pt x="1071" y="5225"/>
                      <a:pt x="1142" y="5268"/>
                      <a:pt x="1217" y="5281"/>
                    </a:cubicBezTo>
                    <a:cubicBezTo>
                      <a:pt x="1295" y="5291"/>
                      <a:pt x="1373" y="5273"/>
                      <a:pt x="1436" y="5225"/>
                    </a:cubicBezTo>
                    <a:cubicBezTo>
                      <a:pt x="2223" y="4647"/>
                      <a:pt x="4763" y="2776"/>
                      <a:pt x="5844" y="19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4"/>
              <p:cNvSpPr/>
              <p:nvPr/>
            </p:nvSpPr>
            <p:spPr>
              <a:xfrm>
                <a:off x="3715368" y="3284738"/>
                <a:ext cx="32181" cy="35100"/>
              </a:xfrm>
              <a:custGeom>
                <a:avLst/>
                <a:gdLst/>
                <a:ahLst/>
                <a:cxnLst/>
                <a:rect l="l" t="t" r="r" b="b"/>
                <a:pathLst>
                  <a:path w="926" h="1010" extrusionOk="0">
                    <a:moveTo>
                      <a:pt x="926" y="715"/>
                    </a:moveTo>
                    <a:lnTo>
                      <a:pt x="398" y="1"/>
                    </a:lnTo>
                    <a:lnTo>
                      <a:pt x="1" y="293"/>
                    </a:lnTo>
                    <a:lnTo>
                      <a:pt x="529" y="1009"/>
                    </a:lnTo>
                    <a:close/>
                  </a:path>
                </a:pathLst>
              </a:custGeom>
              <a:solidFill>
                <a:srgbClr val="3B18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4"/>
              <p:cNvSpPr/>
              <p:nvPr/>
            </p:nvSpPr>
            <p:spPr>
              <a:xfrm>
                <a:off x="3728748" y="3283348"/>
                <a:ext cx="22485" cy="24501"/>
              </a:xfrm>
              <a:custGeom>
                <a:avLst/>
                <a:gdLst/>
                <a:ahLst/>
                <a:cxnLst/>
                <a:rect l="l" t="t" r="r" b="b"/>
                <a:pathLst>
                  <a:path w="647" h="705" extrusionOk="0">
                    <a:moveTo>
                      <a:pt x="646" y="496"/>
                    </a:moveTo>
                    <a:lnTo>
                      <a:pt x="282" y="1"/>
                    </a:lnTo>
                    <a:lnTo>
                      <a:pt x="0" y="207"/>
                    </a:lnTo>
                    <a:lnTo>
                      <a:pt x="365" y="70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4"/>
              <p:cNvSpPr/>
              <p:nvPr/>
            </p:nvSpPr>
            <p:spPr>
              <a:xfrm>
                <a:off x="3730416" y="3297596"/>
                <a:ext cx="28671" cy="30791"/>
              </a:xfrm>
              <a:custGeom>
                <a:avLst/>
                <a:gdLst/>
                <a:ahLst/>
                <a:cxnLst/>
                <a:rect l="l" t="t" r="r" b="b"/>
                <a:pathLst>
                  <a:path w="825" h="886" extrusionOk="0">
                    <a:moveTo>
                      <a:pt x="387" y="18"/>
                    </a:moveTo>
                    <a:lnTo>
                      <a:pt x="412" y="1"/>
                    </a:lnTo>
                    <a:cubicBezTo>
                      <a:pt x="412" y="1"/>
                      <a:pt x="606" y="265"/>
                      <a:pt x="747" y="453"/>
                    </a:cubicBezTo>
                    <a:cubicBezTo>
                      <a:pt x="825" y="561"/>
                      <a:pt x="802" y="710"/>
                      <a:pt x="697" y="788"/>
                    </a:cubicBezTo>
                    <a:cubicBezTo>
                      <a:pt x="687" y="795"/>
                      <a:pt x="679" y="803"/>
                      <a:pt x="669" y="808"/>
                    </a:cubicBezTo>
                    <a:cubicBezTo>
                      <a:pt x="563" y="886"/>
                      <a:pt x="412" y="863"/>
                      <a:pt x="334" y="757"/>
                    </a:cubicBezTo>
                    <a:cubicBezTo>
                      <a:pt x="194" y="566"/>
                      <a:pt x="0" y="305"/>
                      <a:pt x="0" y="305"/>
                    </a:cubicBezTo>
                    <a:lnTo>
                      <a:pt x="28" y="285"/>
                    </a:lnTo>
                    <a:cubicBezTo>
                      <a:pt x="28" y="285"/>
                      <a:pt x="211" y="534"/>
                      <a:pt x="345" y="715"/>
                    </a:cubicBezTo>
                    <a:cubicBezTo>
                      <a:pt x="380" y="763"/>
                      <a:pt x="433" y="793"/>
                      <a:pt x="490" y="803"/>
                    </a:cubicBezTo>
                    <a:cubicBezTo>
                      <a:pt x="551" y="810"/>
                      <a:pt x="609" y="795"/>
                      <a:pt x="656" y="760"/>
                    </a:cubicBezTo>
                    <a:lnTo>
                      <a:pt x="656" y="760"/>
                    </a:lnTo>
                    <a:cubicBezTo>
                      <a:pt x="704" y="725"/>
                      <a:pt x="737" y="672"/>
                      <a:pt x="744" y="614"/>
                    </a:cubicBezTo>
                    <a:cubicBezTo>
                      <a:pt x="754" y="556"/>
                      <a:pt x="739" y="496"/>
                      <a:pt x="704" y="448"/>
                    </a:cubicBezTo>
                    <a:cubicBezTo>
                      <a:pt x="573" y="270"/>
                      <a:pt x="387" y="18"/>
                      <a:pt x="387" y="1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4"/>
              <p:cNvSpPr/>
              <p:nvPr/>
            </p:nvSpPr>
            <p:spPr>
              <a:xfrm>
                <a:off x="1745631" y="3643835"/>
                <a:ext cx="175257" cy="347038"/>
              </a:xfrm>
              <a:custGeom>
                <a:avLst/>
                <a:gdLst/>
                <a:ahLst/>
                <a:cxnLst/>
                <a:rect l="l" t="t" r="r" b="b"/>
                <a:pathLst>
                  <a:path w="5043" h="9986" extrusionOk="0">
                    <a:moveTo>
                      <a:pt x="5042" y="0"/>
                    </a:moveTo>
                    <a:cubicBezTo>
                      <a:pt x="4753" y="15"/>
                      <a:pt x="4295" y="65"/>
                      <a:pt x="3938" y="312"/>
                    </a:cubicBezTo>
                    <a:cubicBezTo>
                      <a:pt x="649" y="2572"/>
                      <a:pt x="239" y="5761"/>
                      <a:pt x="51" y="7730"/>
                    </a:cubicBezTo>
                    <a:cubicBezTo>
                      <a:pt x="56" y="7735"/>
                      <a:pt x="89" y="7742"/>
                      <a:pt x="141" y="7752"/>
                    </a:cubicBezTo>
                    <a:cubicBezTo>
                      <a:pt x="99" y="8157"/>
                      <a:pt x="18" y="8924"/>
                      <a:pt x="11" y="9183"/>
                    </a:cubicBezTo>
                    <a:cubicBezTo>
                      <a:pt x="1" y="9495"/>
                      <a:pt x="393" y="9975"/>
                      <a:pt x="564" y="9985"/>
                    </a:cubicBezTo>
                    <a:cubicBezTo>
                      <a:pt x="551" y="9920"/>
                      <a:pt x="524" y="9844"/>
                      <a:pt x="463" y="9786"/>
                    </a:cubicBezTo>
                    <a:cubicBezTo>
                      <a:pt x="333" y="9666"/>
                      <a:pt x="124" y="9299"/>
                      <a:pt x="99" y="9188"/>
                    </a:cubicBezTo>
                    <a:cubicBezTo>
                      <a:pt x="74" y="9080"/>
                      <a:pt x="242" y="7785"/>
                      <a:pt x="242" y="7785"/>
                    </a:cubicBezTo>
                    <a:cubicBezTo>
                      <a:pt x="242" y="7785"/>
                      <a:pt x="146" y="7561"/>
                      <a:pt x="159" y="7503"/>
                    </a:cubicBezTo>
                    <a:cubicBezTo>
                      <a:pt x="169" y="7445"/>
                      <a:pt x="755" y="4808"/>
                      <a:pt x="1044" y="4247"/>
                    </a:cubicBezTo>
                    <a:cubicBezTo>
                      <a:pt x="1333" y="3689"/>
                      <a:pt x="1932" y="2527"/>
                      <a:pt x="2661" y="1818"/>
                    </a:cubicBezTo>
                    <a:cubicBezTo>
                      <a:pt x="3393" y="1106"/>
                      <a:pt x="3740" y="787"/>
                      <a:pt x="4315" y="435"/>
                    </a:cubicBezTo>
                    <a:cubicBezTo>
                      <a:pt x="4730" y="179"/>
                      <a:pt x="4952" y="50"/>
                      <a:pt x="5042" y="0"/>
                    </a:cubicBezTo>
                    <a:close/>
                  </a:path>
                </a:pathLst>
              </a:custGeom>
              <a:solidFill>
                <a:srgbClr val="6D3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4"/>
              <p:cNvSpPr/>
              <p:nvPr/>
            </p:nvSpPr>
            <p:spPr>
              <a:xfrm>
                <a:off x="1984971" y="3454191"/>
                <a:ext cx="253380" cy="177412"/>
              </a:xfrm>
              <a:custGeom>
                <a:avLst/>
                <a:gdLst/>
                <a:ahLst/>
                <a:cxnLst/>
                <a:rect l="l" t="t" r="r" b="b"/>
                <a:pathLst>
                  <a:path w="7291" h="5105" extrusionOk="0">
                    <a:moveTo>
                      <a:pt x="7290" y="1"/>
                    </a:moveTo>
                    <a:lnTo>
                      <a:pt x="7290" y="1"/>
                    </a:lnTo>
                    <a:cubicBezTo>
                      <a:pt x="7202" y="46"/>
                      <a:pt x="7122" y="91"/>
                      <a:pt x="7059" y="141"/>
                    </a:cubicBezTo>
                    <a:cubicBezTo>
                      <a:pt x="6953" y="227"/>
                      <a:pt x="6931" y="385"/>
                      <a:pt x="6951" y="556"/>
                    </a:cubicBezTo>
                    <a:cubicBezTo>
                      <a:pt x="6933" y="687"/>
                      <a:pt x="6885" y="1064"/>
                      <a:pt x="6870" y="1386"/>
                    </a:cubicBezTo>
                    <a:cubicBezTo>
                      <a:pt x="6850" y="1372"/>
                      <a:pt x="6835" y="1364"/>
                      <a:pt x="6828" y="1364"/>
                    </a:cubicBezTo>
                    <a:cubicBezTo>
                      <a:pt x="6827" y="1364"/>
                      <a:pt x="6826" y="1365"/>
                      <a:pt x="6825" y="1366"/>
                    </a:cubicBezTo>
                    <a:cubicBezTo>
                      <a:pt x="4205" y="4102"/>
                      <a:pt x="2354" y="4496"/>
                      <a:pt x="1" y="5105"/>
                    </a:cubicBezTo>
                    <a:cubicBezTo>
                      <a:pt x="1" y="5105"/>
                      <a:pt x="172" y="5095"/>
                      <a:pt x="753" y="5077"/>
                    </a:cubicBezTo>
                    <a:cubicBezTo>
                      <a:pt x="1333" y="5062"/>
                      <a:pt x="3803" y="4046"/>
                      <a:pt x="4763" y="3415"/>
                    </a:cubicBezTo>
                    <a:cubicBezTo>
                      <a:pt x="5724" y="2784"/>
                      <a:pt x="6999" y="1394"/>
                      <a:pt x="6999" y="1394"/>
                    </a:cubicBezTo>
                    <a:cubicBezTo>
                      <a:pt x="6999" y="1394"/>
                      <a:pt x="7154" y="1145"/>
                      <a:pt x="7154" y="597"/>
                    </a:cubicBezTo>
                    <a:cubicBezTo>
                      <a:pt x="7154" y="317"/>
                      <a:pt x="7227" y="129"/>
                      <a:pt x="72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6" name="Google Shape;1506;p24"/>
            <p:cNvSpPr/>
            <p:nvPr/>
          </p:nvSpPr>
          <p:spPr>
            <a:xfrm>
              <a:off x="998504" y="2395729"/>
              <a:ext cx="542511" cy="803535"/>
            </a:xfrm>
            <a:custGeom>
              <a:avLst/>
              <a:gdLst/>
              <a:ahLst/>
              <a:cxnLst/>
              <a:rect l="l" t="t" r="r" b="b"/>
              <a:pathLst>
                <a:path w="12327" h="18258" extrusionOk="0">
                  <a:moveTo>
                    <a:pt x="10229" y="543"/>
                  </a:moveTo>
                  <a:cubicBezTo>
                    <a:pt x="8301" y="1783"/>
                    <a:pt x="6259" y="7772"/>
                    <a:pt x="5452" y="9178"/>
                  </a:cubicBezTo>
                  <a:cubicBezTo>
                    <a:pt x="3759" y="11210"/>
                    <a:pt x="961" y="15997"/>
                    <a:pt x="440" y="17041"/>
                  </a:cubicBezTo>
                  <a:cubicBezTo>
                    <a:pt x="380" y="17164"/>
                    <a:pt x="279" y="17302"/>
                    <a:pt x="0" y="17868"/>
                  </a:cubicBezTo>
                  <a:lnTo>
                    <a:pt x="918" y="18258"/>
                  </a:lnTo>
                  <a:cubicBezTo>
                    <a:pt x="2887" y="16015"/>
                    <a:pt x="4182" y="14813"/>
                    <a:pt x="6892" y="10860"/>
                  </a:cubicBezTo>
                  <a:lnTo>
                    <a:pt x="11977" y="1911"/>
                  </a:lnTo>
                  <a:cubicBezTo>
                    <a:pt x="12326" y="1240"/>
                    <a:pt x="11077" y="0"/>
                    <a:pt x="10229" y="5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4"/>
            <p:cNvSpPr/>
            <p:nvPr/>
          </p:nvSpPr>
          <p:spPr>
            <a:xfrm>
              <a:off x="355422" y="3412153"/>
              <a:ext cx="233869" cy="447450"/>
            </a:xfrm>
            <a:custGeom>
              <a:avLst/>
              <a:gdLst/>
              <a:ahLst/>
              <a:cxnLst/>
              <a:rect l="l" t="t" r="r" b="b"/>
              <a:pathLst>
                <a:path w="5314" h="10167" extrusionOk="0">
                  <a:moveTo>
                    <a:pt x="141" y="7808"/>
                  </a:moveTo>
                  <a:cubicBezTo>
                    <a:pt x="89" y="7798"/>
                    <a:pt x="56" y="7791"/>
                    <a:pt x="51" y="7786"/>
                  </a:cubicBezTo>
                  <a:cubicBezTo>
                    <a:pt x="239" y="5817"/>
                    <a:pt x="649" y="2628"/>
                    <a:pt x="3938" y="368"/>
                  </a:cubicBezTo>
                  <a:cubicBezTo>
                    <a:pt x="4474" y="1"/>
                    <a:pt x="5233" y="66"/>
                    <a:pt x="5314" y="48"/>
                  </a:cubicBezTo>
                  <a:lnTo>
                    <a:pt x="4491" y="2048"/>
                  </a:lnTo>
                  <a:cubicBezTo>
                    <a:pt x="1964" y="3798"/>
                    <a:pt x="1688" y="5186"/>
                    <a:pt x="903" y="7916"/>
                  </a:cubicBezTo>
                  <a:cubicBezTo>
                    <a:pt x="903" y="7916"/>
                    <a:pt x="891" y="7914"/>
                    <a:pt x="868" y="7911"/>
                  </a:cubicBezTo>
                  <a:cubicBezTo>
                    <a:pt x="876" y="8349"/>
                    <a:pt x="1137" y="9164"/>
                    <a:pt x="1125" y="9319"/>
                  </a:cubicBezTo>
                  <a:cubicBezTo>
                    <a:pt x="1104" y="9498"/>
                    <a:pt x="597" y="8985"/>
                    <a:pt x="597" y="8985"/>
                  </a:cubicBezTo>
                  <a:cubicBezTo>
                    <a:pt x="597" y="8985"/>
                    <a:pt x="579" y="9038"/>
                    <a:pt x="559" y="9121"/>
                  </a:cubicBezTo>
                  <a:cubicBezTo>
                    <a:pt x="589" y="9241"/>
                    <a:pt x="632" y="9365"/>
                    <a:pt x="712" y="9455"/>
                  </a:cubicBezTo>
                  <a:cubicBezTo>
                    <a:pt x="768" y="9518"/>
                    <a:pt x="835" y="9568"/>
                    <a:pt x="891" y="9631"/>
                  </a:cubicBezTo>
                  <a:cubicBezTo>
                    <a:pt x="903" y="9646"/>
                    <a:pt x="939" y="9679"/>
                    <a:pt x="936" y="9702"/>
                  </a:cubicBezTo>
                  <a:cubicBezTo>
                    <a:pt x="928" y="9734"/>
                    <a:pt x="886" y="9754"/>
                    <a:pt x="858" y="9762"/>
                  </a:cubicBezTo>
                  <a:cubicBezTo>
                    <a:pt x="783" y="9780"/>
                    <a:pt x="702" y="9759"/>
                    <a:pt x="637" y="9719"/>
                  </a:cubicBezTo>
                  <a:cubicBezTo>
                    <a:pt x="594" y="9694"/>
                    <a:pt x="551" y="9664"/>
                    <a:pt x="514" y="9629"/>
                  </a:cubicBezTo>
                  <a:cubicBezTo>
                    <a:pt x="541" y="9792"/>
                    <a:pt x="659" y="9961"/>
                    <a:pt x="622" y="10016"/>
                  </a:cubicBezTo>
                  <a:cubicBezTo>
                    <a:pt x="511" y="10167"/>
                    <a:pt x="1" y="9593"/>
                    <a:pt x="11" y="9239"/>
                  </a:cubicBezTo>
                  <a:cubicBezTo>
                    <a:pt x="18" y="8980"/>
                    <a:pt x="99" y="8213"/>
                    <a:pt x="141" y="780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4"/>
            <p:cNvSpPr/>
            <p:nvPr/>
          </p:nvSpPr>
          <p:spPr>
            <a:xfrm>
              <a:off x="604075" y="3373125"/>
              <a:ext cx="66200" cy="69950"/>
            </a:xfrm>
            <a:custGeom>
              <a:avLst/>
              <a:gdLst/>
              <a:ahLst/>
              <a:cxnLst/>
              <a:rect l="l" t="t" r="r" b="b"/>
              <a:pathLst>
                <a:path w="2648" h="2798" extrusionOk="0">
                  <a:moveTo>
                    <a:pt x="0" y="600"/>
                  </a:moveTo>
                  <a:lnTo>
                    <a:pt x="350" y="1000"/>
                  </a:lnTo>
                  <a:lnTo>
                    <a:pt x="450" y="2798"/>
                  </a:lnTo>
                  <a:lnTo>
                    <a:pt x="2648" y="2199"/>
                  </a:lnTo>
                  <a:lnTo>
                    <a:pt x="2198" y="0"/>
                  </a:lnTo>
                  <a:close/>
                </a:path>
              </a:pathLst>
            </a:custGeom>
            <a:solidFill>
              <a:schemeClr val="lt2"/>
            </a:solidFill>
            <a:ln>
              <a:noFill/>
            </a:ln>
          </p:spPr>
        </p:sp>
      </p:grpSp>
      <p:sp>
        <p:nvSpPr>
          <p:cNvPr id="1509" name="Google Shape;1509;p24"/>
          <p:cNvSpPr/>
          <p:nvPr/>
        </p:nvSpPr>
        <p:spPr>
          <a:xfrm>
            <a:off x="-1225742" y="93930"/>
            <a:ext cx="3375672" cy="783424"/>
          </a:xfrm>
          <a:custGeom>
            <a:avLst/>
            <a:gdLst/>
            <a:ahLst/>
            <a:cxnLst/>
            <a:rect l="l" t="t" r="r" b="b"/>
            <a:pathLst>
              <a:path w="31179" h="7236" extrusionOk="0">
                <a:moveTo>
                  <a:pt x="9813" y="0"/>
                </a:moveTo>
                <a:cubicBezTo>
                  <a:pt x="7606" y="0"/>
                  <a:pt x="6160" y="1549"/>
                  <a:pt x="5639" y="3200"/>
                </a:cubicBezTo>
                <a:cubicBezTo>
                  <a:pt x="4837" y="5681"/>
                  <a:pt x="6041" y="6383"/>
                  <a:pt x="3609" y="6809"/>
                </a:cubicBezTo>
                <a:cubicBezTo>
                  <a:pt x="1730" y="7160"/>
                  <a:pt x="0" y="7235"/>
                  <a:pt x="2381" y="7235"/>
                </a:cubicBezTo>
                <a:lnTo>
                  <a:pt x="30201" y="7235"/>
                </a:lnTo>
                <a:cubicBezTo>
                  <a:pt x="30777" y="7235"/>
                  <a:pt x="31178" y="6283"/>
                  <a:pt x="30652" y="6057"/>
                </a:cubicBezTo>
                <a:lnTo>
                  <a:pt x="30652" y="6057"/>
                </a:lnTo>
                <a:cubicBezTo>
                  <a:pt x="30064" y="6625"/>
                  <a:pt x="29595" y="6819"/>
                  <a:pt x="29245" y="6819"/>
                </a:cubicBezTo>
                <a:cubicBezTo>
                  <a:pt x="28744" y="6819"/>
                  <a:pt x="28486" y="6423"/>
                  <a:pt x="28472" y="6158"/>
                </a:cubicBezTo>
                <a:cubicBezTo>
                  <a:pt x="28422" y="5656"/>
                  <a:pt x="28998" y="5305"/>
                  <a:pt x="29048" y="4804"/>
                </a:cubicBezTo>
                <a:cubicBezTo>
                  <a:pt x="29110" y="4388"/>
                  <a:pt x="28726" y="3840"/>
                  <a:pt x="28055" y="3840"/>
                </a:cubicBezTo>
                <a:cubicBezTo>
                  <a:pt x="27634" y="3840"/>
                  <a:pt x="27100" y="4055"/>
                  <a:pt x="26492" y="4654"/>
                </a:cubicBezTo>
                <a:cubicBezTo>
                  <a:pt x="25774" y="5372"/>
                  <a:pt x="25270" y="5876"/>
                  <a:pt x="24406" y="5876"/>
                </a:cubicBezTo>
                <a:cubicBezTo>
                  <a:pt x="23854" y="5876"/>
                  <a:pt x="23154" y="5669"/>
                  <a:pt x="22156" y="5180"/>
                </a:cubicBezTo>
                <a:cubicBezTo>
                  <a:pt x="20815" y="4527"/>
                  <a:pt x="19172" y="3559"/>
                  <a:pt x="17227" y="3559"/>
                </a:cubicBezTo>
                <a:cubicBezTo>
                  <a:pt x="16262" y="3559"/>
                  <a:pt x="15224" y="3797"/>
                  <a:pt x="14111" y="4428"/>
                </a:cubicBezTo>
                <a:cubicBezTo>
                  <a:pt x="14512" y="3326"/>
                  <a:pt x="14061" y="1496"/>
                  <a:pt x="12782" y="819"/>
                </a:cubicBezTo>
                <a:cubicBezTo>
                  <a:pt x="11680" y="243"/>
                  <a:pt x="10687" y="0"/>
                  <a:pt x="98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4"/>
          <p:cNvSpPr/>
          <p:nvPr/>
        </p:nvSpPr>
        <p:spPr>
          <a:xfrm flipH="1">
            <a:off x="7651406" y="93924"/>
            <a:ext cx="2127534" cy="459569"/>
          </a:xfrm>
          <a:custGeom>
            <a:avLst/>
            <a:gdLst/>
            <a:ahLst/>
            <a:cxnLst/>
            <a:rect l="l" t="t" r="r" b="b"/>
            <a:pathLst>
              <a:path w="25684" h="5548" extrusionOk="0">
                <a:moveTo>
                  <a:pt x="17517" y="0"/>
                </a:moveTo>
                <a:cubicBezTo>
                  <a:pt x="15433" y="0"/>
                  <a:pt x="13172" y="978"/>
                  <a:pt x="12382" y="2615"/>
                </a:cubicBezTo>
                <a:cubicBezTo>
                  <a:pt x="11623" y="2197"/>
                  <a:pt x="10820" y="2008"/>
                  <a:pt x="10053" y="2008"/>
                </a:cubicBezTo>
                <a:cubicBezTo>
                  <a:pt x="8337" y="2008"/>
                  <a:pt x="6794" y="2949"/>
                  <a:pt x="6292" y="4369"/>
                </a:cubicBezTo>
                <a:cubicBezTo>
                  <a:pt x="5754" y="4282"/>
                  <a:pt x="5234" y="4244"/>
                  <a:pt x="4738" y="4244"/>
                </a:cubicBezTo>
                <a:cubicBezTo>
                  <a:pt x="2390" y="4244"/>
                  <a:pt x="580" y="5092"/>
                  <a:pt x="1" y="5547"/>
                </a:cubicBezTo>
                <a:lnTo>
                  <a:pt x="25189" y="5547"/>
                </a:lnTo>
                <a:cubicBezTo>
                  <a:pt x="25684" y="3528"/>
                  <a:pt x="24332" y="1628"/>
                  <a:pt x="22513" y="1628"/>
                </a:cubicBezTo>
                <a:cubicBezTo>
                  <a:pt x="22119" y="1628"/>
                  <a:pt x="21703" y="1717"/>
                  <a:pt x="21279" y="1913"/>
                </a:cubicBezTo>
                <a:cubicBezTo>
                  <a:pt x="20644" y="588"/>
                  <a:pt x="19134" y="0"/>
                  <a:pt x="175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3"/>
        <p:cNvGrpSpPr/>
        <p:nvPr/>
      </p:nvGrpSpPr>
      <p:grpSpPr>
        <a:xfrm>
          <a:off x="0" y="0"/>
          <a:ext cx="0" cy="0"/>
          <a:chOff x="0" y="0"/>
          <a:chExt cx="0" cy="0"/>
        </a:xfrm>
      </p:grpSpPr>
      <p:grpSp>
        <p:nvGrpSpPr>
          <p:cNvPr id="664" name="Google Shape;664;p3"/>
          <p:cNvGrpSpPr/>
          <p:nvPr/>
        </p:nvGrpSpPr>
        <p:grpSpPr>
          <a:xfrm>
            <a:off x="25" y="404263"/>
            <a:ext cx="10014517" cy="5305691"/>
            <a:chOff x="25" y="404263"/>
            <a:chExt cx="10014517" cy="5305691"/>
          </a:xfrm>
        </p:grpSpPr>
        <p:sp>
          <p:nvSpPr>
            <p:cNvPr id="665" name="Google Shape;665;p3"/>
            <p:cNvSpPr/>
            <p:nvPr/>
          </p:nvSpPr>
          <p:spPr>
            <a:xfrm>
              <a:off x="4633116" y="450461"/>
              <a:ext cx="4202239" cy="4204157"/>
            </a:xfrm>
            <a:custGeom>
              <a:avLst/>
              <a:gdLst/>
              <a:ahLst/>
              <a:cxnLst/>
              <a:rect l="l" t="t" r="r" b="b"/>
              <a:pathLst>
                <a:path w="54763" h="54788" extrusionOk="0">
                  <a:moveTo>
                    <a:pt x="27369" y="0"/>
                  </a:moveTo>
                  <a:cubicBezTo>
                    <a:pt x="12256" y="0"/>
                    <a:pt x="0" y="12281"/>
                    <a:pt x="0" y="27394"/>
                  </a:cubicBezTo>
                  <a:cubicBezTo>
                    <a:pt x="0" y="42532"/>
                    <a:pt x="12256" y="54788"/>
                    <a:pt x="27369" y="54788"/>
                  </a:cubicBezTo>
                  <a:cubicBezTo>
                    <a:pt x="42507" y="54788"/>
                    <a:pt x="54763" y="42532"/>
                    <a:pt x="54763" y="27394"/>
                  </a:cubicBezTo>
                  <a:cubicBezTo>
                    <a:pt x="54763" y="12281"/>
                    <a:pt x="42507" y="0"/>
                    <a:pt x="273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25" y="3656338"/>
              <a:ext cx="9143946" cy="1861821"/>
            </a:xfrm>
            <a:custGeom>
              <a:avLst/>
              <a:gdLst/>
              <a:ahLst/>
              <a:cxnLst/>
              <a:rect l="l" t="t" r="r" b="b"/>
              <a:pathLst>
                <a:path w="80979" h="24263" extrusionOk="0">
                  <a:moveTo>
                    <a:pt x="1" y="0"/>
                  </a:moveTo>
                  <a:lnTo>
                    <a:pt x="1" y="11078"/>
                  </a:lnTo>
                  <a:cubicBezTo>
                    <a:pt x="2486" y="13192"/>
                    <a:pt x="6386" y="13917"/>
                    <a:pt x="11018" y="13917"/>
                  </a:cubicBezTo>
                  <a:cubicBezTo>
                    <a:pt x="15447" y="13917"/>
                    <a:pt x="20545" y="13254"/>
                    <a:pt x="25715" y="12507"/>
                  </a:cubicBezTo>
                  <a:cubicBezTo>
                    <a:pt x="32018" y="11589"/>
                    <a:pt x="37597" y="11212"/>
                    <a:pt x="41499" y="11212"/>
                  </a:cubicBezTo>
                  <a:cubicBezTo>
                    <a:pt x="48365" y="11212"/>
                    <a:pt x="50039" y="12381"/>
                    <a:pt x="41329" y="13835"/>
                  </a:cubicBezTo>
                  <a:cubicBezTo>
                    <a:pt x="41307" y="13839"/>
                    <a:pt x="41314" y="13841"/>
                    <a:pt x="41351" y="13841"/>
                  </a:cubicBezTo>
                  <a:cubicBezTo>
                    <a:pt x="41761" y="13841"/>
                    <a:pt x="45816" y="13611"/>
                    <a:pt x="50584" y="13611"/>
                  </a:cubicBezTo>
                  <a:cubicBezTo>
                    <a:pt x="58934" y="13611"/>
                    <a:pt x="69472" y="14316"/>
                    <a:pt x="66442" y="18196"/>
                  </a:cubicBezTo>
                  <a:cubicBezTo>
                    <a:pt x="62095" y="23748"/>
                    <a:pt x="71227" y="24263"/>
                    <a:pt x="74768" y="24263"/>
                  </a:cubicBezTo>
                  <a:cubicBezTo>
                    <a:pt x="75575" y="24263"/>
                    <a:pt x="76091" y="24236"/>
                    <a:pt x="76091" y="24236"/>
                  </a:cubicBezTo>
                  <a:lnTo>
                    <a:pt x="80979" y="24236"/>
                  </a:lnTo>
                  <a:lnTo>
                    <a:pt x="809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6076396" y="4707661"/>
              <a:ext cx="2303743" cy="814312"/>
            </a:xfrm>
            <a:custGeom>
              <a:avLst/>
              <a:gdLst/>
              <a:ahLst/>
              <a:cxnLst/>
              <a:rect l="l" t="t" r="r" b="b"/>
              <a:pathLst>
                <a:path w="20402" h="10612" extrusionOk="0">
                  <a:moveTo>
                    <a:pt x="3123" y="1"/>
                  </a:moveTo>
                  <a:cubicBezTo>
                    <a:pt x="1266" y="1"/>
                    <a:pt x="0" y="35"/>
                    <a:pt x="0" y="35"/>
                  </a:cubicBezTo>
                  <a:cubicBezTo>
                    <a:pt x="7494" y="236"/>
                    <a:pt x="12431" y="2015"/>
                    <a:pt x="12431" y="2717"/>
                  </a:cubicBezTo>
                  <a:cubicBezTo>
                    <a:pt x="12431" y="4221"/>
                    <a:pt x="10978" y="3519"/>
                    <a:pt x="10978" y="4747"/>
                  </a:cubicBezTo>
                  <a:cubicBezTo>
                    <a:pt x="10978" y="6802"/>
                    <a:pt x="8246" y="7103"/>
                    <a:pt x="8522" y="8206"/>
                  </a:cubicBezTo>
                  <a:cubicBezTo>
                    <a:pt x="8847" y="9484"/>
                    <a:pt x="12782" y="10612"/>
                    <a:pt x="18822" y="10612"/>
                  </a:cubicBezTo>
                  <a:cubicBezTo>
                    <a:pt x="18822" y="10612"/>
                    <a:pt x="13835" y="9885"/>
                    <a:pt x="13208" y="8532"/>
                  </a:cubicBezTo>
                  <a:cubicBezTo>
                    <a:pt x="12607" y="7153"/>
                    <a:pt x="16592" y="6702"/>
                    <a:pt x="15113" y="4747"/>
                  </a:cubicBezTo>
                  <a:cubicBezTo>
                    <a:pt x="15113" y="4747"/>
                    <a:pt x="20401" y="3118"/>
                    <a:pt x="17093" y="1389"/>
                  </a:cubicBezTo>
                  <a:cubicBezTo>
                    <a:pt x="14787" y="184"/>
                    <a:pt x="7393" y="1"/>
                    <a:pt x="3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719073" y="4361278"/>
              <a:ext cx="4777088" cy="388509"/>
            </a:xfrm>
            <a:custGeom>
              <a:avLst/>
              <a:gdLst/>
              <a:ahLst/>
              <a:cxnLst/>
              <a:rect l="l" t="t" r="r" b="b"/>
              <a:pathLst>
                <a:path w="42306" h="5063" extrusionOk="0">
                  <a:moveTo>
                    <a:pt x="34782" y="0"/>
                  </a:moveTo>
                  <a:cubicBezTo>
                    <a:pt x="34594" y="0"/>
                    <a:pt x="34396" y="5"/>
                    <a:pt x="34186" y="13"/>
                  </a:cubicBezTo>
                  <a:cubicBezTo>
                    <a:pt x="29925" y="214"/>
                    <a:pt x="25239" y="1893"/>
                    <a:pt x="20326" y="2845"/>
                  </a:cubicBezTo>
                  <a:cubicBezTo>
                    <a:pt x="12567" y="4365"/>
                    <a:pt x="6900" y="4677"/>
                    <a:pt x="3551" y="4677"/>
                  </a:cubicBezTo>
                  <a:cubicBezTo>
                    <a:pt x="1210" y="4677"/>
                    <a:pt x="1" y="4524"/>
                    <a:pt x="0" y="4524"/>
                  </a:cubicBezTo>
                  <a:lnTo>
                    <a:pt x="0" y="4524"/>
                  </a:lnTo>
                  <a:cubicBezTo>
                    <a:pt x="1658" y="4877"/>
                    <a:pt x="3939" y="5063"/>
                    <a:pt x="6684" y="5063"/>
                  </a:cubicBezTo>
                  <a:cubicBezTo>
                    <a:pt x="11158" y="5063"/>
                    <a:pt x="16863" y="4569"/>
                    <a:pt x="23108" y="3497"/>
                  </a:cubicBezTo>
                  <a:cubicBezTo>
                    <a:pt x="26731" y="2874"/>
                    <a:pt x="29239" y="2702"/>
                    <a:pt x="31089" y="2702"/>
                  </a:cubicBezTo>
                  <a:cubicBezTo>
                    <a:pt x="33361" y="2702"/>
                    <a:pt x="34640" y="2961"/>
                    <a:pt x="35774" y="2961"/>
                  </a:cubicBezTo>
                  <a:cubicBezTo>
                    <a:pt x="36170" y="2961"/>
                    <a:pt x="36547" y="2930"/>
                    <a:pt x="36943" y="2845"/>
                  </a:cubicBezTo>
                  <a:cubicBezTo>
                    <a:pt x="37264" y="2780"/>
                    <a:pt x="37551" y="2750"/>
                    <a:pt x="37795" y="2750"/>
                  </a:cubicBezTo>
                  <a:cubicBezTo>
                    <a:pt x="39416" y="2750"/>
                    <a:pt x="39177" y="4053"/>
                    <a:pt x="35038" y="4750"/>
                  </a:cubicBezTo>
                  <a:cubicBezTo>
                    <a:pt x="35038" y="4750"/>
                    <a:pt x="39600" y="4600"/>
                    <a:pt x="41103" y="3672"/>
                  </a:cubicBezTo>
                  <a:cubicBezTo>
                    <a:pt x="42305" y="2903"/>
                    <a:pt x="41363" y="1534"/>
                    <a:pt x="38431" y="1534"/>
                  </a:cubicBezTo>
                  <a:cubicBezTo>
                    <a:pt x="38306" y="1534"/>
                    <a:pt x="38178" y="1537"/>
                    <a:pt x="38046" y="1542"/>
                  </a:cubicBezTo>
                  <a:cubicBezTo>
                    <a:pt x="38046" y="1542"/>
                    <a:pt x="38431" y="0"/>
                    <a:pt x="347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85146" y="4375704"/>
              <a:ext cx="3693306" cy="259441"/>
            </a:xfrm>
            <a:custGeom>
              <a:avLst/>
              <a:gdLst/>
              <a:ahLst/>
              <a:cxnLst/>
              <a:rect l="l" t="t" r="r" b="b"/>
              <a:pathLst>
                <a:path w="32708" h="3381" extrusionOk="0">
                  <a:moveTo>
                    <a:pt x="32707" y="1"/>
                  </a:moveTo>
                  <a:cubicBezTo>
                    <a:pt x="32707" y="1"/>
                    <a:pt x="28546" y="1028"/>
                    <a:pt x="21504" y="1279"/>
                  </a:cubicBezTo>
                  <a:cubicBezTo>
                    <a:pt x="17639" y="1417"/>
                    <a:pt x="17129" y="1995"/>
                    <a:pt x="16551" y="1995"/>
                  </a:cubicBezTo>
                  <a:cubicBezTo>
                    <a:pt x="16398" y="1995"/>
                    <a:pt x="16241" y="1955"/>
                    <a:pt x="16015" y="1855"/>
                  </a:cubicBezTo>
                  <a:cubicBezTo>
                    <a:pt x="15340" y="1561"/>
                    <a:pt x="14757" y="1455"/>
                    <a:pt x="14270" y="1455"/>
                  </a:cubicBezTo>
                  <a:cubicBezTo>
                    <a:pt x="13056" y="1455"/>
                    <a:pt x="12431" y="2106"/>
                    <a:pt x="12431" y="2106"/>
                  </a:cubicBezTo>
                  <a:cubicBezTo>
                    <a:pt x="12431" y="2106"/>
                    <a:pt x="12006" y="772"/>
                    <a:pt x="9912" y="772"/>
                  </a:cubicBezTo>
                  <a:cubicBezTo>
                    <a:pt x="9268" y="772"/>
                    <a:pt x="8466" y="898"/>
                    <a:pt x="7469" y="1229"/>
                  </a:cubicBezTo>
                  <a:cubicBezTo>
                    <a:pt x="6292" y="1619"/>
                    <a:pt x="5229" y="1764"/>
                    <a:pt x="4299" y="1764"/>
                  </a:cubicBezTo>
                  <a:cubicBezTo>
                    <a:pt x="1585" y="1764"/>
                    <a:pt x="1" y="527"/>
                    <a:pt x="0" y="527"/>
                  </a:cubicBezTo>
                  <a:lnTo>
                    <a:pt x="0" y="527"/>
                  </a:lnTo>
                  <a:cubicBezTo>
                    <a:pt x="1511" y="1950"/>
                    <a:pt x="4266" y="2570"/>
                    <a:pt x="6593" y="2570"/>
                  </a:cubicBezTo>
                  <a:cubicBezTo>
                    <a:pt x="6929" y="2570"/>
                    <a:pt x="7256" y="2557"/>
                    <a:pt x="7569" y="2532"/>
                  </a:cubicBezTo>
                  <a:cubicBezTo>
                    <a:pt x="7597" y="2529"/>
                    <a:pt x="7620" y="2528"/>
                    <a:pt x="7637" y="2528"/>
                  </a:cubicBezTo>
                  <a:cubicBezTo>
                    <a:pt x="7921" y="2528"/>
                    <a:pt x="6905" y="2837"/>
                    <a:pt x="5220" y="2837"/>
                  </a:cubicBezTo>
                  <a:cubicBezTo>
                    <a:pt x="4935" y="2837"/>
                    <a:pt x="4631" y="2828"/>
                    <a:pt x="4311" y="2808"/>
                  </a:cubicBezTo>
                  <a:lnTo>
                    <a:pt x="4311" y="2808"/>
                  </a:lnTo>
                  <a:cubicBezTo>
                    <a:pt x="5904" y="3168"/>
                    <a:pt x="7947" y="3381"/>
                    <a:pt x="10523" y="3381"/>
                  </a:cubicBezTo>
                  <a:cubicBezTo>
                    <a:pt x="13138" y="3381"/>
                    <a:pt x="16301" y="3162"/>
                    <a:pt x="20101" y="2657"/>
                  </a:cubicBezTo>
                  <a:cubicBezTo>
                    <a:pt x="25815" y="1880"/>
                    <a:pt x="32706" y="1"/>
                    <a:pt x="327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8029102" y="4775725"/>
              <a:ext cx="577460" cy="311621"/>
            </a:xfrm>
            <a:custGeom>
              <a:avLst/>
              <a:gdLst/>
              <a:ahLst/>
              <a:cxnLst/>
              <a:rect l="l" t="t" r="r" b="b"/>
              <a:pathLst>
                <a:path w="5114" h="4061" extrusionOk="0">
                  <a:moveTo>
                    <a:pt x="1" y="1"/>
                  </a:moveTo>
                  <a:lnTo>
                    <a:pt x="1" y="1"/>
                  </a:lnTo>
                  <a:cubicBezTo>
                    <a:pt x="2106" y="552"/>
                    <a:pt x="2407" y="1103"/>
                    <a:pt x="2081" y="1730"/>
                  </a:cubicBezTo>
                  <a:cubicBezTo>
                    <a:pt x="2081" y="1730"/>
                    <a:pt x="5113" y="3184"/>
                    <a:pt x="1" y="4061"/>
                  </a:cubicBezTo>
                  <a:cubicBezTo>
                    <a:pt x="1" y="4061"/>
                    <a:pt x="5063" y="3560"/>
                    <a:pt x="5063" y="2206"/>
                  </a:cubicBezTo>
                  <a:cubicBezTo>
                    <a:pt x="5063" y="427"/>
                    <a:pt x="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5017799" y="740310"/>
              <a:ext cx="1113578" cy="243096"/>
            </a:xfrm>
            <a:custGeom>
              <a:avLst/>
              <a:gdLst/>
              <a:ahLst/>
              <a:cxnLst/>
              <a:rect l="l" t="t" r="r" b="b"/>
              <a:pathLst>
                <a:path w="14512" h="3168" extrusionOk="0">
                  <a:moveTo>
                    <a:pt x="11145" y="0"/>
                  </a:moveTo>
                  <a:cubicBezTo>
                    <a:pt x="10336" y="0"/>
                    <a:pt x="9446" y="356"/>
                    <a:pt x="8873" y="837"/>
                  </a:cubicBezTo>
                  <a:cubicBezTo>
                    <a:pt x="8645" y="1007"/>
                    <a:pt x="8369" y="1097"/>
                    <a:pt x="8095" y="1097"/>
                  </a:cubicBezTo>
                  <a:cubicBezTo>
                    <a:pt x="7886" y="1097"/>
                    <a:pt x="7678" y="1045"/>
                    <a:pt x="7494" y="937"/>
                  </a:cubicBezTo>
                  <a:cubicBezTo>
                    <a:pt x="7196" y="764"/>
                    <a:pt x="6875" y="681"/>
                    <a:pt x="6568" y="681"/>
                  </a:cubicBezTo>
                  <a:cubicBezTo>
                    <a:pt x="5717" y="681"/>
                    <a:pt x="4979" y="1323"/>
                    <a:pt x="5163" y="2466"/>
                  </a:cubicBezTo>
                  <a:cubicBezTo>
                    <a:pt x="5028" y="2511"/>
                    <a:pt x="4908" y="2535"/>
                    <a:pt x="4792" y="2535"/>
                  </a:cubicBezTo>
                  <a:cubicBezTo>
                    <a:pt x="4650" y="2535"/>
                    <a:pt x="4513" y="2498"/>
                    <a:pt x="4361" y="2415"/>
                  </a:cubicBezTo>
                  <a:cubicBezTo>
                    <a:pt x="4089" y="2267"/>
                    <a:pt x="3890" y="2210"/>
                    <a:pt x="3737" y="2210"/>
                  </a:cubicBezTo>
                  <a:cubicBezTo>
                    <a:pt x="3227" y="2210"/>
                    <a:pt x="3246" y="2852"/>
                    <a:pt x="2827" y="2852"/>
                  </a:cubicBezTo>
                  <a:cubicBezTo>
                    <a:pt x="2716" y="2852"/>
                    <a:pt x="2573" y="2806"/>
                    <a:pt x="2381" y="2691"/>
                  </a:cubicBezTo>
                  <a:cubicBezTo>
                    <a:pt x="2024" y="2482"/>
                    <a:pt x="1736" y="2391"/>
                    <a:pt x="1475" y="2391"/>
                  </a:cubicBezTo>
                  <a:cubicBezTo>
                    <a:pt x="985" y="2391"/>
                    <a:pt x="589" y="2710"/>
                    <a:pt x="0" y="3167"/>
                  </a:cubicBezTo>
                  <a:lnTo>
                    <a:pt x="14512" y="3167"/>
                  </a:lnTo>
                  <a:cubicBezTo>
                    <a:pt x="14487" y="2942"/>
                    <a:pt x="14161" y="2842"/>
                    <a:pt x="13885" y="2842"/>
                  </a:cubicBezTo>
                  <a:cubicBezTo>
                    <a:pt x="13609" y="2867"/>
                    <a:pt x="13359" y="2992"/>
                    <a:pt x="13083" y="2992"/>
                  </a:cubicBezTo>
                  <a:cubicBezTo>
                    <a:pt x="13058" y="2994"/>
                    <a:pt x="13032" y="2995"/>
                    <a:pt x="13006" y="2995"/>
                  </a:cubicBezTo>
                  <a:cubicBezTo>
                    <a:pt x="12729" y="2995"/>
                    <a:pt x="12454" y="2875"/>
                    <a:pt x="12432" y="2691"/>
                  </a:cubicBezTo>
                  <a:cubicBezTo>
                    <a:pt x="12406" y="2290"/>
                    <a:pt x="12782" y="1939"/>
                    <a:pt x="12807" y="1563"/>
                  </a:cubicBezTo>
                  <a:cubicBezTo>
                    <a:pt x="12858" y="1187"/>
                    <a:pt x="12757" y="761"/>
                    <a:pt x="12457" y="461"/>
                  </a:cubicBezTo>
                  <a:cubicBezTo>
                    <a:pt x="12112" y="135"/>
                    <a:pt x="11644" y="0"/>
                    <a:pt x="11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4227822" y="1759725"/>
              <a:ext cx="2184876" cy="513204"/>
            </a:xfrm>
            <a:custGeom>
              <a:avLst/>
              <a:gdLst/>
              <a:ahLst/>
              <a:cxnLst/>
              <a:rect l="l" t="t" r="r" b="b"/>
              <a:pathLst>
                <a:path w="28473" h="6688" extrusionOk="0">
                  <a:moveTo>
                    <a:pt x="19058" y="1"/>
                  </a:moveTo>
                  <a:cubicBezTo>
                    <a:pt x="18281" y="1"/>
                    <a:pt x="17484" y="204"/>
                    <a:pt x="16743" y="672"/>
                  </a:cubicBezTo>
                  <a:cubicBezTo>
                    <a:pt x="15415" y="1499"/>
                    <a:pt x="15239" y="3129"/>
                    <a:pt x="15590" y="4131"/>
                  </a:cubicBezTo>
                  <a:cubicBezTo>
                    <a:pt x="14577" y="3558"/>
                    <a:pt x="13631" y="3343"/>
                    <a:pt x="12751" y="3343"/>
                  </a:cubicBezTo>
                  <a:cubicBezTo>
                    <a:pt x="10974" y="3343"/>
                    <a:pt x="9470" y="4221"/>
                    <a:pt x="8247" y="4808"/>
                  </a:cubicBezTo>
                  <a:cubicBezTo>
                    <a:pt x="7335" y="5259"/>
                    <a:pt x="6696" y="5449"/>
                    <a:pt x="6190" y="5449"/>
                  </a:cubicBezTo>
                  <a:cubicBezTo>
                    <a:pt x="5404" y="5449"/>
                    <a:pt x="4943" y="4988"/>
                    <a:pt x="4287" y="4332"/>
                  </a:cubicBezTo>
                  <a:cubicBezTo>
                    <a:pt x="3728" y="3792"/>
                    <a:pt x="3239" y="3597"/>
                    <a:pt x="2855" y="3597"/>
                  </a:cubicBezTo>
                  <a:cubicBezTo>
                    <a:pt x="2241" y="3597"/>
                    <a:pt x="1894" y="4096"/>
                    <a:pt x="1956" y="4482"/>
                  </a:cubicBezTo>
                  <a:cubicBezTo>
                    <a:pt x="2006" y="4933"/>
                    <a:pt x="2532" y="5259"/>
                    <a:pt x="2482" y="5710"/>
                  </a:cubicBezTo>
                  <a:cubicBezTo>
                    <a:pt x="2468" y="5959"/>
                    <a:pt x="2231" y="6310"/>
                    <a:pt x="1782" y="6310"/>
                  </a:cubicBezTo>
                  <a:cubicBezTo>
                    <a:pt x="1462" y="6310"/>
                    <a:pt x="1034" y="6131"/>
                    <a:pt x="502" y="5610"/>
                  </a:cubicBezTo>
                  <a:lnTo>
                    <a:pt x="502" y="5610"/>
                  </a:lnTo>
                  <a:cubicBezTo>
                    <a:pt x="1" y="5810"/>
                    <a:pt x="377" y="6687"/>
                    <a:pt x="878" y="6687"/>
                  </a:cubicBezTo>
                  <a:lnTo>
                    <a:pt x="26292" y="6687"/>
                  </a:lnTo>
                  <a:cubicBezTo>
                    <a:pt x="28472" y="6687"/>
                    <a:pt x="26918" y="6637"/>
                    <a:pt x="25189" y="6312"/>
                  </a:cubicBezTo>
                  <a:cubicBezTo>
                    <a:pt x="22958" y="5911"/>
                    <a:pt x="23886" y="5334"/>
                    <a:pt x="23334" y="3003"/>
                  </a:cubicBezTo>
                  <a:cubicBezTo>
                    <a:pt x="22937" y="1359"/>
                    <a:pt x="21067" y="1"/>
                    <a:pt x="190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7171284" y="404263"/>
              <a:ext cx="1592481" cy="362726"/>
            </a:xfrm>
            <a:custGeom>
              <a:avLst/>
              <a:gdLst/>
              <a:ahLst/>
              <a:cxnLst/>
              <a:rect l="l" t="t" r="r" b="b"/>
              <a:pathLst>
                <a:path w="20753" h="4727" extrusionOk="0">
                  <a:moveTo>
                    <a:pt x="6558" y="1"/>
                  </a:moveTo>
                  <a:cubicBezTo>
                    <a:pt x="5115" y="1"/>
                    <a:pt x="3793" y="936"/>
                    <a:pt x="3459" y="2044"/>
                  </a:cubicBezTo>
                  <a:cubicBezTo>
                    <a:pt x="2983" y="3699"/>
                    <a:pt x="4035" y="4150"/>
                    <a:pt x="2406" y="4450"/>
                  </a:cubicBezTo>
                  <a:cubicBezTo>
                    <a:pt x="1153" y="4676"/>
                    <a:pt x="0" y="4726"/>
                    <a:pt x="1604" y="4726"/>
                  </a:cubicBezTo>
                  <a:lnTo>
                    <a:pt x="20100" y="4726"/>
                  </a:lnTo>
                  <a:cubicBezTo>
                    <a:pt x="20476" y="4726"/>
                    <a:pt x="20752" y="4075"/>
                    <a:pt x="20401" y="3949"/>
                  </a:cubicBezTo>
                  <a:lnTo>
                    <a:pt x="20401" y="3949"/>
                  </a:lnTo>
                  <a:cubicBezTo>
                    <a:pt x="20013" y="4317"/>
                    <a:pt x="19703" y="4443"/>
                    <a:pt x="19472" y="4443"/>
                  </a:cubicBezTo>
                  <a:cubicBezTo>
                    <a:pt x="19135" y="4443"/>
                    <a:pt x="18962" y="4177"/>
                    <a:pt x="18948" y="3999"/>
                  </a:cubicBezTo>
                  <a:cubicBezTo>
                    <a:pt x="18922" y="3674"/>
                    <a:pt x="19298" y="3448"/>
                    <a:pt x="19349" y="3097"/>
                  </a:cubicBezTo>
                  <a:cubicBezTo>
                    <a:pt x="19379" y="2820"/>
                    <a:pt x="19117" y="2458"/>
                    <a:pt x="18672" y="2458"/>
                  </a:cubicBezTo>
                  <a:cubicBezTo>
                    <a:pt x="18392" y="2458"/>
                    <a:pt x="18041" y="2600"/>
                    <a:pt x="17644" y="2997"/>
                  </a:cubicBezTo>
                  <a:cubicBezTo>
                    <a:pt x="17153" y="3472"/>
                    <a:pt x="16813" y="3816"/>
                    <a:pt x="16231" y="3816"/>
                  </a:cubicBezTo>
                  <a:cubicBezTo>
                    <a:pt x="15863" y="3816"/>
                    <a:pt x="15398" y="3678"/>
                    <a:pt x="14737" y="3348"/>
                  </a:cubicBezTo>
                  <a:cubicBezTo>
                    <a:pt x="13849" y="2912"/>
                    <a:pt x="12759" y="2275"/>
                    <a:pt x="11467" y="2275"/>
                  </a:cubicBezTo>
                  <a:cubicBezTo>
                    <a:pt x="10827" y="2275"/>
                    <a:pt x="10138" y="2431"/>
                    <a:pt x="9399" y="2846"/>
                  </a:cubicBezTo>
                  <a:cubicBezTo>
                    <a:pt x="9549" y="2345"/>
                    <a:pt x="9348" y="1217"/>
                    <a:pt x="8396" y="566"/>
                  </a:cubicBezTo>
                  <a:cubicBezTo>
                    <a:pt x="7806" y="170"/>
                    <a:pt x="7171" y="1"/>
                    <a:pt x="6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7360432" y="1549022"/>
              <a:ext cx="2654110" cy="577201"/>
            </a:xfrm>
            <a:custGeom>
              <a:avLst/>
              <a:gdLst/>
              <a:ahLst/>
              <a:cxnLst/>
              <a:rect l="l" t="t" r="r" b="b"/>
              <a:pathLst>
                <a:path w="34588" h="7522" extrusionOk="0">
                  <a:moveTo>
                    <a:pt x="26515" y="0"/>
                  </a:moveTo>
                  <a:cubicBezTo>
                    <a:pt x="24601" y="0"/>
                    <a:pt x="22492" y="832"/>
                    <a:pt x="21104" y="1958"/>
                  </a:cubicBezTo>
                  <a:cubicBezTo>
                    <a:pt x="20580" y="2383"/>
                    <a:pt x="19936" y="2599"/>
                    <a:pt x="19290" y="2599"/>
                  </a:cubicBezTo>
                  <a:cubicBezTo>
                    <a:pt x="18792" y="2599"/>
                    <a:pt x="18293" y="2470"/>
                    <a:pt x="17845" y="2209"/>
                  </a:cubicBezTo>
                  <a:cubicBezTo>
                    <a:pt x="17140" y="1806"/>
                    <a:pt x="16379" y="1612"/>
                    <a:pt x="15652" y="1612"/>
                  </a:cubicBezTo>
                  <a:cubicBezTo>
                    <a:pt x="13615" y="1612"/>
                    <a:pt x="11845" y="3134"/>
                    <a:pt x="12307" y="5868"/>
                  </a:cubicBezTo>
                  <a:cubicBezTo>
                    <a:pt x="11967" y="5973"/>
                    <a:pt x="11666" y="6035"/>
                    <a:pt x="11375" y="6035"/>
                  </a:cubicBezTo>
                  <a:cubicBezTo>
                    <a:pt x="11043" y="6035"/>
                    <a:pt x="10724" y="5955"/>
                    <a:pt x="10377" y="5768"/>
                  </a:cubicBezTo>
                  <a:cubicBezTo>
                    <a:pt x="9717" y="5404"/>
                    <a:pt x="9237" y="5264"/>
                    <a:pt x="8872" y="5264"/>
                  </a:cubicBezTo>
                  <a:cubicBezTo>
                    <a:pt x="7670" y="5264"/>
                    <a:pt x="7712" y="6774"/>
                    <a:pt x="6709" y="6774"/>
                  </a:cubicBezTo>
                  <a:cubicBezTo>
                    <a:pt x="6442" y="6774"/>
                    <a:pt x="6100" y="6667"/>
                    <a:pt x="5640" y="6394"/>
                  </a:cubicBezTo>
                  <a:cubicBezTo>
                    <a:pt x="4809" y="5910"/>
                    <a:pt x="4134" y="5700"/>
                    <a:pt x="3519" y="5700"/>
                  </a:cubicBezTo>
                  <a:cubicBezTo>
                    <a:pt x="2350" y="5700"/>
                    <a:pt x="1396" y="6455"/>
                    <a:pt x="1" y="7522"/>
                  </a:cubicBezTo>
                  <a:lnTo>
                    <a:pt x="34587" y="7522"/>
                  </a:lnTo>
                  <a:cubicBezTo>
                    <a:pt x="34495" y="7036"/>
                    <a:pt x="33869" y="6764"/>
                    <a:pt x="33242" y="6764"/>
                  </a:cubicBezTo>
                  <a:cubicBezTo>
                    <a:pt x="33189" y="6764"/>
                    <a:pt x="33136" y="6766"/>
                    <a:pt x="33084" y="6770"/>
                  </a:cubicBezTo>
                  <a:cubicBezTo>
                    <a:pt x="32432" y="6845"/>
                    <a:pt x="31805" y="7096"/>
                    <a:pt x="31154" y="7121"/>
                  </a:cubicBezTo>
                  <a:cubicBezTo>
                    <a:pt x="31101" y="7125"/>
                    <a:pt x="31048" y="7127"/>
                    <a:pt x="30994" y="7127"/>
                  </a:cubicBezTo>
                  <a:cubicBezTo>
                    <a:pt x="30357" y="7127"/>
                    <a:pt x="29671" y="6854"/>
                    <a:pt x="29625" y="6369"/>
                  </a:cubicBezTo>
                  <a:cubicBezTo>
                    <a:pt x="29550" y="5442"/>
                    <a:pt x="30452" y="4640"/>
                    <a:pt x="30527" y="3712"/>
                  </a:cubicBezTo>
                  <a:cubicBezTo>
                    <a:pt x="30627" y="2785"/>
                    <a:pt x="30402" y="1808"/>
                    <a:pt x="29650" y="1106"/>
                  </a:cubicBezTo>
                  <a:cubicBezTo>
                    <a:pt x="28831" y="325"/>
                    <a:pt x="27711" y="0"/>
                    <a:pt x="26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5" name="Google Shape;675;p3"/>
            <p:cNvGrpSpPr/>
            <p:nvPr/>
          </p:nvGrpSpPr>
          <p:grpSpPr>
            <a:xfrm>
              <a:off x="5210099" y="3281237"/>
              <a:ext cx="1440546" cy="555792"/>
              <a:chOff x="5210099" y="3570199"/>
              <a:chExt cx="1440546" cy="555792"/>
            </a:xfrm>
          </p:grpSpPr>
          <p:sp>
            <p:nvSpPr>
              <p:cNvPr id="676" name="Google Shape;676;p3"/>
              <p:cNvSpPr/>
              <p:nvPr/>
            </p:nvSpPr>
            <p:spPr>
              <a:xfrm>
                <a:off x="5262048" y="3793038"/>
                <a:ext cx="1296284" cy="233198"/>
              </a:xfrm>
              <a:custGeom>
                <a:avLst/>
                <a:gdLst/>
                <a:ahLst/>
                <a:cxnLst/>
                <a:rect l="l" t="t" r="r" b="b"/>
                <a:pathLst>
                  <a:path w="16893" h="3039" extrusionOk="0">
                    <a:moveTo>
                      <a:pt x="4932" y="0"/>
                    </a:moveTo>
                    <a:cubicBezTo>
                      <a:pt x="2957" y="0"/>
                      <a:pt x="687" y="331"/>
                      <a:pt x="0" y="758"/>
                    </a:cubicBezTo>
                    <a:cubicBezTo>
                      <a:pt x="0" y="758"/>
                      <a:pt x="3158" y="3039"/>
                      <a:pt x="8722" y="3039"/>
                    </a:cubicBezTo>
                    <a:cubicBezTo>
                      <a:pt x="14286" y="3039"/>
                      <a:pt x="16892" y="1685"/>
                      <a:pt x="16892" y="1685"/>
                    </a:cubicBezTo>
                    <a:cubicBezTo>
                      <a:pt x="16892" y="1685"/>
                      <a:pt x="8922" y="482"/>
                      <a:pt x="6817" y="131"/>
                    </a:cubicBezTo>
                    <a:cubicBezTo>
                      <a:pt x="6278" y="41"/>
                      <a:pt x="5623" y="0"/>
                      <a:pt x="49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5210099" y="3851126"/>
                <a:ext cx="1440546" cy="274865"/>
              </a:xfrm>
              <a:custGeom>
                <a:avLst/>
                <a:gdLst/>
                <a:ahLst/>
                <a:cxnLst/>
                <a:rect l="l" t="t" r="r" b="b"/>
                <a:pathLst>
                  <a:path w="18773" h="3582" extrusionOk="0">
                    <a:moveTo>
                      <a:pt x="677" y="1"/>
                    </a:moveTo>
                    <a:cubicBezTo>
                      <a:pt x="677" y="1"/>
                      <a:pt x="0" y="352"/>
                      <a:pt x="326" y="1229"/>
                    </a:cubicBezTo>
                    <a:cubicBezTo>
                      <a:pt x="326" y="1229"/>
                      <a:pt x="8998" y="3259"/>
                      <a:pt x="10226" y="3485"/>
                    </a:cubicBezTo>
                    <a:cubicBezTo>
                      <a:pt x="10571" y="3549"/>
                      <a:pt x="11293" y="3581"/>
                      <a:pt x="12172" y="3581"/>
                    </a:cubicBezTo>
                    <a:cubicBezTo>
                      <a:pt x="14363" y="3581"/>
                      <a:pt x="17524" y="3384"/>
                      <a:pt x="18221" y="3009"/>
                    </a:cubicBezTo>
                    <a:cubicBezTo>
                      <a:pt x="18221" y="3009"/>
                      <a:pt x="18747" y="2708"/>
                      <a:pt x="18772" y="1831"/>
                    </a:cubicBezTo>
                    <a:cubicBezTo>
                      <a:pt x="18772" y="978"/>
                      <a:pt x="18071" y="527"/>
                      <a:pt x="17219" y="527"/>
                    </a:cubicBezTo>
                    <a:cubicBezTo>
                      <a:pt x="16366" y="527"/>
                      <a:pt x="13559" y="978"/>
                      <a:pt x="11830" y="1304"/>
                    </a:cubicBezTo>
                    <a:cubicBezTo>
                      <a:pt x="10611" y="1543"/>
                      <a:pt x="9507" y="1782"/>
                      <a:pt x="9059" y="1782"/>
                    </a:cubicBezTo>
                    <a:cubicBezTo>
                      <a:pt x="9037" y="1782"/>
                      <a:pt x="9017" y="1782"/>
                      <a:pt x="8998" y="1780"/>
                    </a:cubicBezTo>
                    <a:cubicBezTo>
                      <a:pt x="8823" y="1780"/>
                      <a:pt x="677" y="1"/>
                      <a:pt x="6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6129384" y="3601123"/>
                <a:ext cx="140272" cy="380913"/>
              </a:xfrm>
              <a:custGeom>
                <a:avLst/>
                <a:gdLst/>
                <a:ahLst/>
                <a:cxnLst/>
                <a:rect l="l" t="t" r="r" b="b"/>
                <a:pathLst>
                  <a:path w="1828" h="4964" extrusionOk="0">
                    <a:moveTo>
                      <a:pt x="640" y="0"/>
                    </a:moveTo>
                    <a:cubicBezTo>
                      <a:pt x="632" y="0"/>
                      <a:pt x="627" y="1"/>
                      <a:pt x="627" y="1"/>
                    </a:cubicBezTo>
                    <a:cubicBezTo>
                      <a:pt x="351" y="1"/>
                      <a:pt x="151" y="427"/>
                      <a:pt x="426" y="828"/>
                    </a:cubicBezTo>
                    <a:cubicBezTo>
                      <a:pt x="426" y="828"/>
                      <a:pt x="226" y="1079"/>
                      <a:pt x="151" y="1229"/>
                    </a:cubicBezTo>
                    <a:cubicBezTo>
                      <a:pt x="51" y="1354"/>
                      <a:pt x="0" y="2708"/>
                      <a:pt x="76" y="2983"/>
                    </a:cubicBezTo>
                    <a:cubicBezTo>
                      <a:pt x="126" y="3259"/>
                      <a:pt x="201" y="4963"/>
                      <a:pt x="201" y="4963"/>
                    </a:cubicBezTo>
                    <a:lnTo>
                      <a:pt x="1479" y="4963"/>
                    </a:lnTo>
                    <a:cubicBezTo>
                      <a:pt x="1479" y="4963"/>
                      <a:pt x="1354" y="2958"/>
                      <a:pt x="1429" y="2883"/>
                    </a:cubicBezTo>
                    <a:cubicBezTo>
                      <a:pt x="1479" y="2833"/>
                      <a:pt x="1780" y="2783"/>
                      <a:pt x="1730" y="2206"/>
                    </a:cubicBezTo>
                    <a:cubicBezTo>
                      <a:pt x="1680" y="1605"/>
                      <a:pt x="1755" y="1605"/>
                      <a:pt x="1805" y="1404"/>
                    </a:cubicBezTo>
                    <a:cubicBezTo>
                      <a:pt x="1828" y="1177"/>
                      <a:pt x="1685" y="764"/>
                      <a:pt x="1116" y="764"/>
                    </a:cubicBezTo>
                    <a:cubicBezTo>
                      <a:pt x="1058" y="764"/>
                      <a:pt x="995" y="768"/>
                      <a:pt x="928" y="778"/>
                    </a:cubicBezTo>
                    <a:cubicBezTo>
                      <a:pt x="928" y="778"/>
                      <a:pt x="1103" y="602"/>
                      <a:pt x="1028" y="327"/>
                    </a:cubicBezTo>
                    <a:cubicBezTo>
                      <a:pt x="940" y="20"/>
                      <a:pt x="699" y="0"/>
                      <a:pt x="6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5752692" y="3576108"/>
                <a:ext cx="144032" cy="413602"/>
              </a:xfrm>
              <a:custGeom>
                <a:avLst/>
                <a:gdLst/>
                <a:ahLst/>
                <a:cxnLst/>
                <a:rect l="l" t="t" r="r" b="b"/>
                <a:pathLst>
                  <a:path w="1877" h="5390" extrusionOk="0">
                    <a:moveTo>
                      <a:pt x="1239" y="1"/>
                    </a:moveTo>
                    <a:cubicBezTo>
                      <a:pt x="1182" y="1"/>
                      <a:pt x="935" y="20"/>
                      <a:pt x="824" y="352"/>
                    </a:cubicBezTo>
                    <a:cubicBezTo>
                      <a:pt x="749" y="628"/>
                      <a:pt x="949" y="778"/>
                      <a:pt x="949" y="778"/>
                    </a:cubicBezTo>
                    <a:cubicBezTo>
                      <a:pt x="896" y="773"/>
                      <a:pt x="845" y="770"/>
                      <a:pt x="796" y="770"/>
                    </a:cubicBezTo>
                    <a:cubicBezTo>
                      <a:pt x="170" y="770"/>
                      <a:pt x="1" y="1199"/>
                      <a:pt x="47" y="1455"/>
                    </a:cubicBezTo>
                    <a:cubicBezTo>
                      <a:pt x="72" y="1655"/>
                      <a:pt x="173" y="1655"/>
                      <a:pt x="122" y="2257"/>
                    </a:cubicBezTo>
                    <a:cubicBezTo>
                      <a:pt x="72" y="2858"/>
                      <a:pt x="373" y="2908"/>
                      <a:pt x="423" y="2958"/>
                    </a:cubicBezTo>
                    <a:cubicBezTo>
                      <a:pt x="498" y="3034"/>
                      <a:pt x="373" y="5089"/>
                      <a:pt x="373" y="5089"/>
                    </a:cubicBezTo>
                    <a:lnTo>
                      <a:pt x="1777" y="5389"/>
                    </a:lnTo>
                    <a:cubicBezTo>
                      <a:pt x="1777" y="5389"/>
                      <a:pt x="1752" y="3334"/>
                      <a:pt x="1827" y="3059"/>
                    </a:cubicBezTo>
                    <a:cubicBezTo>
                      <a:pt x="1877" y="2783"/>
                      <a:pt x="1827" y="1379"/>
                      <a:pt x="1752" y="1254"/>
                    </a:cubicBezTo>
                    <a:cubicBezTo>
                      <a:pt x="1651" y="1129"/>
                      <a:pt x="1451" y="853"/>
                      <a:pt x="1451" y="853"/>
                    </a:cubicBezTo>
                    <a:cubicBezTo>
                      <a:pt x="1726" y="452"/>
                      <a:pt x="1526" y="1"/>
                      <a:pt x="1250" y="1"/>
                    </a:cubicBezTo>
                    <a:cubicBezTo>
                      <a:pt x="1250" y="1"/>
                      <a:pt x="1246" y="1"/>
                      <a:pt x="1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5838942" y="3718298"/>
                <a:ext cx="309779" cy="270568"/>
              </a:xfrm>
              <a:custGeom>
                <a:avLst/>
                <a:gdLst/>
                <a:ahLst/>
                <a:cxnLst/>
                <a:rect l="l" t="t" r="r" b="b"/>
                <a:pathLst>
                  <a:path w="4037" h="3526" extrusionOk="0">
                    <a:moveTo>
                      <a:pt x="2450" y="1"/>
                    </a:moveTo>
                    <a:cubicBezTo>
                      <a:pt x="2435" y="1"/>
                      <a:pt x="2421" y="1"/>
                      <a:pt x="2407" y="3"/>
                    </a:cubicBezTo>
                    <a:cubicBezTo>
                      <a:pt x="2181" y="28"/>
                      <a:pt x="1881" y="178"/>
                      <a:pt x="2081" y="805"/>
                    </a:cubicBezTo>
                    <a:cubicBezTo>
                      <a:pt x="2081" y="805"/>
                      <a:pt x="1605" y="855"/>
                      <a:pt x="1505" y="1306"/>
                    </a:cubicBezTo>
                    <a:cubicBezTo>
                      <a:pt x="1505" y="1306"/>
                      <a:pt x="928" y="1331"/>
                      <a:pt x="728" y="1732"/>
                    </a:cubicBezTo>
                    <a:cubicBezTo>
                      <a:pt x="527" y="2108"/>
                      <a:pt x="427" y="2058"/>
                      <a:pt x="327" y="2258"/>
                    </a:cubicBezTo>
                    <a:cubicBezTo>
                      <a:pt x="252" y="2434"/>
                      <a:pt x="1" y="2584"/>
                      <a:pt x="201" y="3386"/>
                    </a:cubicBezTo>
                    <a:cubicBezTo>
                      <a:pt x="201" y="3386"/>
                      <a:pt x="327" y="3461"/>
                      <a:pt x="803" y="3511"/>
                    </a:cubicBezTo>
                    <a:cubicBezTo>
                      <a:pt x="894" y="3521"/>
                      <a:pt x="978" y="3525"/>
                      <a:pt x="1057" y="3525"/>
                    </a:cubicBezTo>
                    <a:cubicBezTo>
                      <a:pt x="1389" y="3525"/>
                      <a:pt x="1609" y="3452"/>
                      <a:pt x="1730" y="3411"/>
                    </a:cubicBezTo>
                    <a:lnTo>
                      <a:pt x="4036" y="2960"/>
                    </a:lnTo>
                    <a:lnTo>
                      <a:pt x="3409" y="2860"/>
                    </a:lnTo>
                    <a:cubicBezTo>
                      <a:pt x="3409" y="2860"/>
                      <a:pt x="3334" y="1506"/>
                      <a:pt x="2607" y="1181"/>
                    </a:cubicBezTo>
                    <a:lnTo>
                      <a:pt x="2683" y="1005"/>
                    </a:lnTo>
                    <a:cubicBezTo>
                      <a:pt x="2696" y="1009"/>
                      <a:pt x="2710" y="1010"/>
                      <a:pt x="2724" y="1010"/>
                    </a:cubicBezTo>
                    <a:cubicBezTo>
                      <a:pt x="2815" y="1010"/>
                      <a:pt x="2912" y="945"/>
                      <a:pt x="2933" y="880"/>
                    </a:cubicBezTo>
                    <a:cubicBezTo>
                      <a:pt x="2958" y="805"/>
                      <a:pt x="2883" y="629"/>
                      <a:pt x="2883" y="404"/>
                    </a:cubicBezTo>
                    <a:cubicBezTo>
                      <a:pt x="2883" y="191"/>
                      <a:pt x="2683" y="1"/>
                      <a:pt x="24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5965938" y="3810610"/>
                <a:ext cx="159686" cy="113951"/>
              </a:xfrm>
              <a:custGeom>
                <a:avLst/>
                <a:gdLst/>
                <a:ahLst/>
                <a:cxnLst/>
                <a:rect l="l" t="t" r="r" b="b"/>
                <a:pathLst>
                  <a:path w="2081" h="1485" extrusionOk="0">
                    <a:moveTo>
                      <a:pt x="480" y="1"/>
                    </a:moveTo>
                    <a:cubicBezTo>
                      <a:pt x="229" y="1"/>
                      <a:pt x="49" y="194"/>
                      <a:pt x="25" y="454"/>
                    </a:cubicBezTo>
                    <a:cubicBezTo>
                      <a:pt x="0" y="755"/>
                      <a:pt x="877" y="1456"/>
                      <a:pt x="978" y="1481"/>
                    </a:cubicBezTo>
                    <a:cubicBezTo>
                      <a:pt x="982" y="1483"/>
                      <a:pt x="986" y="1484"/>
                      <a:pt x="992" y="1484"/>
                    </a:cubicBezTo>
                    <a:cubicBezTo>
                      <a:pt x="1123" y="1484"/>
                      <a:pt x="1656" y="928"/>
                      <a:pt x="1704" y="880"/>
                    </a:cubicBezTo>
                    <a:cubicBezTo>
                      <a:pt x="1754" y="830"/>
                      <a:pt x="1905" y="855"/>
                      <a:pt x="1955" y="830"/>
                    </a:cubicBezTo>
                    <a:cubicBezTo>
                      <a:pt x="1980" y="805"/>
                      <a:pt x="2080" y="679"/>
                      <a:pt x="2080" y="679"/>
                    </a:cubicBezTo>
                    <a:cubicBezTo>
                      <a:pt x="2080" y="679"/>
                      <a:pt x="2005" y="479"/>
                      <a:pt x="1955" y="454"/>
                    </a:cubicBezTo>
                    <a:cubicBezTo>
                      <a:pt x="1938" y="445"/>
                      <a:pt x="1896" y="443"/>
                      <a:pt x="1848" y="443"/>
                    </a:cubicBezTo>
                    <a:cubicBezTo>
                      <a:pt x="1752" y="443"/>
                      <a:pt x="1629" y="454"/>
                      <a:pt x="1629" y="454"/>
                    </a:cubicBezTo>
                    <a:cubicBezTo>
                      <a:pt x="1629" y="454"/>
                      <a:pt x="1604" y="203"/>
                      <a:pt x="1554" y="203"/>
                    </a:cubicBezTo>
                    <a:cubicBezTo>
                      <a:pt x="1479" y="203"/>
                      <a:pt x="1554" y="379"/>
                      <a:pt x="1529" y="479"/>
                    </a:cubicBezTo>
                    <a:cubicBezTo>
                      <a:pt x="1479" y="554"/>
                      <a:pt x="1454" y="755"/>
                      <a:pt x="1454" y="755"/>
                    </a:cubicBezTo>
                    <a:lnTo>
                      <a:pt x="1278" y="880"/>
                    </a:lnTo>
                    <a:lnTo>
                      <a:pt x="1128" y="880"/>
                    </a:lnTo>
                    <a:cubicBezTo>
                      <a:pt x="1128" y="880"/>
                      <a:pt x="827" y="53"/>
                      <a:pt x="526" y="3"/>
                    </a:cubicBezTo>
                    <a:cubicBezTo>
                      <a:pt x="511" y="1"/>
                      <a:pt x="495" y="1"/>
                      <a:pt x="4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6077434" y="3753059"/>
                <a:ext cx="53945" cy="58012"/>
              </a:xfrm>
              <a:custGeom>
                <a:avLst/>
                <a:gdLst/>
                <a:ahLst/>
                <a:cxnLst/>
                <a:rect l="l" t="t" r="r" b="b"/>
                <a:pathLst>
                  <a:path w="703" h="756" extrusionOk="0">
                    <a:moveTo>
                      <a:pt x="402" y="1"/>
                    </a:moveTo>
                    <a:cubicBezTo>
                      <a:pt x="176" y="1"/>
                      <a:pt x="1" y="151"/>
                      <a:pt x="101" y="502"/>
                    </a:cubicBezTo>
                    <a:cubicBezTo>
                      <a:pt x="126" y="602"/>
                      <a:pt x="151" y="753"/>
                      <a:pt x="276" y="753"/>
                    </a:cubicBezTo>
                    <a:cubicBezTo>
                      <a:pt x="285" y="755"/>
                      <a:pt x="295" y="756"/>
                      <a:pt x="305" y="756"/>
                    </a:cubicBezTo>
                    <a:cubicBezTo>
                      <a:pt x="421" y="756"/>
                      <a:pt x="654" y="633"/>
                      <a:pt x="677" y="427"/>
                    </a:cubicBezTo>
                    <a:cubicBezTo>
                      <a:pt x="702" y="226"/>
                      <a:pt x="602" y="26"/>
                      <a:pt x="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6069761" y="3800634"/>
                <a:ext cx="84715" cy="144876"/>
              </a:xfrm>
              <a:custGeom>
                <a:avLst/>
                <a:gdLst/>
                <a:ahLst/>
                <a:cxnLst/>
                <a:rect l="l" t="t" r="r" b="b"/>
                <a:pathLst>
                  <a:path w="1104" h="1888" extrusionOk="0">
                    <a:moveTo>
                      <a:pt x="652" y="609"/>
                    </a:moveTo>
                    <a:lnTo>
                      <a:pt x="777" y="859"/>
                    </a:lnTo>
                    <a:cubicBezTo>
                      <a:pt x="777" y="859"/>
                      <a:pt x="727" y="935"/>
                      <a:pt x="677" y="1010"/>
                    </a:cubicBezTo>
                    <a:cubicBezTo>
                      <a:pt x="677" y="834"/>
                      <a:pt x="652" y="609"/>
                      <a:pt x="652" y="609"/>
                    </a:cubicBezTo>
                    <a:close/>
                    <a:moveTo>
                      <a:pt x="447" y="1"/>
                    </a:moveTo>
                    <a:cubicBezTo>
                      <a:pt x="401" y="1"/>
                      <a:pt x="353" y="3"/>
                      <a:pt x="301" y="7"/>
                    </a:cubicBezTo>
                    <a:cubicBezTo>
                      <a:pt x="0" y="7"/>
                      <a:pt x="0" y="308"/>
                      <a:pt x="51" y="559"/>
                    </a:cubicBezTo>
                    <a:lnTo>
                      <a:pt x="376" y="1561"/>
                    </a:lnTo>
                    <a:lnTo>
                      <a:pt x="401" y="1787"/>
                    </a:lnTo>
                    <a:lnTo>
                      <a:pt x="978" y="1887"/>
                    </a:lnTo>
                    <a:cubicBezTo>
                      <a:pt x="978" y="1887"/>
                      <a:pt x="978" y="1787"/>
                      <a:pt x="903" y="1762"/>
                    </a:cubicBezTo>
                    <a:cubicBezTo>
                      <a:pt x="828" y="1737"/>
                      <a:pt x="652" y="1687"/>
                      <a:pt x="652" y="1687"/>
                    </a:cubicBezTo>
                    <a:cubicBezTo>
                      <a:pt x="652" y="1687"/>
                      <a:pt x="577" y="1561"/>
                      <a:pt x="527" y="1436"/>
                    </a:cubicBezTo>
                    <a:cubicBezTo>
                      <a:pt x="602" y="1386"/>
                      <a:pt x="677" y="1311"/>
                      <a:pt x="702" y="1286"/>
                    </a:cubicBezTo>
                    <a:cubicBezTo>
                      <a:pt x="702" y="1260"/>
                      <a:pt x="702" y="1235"/>
                      <a:pt x="702" y="1210"/>
                    </a:cubicBezTo>
                    <a:cubicBezTo>
                      <a:pt x="752" y="1235"/>
                      <a:pt x="802" y="1260"/>
                      <a:pt x="802" y="1260"/>
                    </a:cubicBezTo>
                    <a:cubicBezTo>
                      <a:pt x="802" y="1261"/>
                      <a:pt x="803" y="1262"/>
                      <a:pt x="804" y="1262"/>
                    </a:cubicBezTo>
                    <a:cubicBezTo>
                      <a:pt x="824" y="1262"/>
                      <a:pt x="1103" y="957"/>
                      <a:pt x="1103" y="885"/>
                    </a:cubicBezTo>
                    <a:cubicBezTo>
                      <a:pt x="1078" y="809"/>
                      <a:pt x="903" y="258"/>
                      <a:pt x="853" y="133"/>
                    </a:cubicBezTo>
                    <a:cubicBezTo>
                      <a:pt x="811" y="50"/>
                      <a:pt x="666" y="1"/>
                      <a:pt x="4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6346697" y="3717377"/>
                <a:ext cx="200125" cy="195367"/>
              </a:xfrm>
              <a:custGeom>
                <a:avLst/>
                <a:gdLst/>
                <a:ahLst/>
                <a:cxnLst/>
                <a:rect l="l" t="t" r="r" b="b"/>
                <a:pathLst>
                  <a:path w="2608" h="2546" extrusionOk="0">
                    <a:moveTo>
                      <a:pt x="1145" y="0"/>
                    </a:moveTo>
                    <a:cubicBezTo>
                      <a:pt x="1115" y="0"/>
                      <a:pt x="1085" y="5"/>
                      <a:pt x="1053" y="15"/>
                    </a:cubicBezTo>
                    <a:cubicBezTo>
                      <a:pt x="777" y="90"/>
                      <a:pt x="752" y="541"/>
                      <a:pt x="953" y="691"/>
                    </a:cubicBezTo>
                    <a:cubicBezTo>
                      <a:pt x="953" y="691"/>
                      <a:pt x="652" y="792"/>
                      <a:pt x="627" y="867"/>
                    </a:cubicBezTo>
                    <a:cubicBezTo>
                      <a:pt x="577" y="942"/>
                      <a:pt x="527" y="1368"/>
                      <a:pt x="452" y="1443"/>
                    </a:cubicBezTo>
                    <a:cubicBezTo>
                      <a:pt x="376" y="1543"/>
                      <a:pt x="126" y="1769"/>
                      <a:pt x="126" y="1769"/>
                    </a:cubicBezTo>
                    <a:cubicBezTo>
                      <a:pt x="126" y="1769"/>
                      <a:pt x="76" y="2020"/>
                      <a:pt x="51" y="2095"/>
                    </a:cubicBezTo>
                    <a:cubicBezTo>
                      <a:pt x="51" y="2170"/>
                      <a:pt x="101" y="2371"/>
                      <a:pt x="101" y="2371"/>
                    </a:cubicBezTo>
                    <a:lnTo>
                      <a:pt x="1" y="2546"/>
                    </a:lnTo>
                    <a:lnTo>
                      <a:pt x="1880" y="2320"/>
                    </a:lnTo>
                    <a:cubicBezTo>
                      <a:pt x="1955" y="2170"/>
                      <a:pt x="1880" y="1594"/>
                      <a:pt x="1880" y="1594"/>
                    </a:cubicBezTo>
                    <a:lnTo>
                      <a:pt x="1880" y="1594"/>
                    </a:lnTo>
                    <a:lnTo>
                      <a:pt x="2131" y="1894"/>
                    </a:lnTo>
                    <a:lnTo>
                      <a:pt x="2106" y="2295"/>
                    </a:lnTo>
                    <a:lnTo>
                      <a:pt x="2482" y="2295"/>
                    </a:lnTo>
                    <a:cubicBezTo>
                      <a:pt x="2482" y="2295"/>
                      <a:pt x="2607" y="1794"/>
                      <a:pt x="2557" y="1694"/>
                    </a:cubicBezTo>
                    <a:cubicBezTo>
                      <a:pt x="2507" y="1619"/>
                      <a:pt x="1955" y="792"/>
                      <a:pt x="1905" y="716"/>
                    </a:cubicBezTo>
                    <a:cubicBezTo>
                      <a:pt x="1855" y="666"/>
                      <a:pt x="1579" y="616"/>
                      <a:pt x="1579" y="616"/>
                    </a:cubicBezTo>
                    <a:cubicBezTo>
                      <a:pt x="1579" y="390"/>
                      <a:pt x="1416" y="0"/>
                      <a:pt x="11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6214023" y="3693282"/>
                <a:ext cx="167359" cy="244478"/>
              </a:xfrm>
              <a:custGeom>
                <a:avLst/>
                <a:gdLst/>
                <a:ahLst/>
                <a:cxnLst/>
                <a:rect l="l" t="t" r="r" b="b"/>
                <a:pathLst>
                  <a:path w="2181" h="3186" extrusionOk="0">
                    <a:moveTo>
                      <a:pt x="1103" y="1"/>
                    </a:moveTo>
                    <a:cubicBezTo>
                      <a:pt x="1087" y="1"/>
                      <a:pt x="1070" y="1"/>
                      <a:pt x="1053" y="3"/>
                    </a:cubicBezTo>
                    <a:cubicBezTo>
                      <a:pt x="677" y="28"/>
                      <a:pt x="677" y="504"/>
                      <a:pt x="777" y="780"/>
                    </a:cubicBezTo>
                    <a:cubicBezTo>
                      <a:pt x="852" y="980"/>
                      <a:pt x="251" y="1231"/>
                      <a:pt x="201" y="1456"/>
                    </a:cubicBezTo>
                    <a:cubicBezTo>
                      <a:pt x="100" y="1857"/>
                      <a:pt x="0" y="3186"/>
                      <a:pt x="0" y="3186"/>
                    </a:cubicBezTo>
                    <a:lnTo>
                      <a:pt x="2156" y="2885"/>
                    </a:lnTo>
                    <a:cubicBezTo>
                      <a:pt x="2156" y="2885"/>
                      <a:pt x="2181" y="1482"/>
                      <a:pt x="2131" y="1306"/>
                    </a:cubicBezTo>
                    <a:cubicBezTo>
                      <a:pt x="2055" y="1156"/>
                      <a:pt x="1604" y="880"/>
                      <a:pt x="1529" y="805"/>
                    </a:cubicBezTo>
                    <a:cubicBezTo>
                      <a:pt x="1456" y="756"/>
                      <a:pt x="1619" y="1"/>
                      <a:pt x="1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5838942" y="3675019"/>
                <a:ext cx="200125" cy="195444"/>
              </a:xfrm>
              <a:custGeom>
                <a:avLst/>
                <a:gdLst/>
                <a:ahLst/>
                <a:cxnLst/>
                <a:rect l="l" t="t" r="r" b="b"/>
                <a:pathLst>
                  <a:path w="2608" h="2547" extrusionOk="0">
                    <a:moveTo>
                      <a:pt x="1149" y="0"/>
                    </a:moveTo>
                    <a:cubicBezTo>
                      <a:pt x="1119" y="0"/>
                      <a:pt x="1087" y="5"/>
                      <a:pt x="1054" y="15"/>
                    </a:cubicBezTo>
                    <a:cubicBezTo>
                      <a:pt x="778" y="90"/>
                      <a:pt x="753" y="542"/>
                      <a:pt x="953" y="692"/>
                    </a:cubicBezTo>
                    <a:cubicBezTo>
                      <a:pt x="953" y="692"/>
                      <a:pt x="653" y="792"/>
                      <a:pt x="628" y="867"/>
                    </a:cubicBezTo>
                    <a:cubicBezTo>
                      <a:pt x="602" y="918"/>
                      <a:pt x="527" y="1369"/>
                      <a:pt x="452" y="1444"/>
                    </a:cubicBezTo>
                    <a:cubicBezTo>
                      <a:pt x="377" y="1519"/>
                      <a:pt x="126" y="1770"/>
                      <a:pt x="126" y="1770"/>
                    </a:cubicBezTo>
                    <a:cubicBezTo>
                      <a:pt x="126" y="1770"/>
                      <a:pt x="76" y="1995"/>
                      <a:pt x="51" y="2095"/>
                    </a:cubicBezTo>
                    <a:cubicBezTo>
                      <a:pt x="51" y="2171"/>
                      <a:pt x="101" y="2346"/>
                      <a:pt x="101" y="2346"/>
                    </a:cubicBezTo>
                    <a:lnTo>
                      <a:pt x="1" y="2547"/>
                    </a:lnTo>
                    <a:lnTo>
                      <a:pt x="1906" y="2296"/>
                    </a:lnTo>
                    <a:cubicBezTo>
                      <a:pt x="1956" y="2171"/>
                      <a:pt x="1906" y="1594"/>
                      <a:pt x="1906" y="1594"/>
                    </a:cubicBezTo>
                    <a:lnTo>
                      <a:pt x="1906" y="1594"/>
                    </a:lnTo>
                    <a:lnTo>
                      <a:pt x="2131" y="1895"/>
                    </a:lnTo>
                    <a:lnTo>
                      <a:pt x="2106" y="2296"/>
                    </a:lnTo>
                    <a:lnTo>
                      <a:pt x="2106" y="2296"/>
                    </a:lnTo>
                    <a:lnTo>
                      <a:pt x="2482" y="2271"/>
                    </a:lnTo>
                    <a:cubicBezTo>
                      <a:pt x="2482" y="2271"/>
                      <a:pt x="2607" y="1795"/>
                      <a:pt x="2557" y="1694"/>
                    </a:cubicBezTo>
                    <a:cubicBezTo>
                      <a:pt x="2507" y="1594"/>
                      <a:pt x="1981" y="792"/>
                      <a:pt x="1906" y="717"/>
                    </a:cubicBezTo>
                    <a:cubicBezTo>
                      <a:pt x="1856" y="642"/>
                      <a:pt x="1580" y="617"/>
                      <a:pt x="1580" y="617"/>
                    </a:cubicBezTo>
                    <a:cubicBezTo>
                      <a:pt x="1580" y="369"/>
                      <a:pt x="1418" y="0"/>
                      <a:pt x="1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5560087" y="3570199"/>
                <a:ext cx="169354" cy="273330"/>
              </a:xfrm>
              <a:custGeom>
                <a:avLst/>
                <a:gdLst/>
                <a:ahLst/>
                <a:cxnLst/>
                <a:rect l="l" t="t" r="r" b="b"/>
                <a:pathLst>
                  <a:path w="2207" h="3562" extrusionOk="0">
                    <a:moveTo>
                      <a:pt x="1104" y="1"/>
                    </a:moveTo>
                    <a:cubicBezTo>
                      <a:pt x="1088" y="1"/>
                      <a:pt x="1071" y="1"/>
                      <a:pt x="1053" y="3"/>
                    </a:cubicBezTo>
                    <a:cubicBezTo>
                      <a:pt x="703" y="28"/>
                      <a:pt x="678" y="504"/>
                      <a:pt x="778" y="805"/>
                    </a:cubicBezTo>
                    <a:cubicBezTo>
                      <a:pt x="853" y="980"/>
                      <a:pt x="251" y="1256"/>
                      <a:pt x="201" y="1456"/>
                    </a:cubicBezTo>
                    <a:cubicBezTo>
                      <a:pt x="101" y="1857"/>
                      <a:pt x="1" y="3562"/>
                      <a:pt x="1" y="3562"/>
                    </a:cubicBezTo>
                    <a:lnTo>
                      <a:pt x="2156" y="3286"/>
                    </a:lnTo>
                    <a:cubicBezTo>
                      <a:pt x="2156" y="3286"/>
                      <a:pt x="2206" y="1482"/>
                      <a:pt x="2131" y="1331"/>
                    </a:cubicBezTo>
                    <a:cubicBezTo>
                      <a:pt x="2056" y="1156"/>
                      <a:pt x="1605" y="880"/>
                      <a:pt x="1530" y="830"/>
                    </a:cubicBezTo>
                    <a:cubicBezTo>
                      <a:pt x="1457" y="757"/>
                      <a:pt x="1620" y="1"/>
                      <a:pt x="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5252380" y="3622149"/>
                <a:ext cx="294355" cy="300264"/>
              </a:xfrm>
              <a:custGeom>
                <a:avLst/>
                <a:gdLst/>
                <a:ahLst/>
                <a:cxnLst/>
                <a:rect l="l" t="t" r="r" b="b"/>
                <a:pathLst>
                  <a:path w="3836" h="3913" extrusionOk="0">
                    <a:moveTo>
                      <a:pt x="2471" y="0"/>
                    </a:moveTo>
                    <a:cubicBezTo>
                      <a:pt x="2458" y="0"/>
                      <a:pt x="2445" y="1"/>
                      <a:pt x="2432" y="3"/>
                    </a:cubicBezTo>
                    <a:cubicBezTo>
                      <a:pt x="2181" y="28"/>
                      <a:pt x="1880" y="178"/>
                      <a:pt x="2081" y="805"/>
                    </a:cubicBezTo>
                    <a:cubicBezTo>
                      <a:pt x="2081" y="805"/>
                      <a:pt x="1630" y="880"/>
                      <a:pt x="1530" y="1306"/>
                    </a:cubicBezTo>
                    <a:cubicBezTo>
                      <a:pt x="1530" y="1306"/>
                      <a:pt x="953" y="1331"/>
                      <a:pt x="753" y="1732"/>
                    </a:cubicBezTo>
                    <a:cubicBezTo>
                      <a:pt x="552" y="2108"/>
                      <a:pt x="427" y="2083"/>
                      <a:pt x="352" y="2258"/>
                    </a:cubicBezTo>
                    <a:cubicBezTo>
                      <a:pt x="251" y="2434"/>
                      <a:pt x="1" y="2584"/>
                      <a:pt x="226" y="3411"/>
                    </a:cubicBezTo>
                    <a:cubicBezTo>
                      <a:pt x="226" y="3411"/>
                      <a:pt x="352" y="3486"/>
                      <a:pt x="828" y="3511"/>
                    </a:cubicBezTo>
                    <a:cubicBezTo>
                      <a:pt x="930" y="3523"/>
                      <a:pt x="1025" y="3528"/>
                      <a:pt x="1113" y="3528"/>
                    </a:cubicBezTo>
                    <a:cubicBezTo>
                      <a:pt x="1416" y="3528"/>
                      <a:pt x="1633" y="3469"/>
                      <a:pt x="1730" y="3411"/>
                    </a:cubicBezTo>
                    <a:lnTo>
                      <a:pt x="3835" y="3912"/>
                    </a:lnTo>
                    <a:lnTo>
                      <a:pt x="3434" y="2860"/>
                    </a:lnTo>
                    <a:cubicBezTo>
                      <a:pt x="3434" y="2860"/>
                      <a:pt x="3359" y="1506"/>
                      <a:pt x="2632" y="1180"/>
                    </a:cubicBezTo>
                    <a:lnTo>
                      <a:pt x="2708" y="1005"/>
                    </a:lnTo>
                    <a:cubicBezTo>
                      <a:pt x="2721" y="1008"/>
                      <a:pt x="2735" y="1010"/>
                      <a:pt x="2749" y="1010"/>
                    </a:cubicBezTo>
                    <a:cubicBezTo>
                      <a:pt x="2840" y="1010"/>
                      <a:pt x="2936" y="945"/>
                      <a:pt x="2958" y="880"/>
                    </a:cubicBezTo>
                    <a:cubicBezTo>
                      <a:pt x="2958" y="805"/>
                      <a:pt x="2908" y="654"/>
                      <a:pt x="2908" y="404"/>
                    </a:cubicBezTo>
                    <a:cubicBezTo>
                      <a:pt x="2908" y="191"/>
                      <a:pt x="2685" y="0"/>
                      <a:pt x="2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5458183" y="3704946"/>
                <a:ext cx="169354" cy="209793"/>
              </a:xfrm>
              <a:custGeom>
                <a:avLst/>
                <a:gdLst/>
                <a:ahLst/>
                <a:cxnLst/>
                <a:rect l="l" t="t" r="r" b="b"/>
                <a:pathLst>
                  <a:path w="2207" h="2734" extrusionOk="0">
                    <a:moveTo>
                      <a:pt x="931" y="0"/>
                    </a:moveTo>
                    <a:cubicBezTo>
                      <a:pt x="922" y="0"/>
                      <a:pt x="912" y="1"/>
                      <a:pt x="903" y="1"/>
                    </a:cubicBezTo>
                    <a:cubicBezTo>
                      <a:pt x="502" y="1"/>
                      <a:pt x="502" y="528"/>
                      <a:pt x="627" y="703"/>
                    </a:cubicBezTo>
                    <a:cubicBezTo>
                      <a:pt x="627" y="703"/>
                      <a:pt x="351" y="803"/>
                      <a:pt x="201" y="1004"/>
                    </a:cubicBezTo>
                    <a:cubicBezTo>
                      <a:pt x="26" y="1229"/>
                      <a:pt x="1" y="2207"/>
                      <a:pt x="752" y="2608"/>
                    </a:cubicBezTo>
                    <a:lnTo>
                      <a:pt x="1329" y="2733"/>
                    </a:lnTo>
                    <a:cubicBezTo>
                      <a:pt x="1329" y="2733"/>
                      <a:pt x="2206" y="1881"/>
                      <a:pt x="2181" y="1580"/>
                    </a:cubicBezTo>
                    <a:cubicBezTo>
                      <a:pt x="2156" y="1254"/>
                      <a:pt x="1755" y="653"/>
                      <a:pt x="1279" y="578"/>
                    </a:cubicBezTo>
                    <a:cubicBezTo>
                      <a:pt x="1279" y="578"/>
                      <a:pt x="1375"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5658231" y="3704946"/>
                <a:ext cx="169277" cy="209793"/>
              </a:xfrm>
              <a:custGeom>
                <a:avLst/>
                <a:gdLst/>
                <a:ahLst/>
                <a:cxnLst/>
                <a:rect l="l" t="t" r="r" b="b"/>
                <a:pathLst>
                  <a:path w="2206" h="2734" extrusionOk="0">
                    <a:moveTo>
                      <a:pt x="906" y="0"/>
                    </a:moveTo>
                    <a:cubicBezTo>
                      <a:pt x="896" y="0"/>
                      <a:pt x="887" y="1"/>
                      <a:pt x="877" y="1"/>
                    </a:cubicBezTo>
                    <a:cubicBezTo>
                      <a:pt x="476" y="1"/>
                      <a:pt x="501" y="528"/>
                      <a:pt x="627" y="703"/>
                    </a:cubicBezTo>
                    <a:cubicBezTo>
                      <a:pt x="627" y="703"/>
                      <a:pt x="326" y="803"/>
                      <a:pt x="175" y="1004"/>
                    </a:cubicBezTo>
                    <a:cubicBezTo>
                      <a:pt x="25" y="1229"/>
                      <a:pt x="0" y="2207"/>
                      <a:pt x="727" y="2608"/>
                    </a:cubicBezTo>
                    <a:lnTo>
                      <a:pt x="1303" y="2733"/>
                    </a:lnTo>
                    <a:cubicBezTo>
                      <a:pt x="1303" y="2733"/>
                      <a:pt x="2206" y="1881"/>
                      <a:pt x="2180" y="1580"/>
                    </a:cubicBezTo>
                    <a:cubicBezTo>
                      <a:pt x="2155" y="1254"/>
                      <a:pt x="1729" y="653"/>
                      <a:pt x="1253" y="578"/>
                    </a:cubicBezTo>
                    <a:cubicBezTo>
                      <a:pt x="1253" y="578"/>
                      <a:pt x="1349" y="0"/>
                      <a:pt x="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3"/>
            <p:cNvSpPr/>
            <p:nvPr/>
          </p:nvSpPr>
          <p:spPr>
            <a:xfrm>
              <a:off x="6696686" y="3704430"/>
              <a:ext cx="242406" cy="119400"/>
            </a:xfrm>
            <a:custGeom>
              <a:avLst/>
              <a:gdLst/>
              <a:ahLst/>
              <a:cxnLst/>
              <a:rect l="l" t="t" r="r" b="b"/>
              <a:pathLst>
                <a:path w="3159" h="1556" extrusionOk="0">
                  <a:moveTo>
                    <a:pt x="132" y="1"/>
                  </a:moveTo>
                  <a:cubicBezTo>
                    <a:pt x="50" y="1"/>
                    <a:pt x="1" y="2"/>
                    <a:pt x="1" y="2"/>
                  </a:cubicBezTo>
                  <a:cubicBezTo>
                    <a:pt x="1054" y="127"/>
                    <a:pt x="1956" y="428"/>
                    <a:pt x="1379" y="703"/>
                  </a:cubicBezTo>
                  <a:cubicBezTo>
                    <a:pt x="1379" y="703"/>
                    <a:pt x="2983" y="1079"/>
                    <a:pt x="2457" y="1556"/>
                  </a:cubicBezTo>
                  <a:cubicBezTo>
                    <a:pt x="2457" y="1556"/>
                    <a:pt x="3159" y="1104"/>
                    <a:pt x="1981" y="678"/>
                  </a:cubicBezTo>
                  <a:cubicBezTo>
                    <a:pt x="1981" y="678"/>
                    <a:pt x="2332" y="453"/>
                    <a:pt x="2056" y="227"/>
                  </a:cubicBezTo>
                  <a:cubicBezTo>
                    <a:pt x="1805" y="18"/>
                    <a:pt x="545" y="1"/>
                    <a:pt x="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4983577" y="3675655"/>
              <a:ext cx="959341" cy="209026"/>
            </a:xfrm>
            <a:custGeom>
              <a:avLst/>
              <a:gdLst/>
              <a:ahLst/>
              <a:cxnLst/>
              <a:rect l="l" t="t" r="r" b="b"/>
              <a:pathLst>
                <a:path w="12502" h="2724" extrusionOk="0">
                  <a:moveTo>
                    <a:pt x="2351" y="1"/>
                  </a:moveTo>
                  <a:lnTo>
                    <a:pt x="2351" y="1"/>
                  </a:lnTo>
                  <a:cubicBezTo>
                    <a:pt x="2292" y="15"/>
                    <a:pt x="2237" y="34"/>
                    <a:pt x="2188" y="54"/>
                  </a:cubicBezTo>
                  <a:lnTo>
                    <a:pt x="2188" y="54"/>
                  </a:lnTo>
                  <a:cubicBezTo>
                    <a:pt x="2285" y="20"/>
                    <a:pt x="2351" y="1"/>
                    <a:pt x="2351" y="1"/>
                  </a:cubicBezTo>
                  <a:close/>
                  <a:moveTo>
                    <a:pt x="2188" y="54"/>
                  </a:moveTo>
                  <a:cubicBezTo>
                    <a:pt x="1624" y="255"/>
                    <a:pt x="1" y="981"/>
                    <a:pt x="3955" y="1580"/>
                  </a:cubicBezTo>
                  <a:cubicBezTo>
                    <a:pt x="4180" y="1605"/>
                    <a:pt x="4231" y="1830"/>
                    <a:pt x="4030" y="1905"/>
                  </a:cubicBezTo>
                  <a:cubicBezTo>
                    <a:pt x="2737" y="2547"/>
                    <a:pt x="4311" y="2723"/>
                    <a:pt x="6439" y="2723"/>
                  </a:cubicBezTo>
                  <a:cubicBezTo>
                    <a:pt x="9052" y="2723"/>
                    <a:pt x="12501" y="2457"/>
                    <a:pt x="12501" y="2457"/>
                  </a:cubicBezTo>
                  <a:cubicBezTo>
                    <a:pt x="6311" y="2457"/>
                    <a:pt x="5308" y="1329"/>
                    <a:pt x="5308" y="1329"/>
                  </a:cubicBezTo>
                  <a:cubicBezTo>
                    <a:pt x="1866" y="1212"/>
                    <a:pt x="1487" y="351"/>
                    <a:pt x="2188" y="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5017801" y="3744870"/>
              <a:ext cx="194293" cy="72822"/>
            </a:xfrm>
            <a:custGeom>
              <a:avLst/>
              <a:gdLst/>
              <a:ahLst/>
              <a:cxnLst/>
              <a:rect l="l" t="t" r="r" b="b"/>
              <a:pathLst>
                <a:path w="2532" h="949" extrusionOk="0">
                  <a:moveTo>
                    <a:pt x="426" y="1"/>
                  </a:moveTo>
                  <a:lnTo>
                    <a:pt x="426" y="1"/>
                  </a:lnTo>
                  <a:cubicBezTo>
                    <a:pt x="0" y="101"/>
                    <a:pt x="376" y="477"/>
                    <a:pt x="476" y="602"/>
                  </a:cubicBezTo>
                  <a:cubicBezTo>
                    <a:pt x="577" y="728"/>
                    <a:pt x="75" y="828"/>
                    <a:pt x="552" y="903"/>
                  </a:cubicBezTo>
                  <a:cubicBezTo>
                    <a:pt x="707" y="935"/>
                    <a:pt x="887" y="948"/>
                    <a:pt x="1074" y="948"/>
                  </a:cubicBezTo>
                  <a:cubicBezTo>
                    <a:pt x="1758" y="948"/>
                    <a:pt x="2531" y="778"/>
                    <a:pt x="2531" y="778"/>
                  </a:cubicBezTo>
                  <a:cubicBezTo>
                    <a:pt x="1955" y="753"/>
                    <a:pt x="151" y="452"/>
                    <a:pt x="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5475525" y="3775640"/>
              <a:ext cx="1382841" cy="144032"/>
            </a:xfrm>
            <a:custGeom>
              <a:avLst/>
              <a:gdLst/>
              <a:ahLst/>
              <a:cxnLst/>
              <a:rect l="l" t="t" r="r" b="b"/>
              <a:pathLst>
                <a:path w="18021" h="1877" extrusionOk="0">
                  <a:moveTo>
                    <a:pt x="16141" y="1"/>
                  </a:moveTo>
                  <a:cubicBezTo>
                    <a:pt x="16141" y="500"/>
                    <a:pt x="11502" y="808"/>
                    <a:pt x="7075" y="808"/>
                  </a:cubicBezTo>
                  <a:cubicBezTo>
                    <a:pt x="4168" y="808"/>
                    <a:pt x="1351" y="675"/>
                    <a:pt x="0" y="377"/>
                  </a:cubicBezTo>
                  <a:lnTo>
                    <a:pt x="0" y="377"/>
                  </a:lnTo>
                  <a:cubicBezTo>
                    <a:pt x="1910" y="862"/>
                    <a:pt x="4413" y="968"/>
                    <a:pt x="6598" y="968"/>
                  </a:cubicBezTo>
                  <a:cubicBezTo>
                    <a:pt x="8295" y="968"/>
                    <a:pt x="9801" y="904"/>
                    <a:pt x="10689" y="904"/>
                  </a:cubicBezTo>
                  <a:cubicBezTo>
                    <a:pt x="11554" y="904"/>
                    <a:pt x="11832" y="964"/>
                    <a:pt x="11128" y="1204"/>
                  </a:cubicBezTo>
                  <a:cubicBezTo>
                    <a:pt x="9678" y="1698"/>
                    <a:pt x="7089" y="1792"/>
                    <a:pt x="5313" y="1792"/>
                  </a:cubicBezTo>
                  <a:cubicBezTo>
                    <a:pt x="4202" y="1792"/>
                    <a:pt x="3409" y="1755"/>
                    <a:pt x="3409" y="1755"/>
                  </a:cubicBezTo>
                  <a:lnTo>
                    <a:pt x="3409" y="1755"/>
                  </a:lnTo>
                  <a:cubicBezTo>
                    <a:pt x="4236" y="1831"/>
                    <a:pt x="5365" y="1876"/>
                    <a:pt x="6529" y="1876"/>
                  </a:cubicBezTo>
                  <a:cubicBezTo>
                    <a:pt x="8820" y="1876"/>
                    <a:pt x="11248" y="1703"/>
                    <a:pt x="11780" y="1254"/>
                  </a:cubicBezTo>
                  <a:cubicBezTo>
                    <a:pt x="12127" y="972"/>
                    <a:pt x="12621" y="892"/>
                    <a:pt x="13068" y="892"/>
                  </a:cubicBezTo>
                  <a:cubicBezTo>
                    <a:pt x="13654" y="892"/>
                    <a:pt x="14161" y="1029"/>
                    <a:pt x="14161" y="1029"/>
                  </a:cubicBezTo>
                  <a:cubicBezTo>
                    <a:pt x="14161" y="1029"/>
                    <a:pt x="15330" y="1262"/>
                    <a:pt x="16296" y="1262"/>
                  </a:cubicBezTo>
                  <a:cubicBezTo>
                    <a:pt x="16778" y="1262"/>
                    <a:pt x="17210" y="1204"/>
                    <a:pt x="17419" y="1029"/>
                  </a:cubicBezTo>
                  <a:cubicBezTo>
                    <a:pt x="18020" y="502"/>
                    <a:pt x="16141" y="1"/>
                    <a:pt x="16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6450520" y="3866034"/>
              <a:ext cx="359734" cy="42358"/>
            </a:xfrm>
            <a:custGeom>
              <a:avLst/>
              <a:gdLst/>
              <a:ahLst/>
              <a:cxnLst/>
              <a:rect l="l" t="t" r="r" b="b"/>
              <a:pathLst>
                <a:path w="4688" h="552" extrusionOk="0">
                  <a:moveTo>
                    <a:pt x="830" y="1"/>
                  </a:moveTo>
                  <a:cubicBezTo>
                    <a:pt x="650" y="1"/>
                    <a:pt x="477" y="34"/>
                    <a:pt x="327" y="101"/>
                  </a:cubicBezTo>
                  <a:cubicBezTo>
                    <a:pt x="126" y="201"/>
                    <a:pt x="1" y="327"/>
                    <a:pt x="302" y="452"/>
                  </a:cubicBezTo>
                  <a:cubicBezTo>
                    <a:pt x="486" y="526"/>
                    <a:pt x="772" y="552"/>
                    <a:pt x="1084" y="552"/>
                  </a:cubicBezTo>
                  <a:cubicBezTo>
                    <a:pt x="1834" y="552"/>
                    <a:pt x="2733" y="402"/>
                    <a:pt x="2733" y="402"/>
                  </a:cubicBezTo>
                  <a:cubicBezTo>
                    <a:pt x="2918" y="435"/>
                    <a:pt x="3103" y="449"/>
                    <a:pt x="3281" y="449"/>
                  </a:cubicBezTo>
                  <a:cubicBezTo>
                    <a:pt x="4045" y="449"/>
                    <a:pt x="4688" y="201"/>
                    <a:pt x="4688" y="201"/>
                  </a:cubicBezTo>
                  <a:lnTo>
                    <a:pt x="4688" y="201"/>
                  </a:lnTo>
                  <a:cubicBezTo>
                    <a:pt x="4225" y="277"/>
                    <a:pt x="3803" y="307"/>
                    <a:pt x="3414" y="307"/>
                  </a:cubicBezTo>
                  <a:cubicBezTo>
                    <a:pt x="2516" y="307"/>
                    <a:pt x="1785" y="148"/>
                    <a:pt x="1104" y="26"/>
                  </a:cubicBezTo>
                  <a:cubicBezTo>
                    <a:pt x="1012" y="9"/>
                    <a:pt x="920" y="1"/>
                    <a:pt x="8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7554430" y="5669437"/>
              <a:ext cx="48190" cy="40516"/>
            </a:xfrm>
            <a:custGeom>
              <a:avLst/>
              <a:gdLst/>
              <a:ahLst/>
              <a:cxnLst/>
              <a:rect l="l" t="t" r="r" b="b"/>
              <a:pathLst>
                <a:path w="628" h="528" extrusionOk="0">
                  <a:moveTo>
                    <a:pt x="241" y="1"/>
                  </a:moveTo>
                  <a:cubicBezTo>
                    <a:pt x="178" y="1"/>
                    <a:pt x="120" y="20"/>
                    <a:pt x="76" y="64"/>
                  </a:cubicBezTo>
                  <a:cubicBezTo>
                    <a:pt x="1" y="140"/>
                    <a:pt x="26" y="315"/>
                    <a:pt x="151" y="415"/>
                  </a:cubicBezTo>
                  <a:cubicBezTo>
                    <a:pt x="210" y="488"/>
                    <a:pt x="294" y="527"/>
                    <a:pt x="373" y="527"/>
                  </a:cubicBezTo>
                  <a:cubicBezTo>
                    <a:pt x="430" y="527"/>
                    <a:pt x="485" y="507"/>
                    <a:pt x="527" y="465"/>
                  </a:cubicBezTo>
                  <a:cubicBezTo>
                    <a:pt x="628" y="390"/>
                    <a:pt x="602" y="215"/>
                    <a:pt x="477" y="89"/>
                  </a:cubicBezTo>
                  <a:cubicBezTo>
                    <a:pt x="407" y="33"/>
                    <a:pt x="321" y="1"/>
                    <a:pt x="241" y="1"/>
                  </a:cubicBezTo>
                  <a:close/>
                </a:path>
              </a:pathLst>
            </a:custGeom>
            <a:solidFill>
              <a:srgbClr val="261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8333367" y="3810234"/>
              <a:ext cx="69292" cy="403933"/>
            </a:xfrm>
            <a:custGeom>
              <a:avLst/>
              <a:gdLst/>
              <a:ahLst/>
              <a:cxnLst/>
              <a:rect l="l" t="t" r="r" b="b"/>
              <a:pathLst>
                <a:path w="903" h="5264" extrusionOk="0">
                  <a:moveTo>
                    <a:pt x="777" y="1"/>
                  </a:moveTo>
                  <a:cubicBezTo>
                    <a:pt x="0" y="753"/>
                    <a:pt x="101" y="5214"/>
                    <a:pt x="101" y="5214"/>
                  </a:cubicBezTo>
                  <a:cubicBezTo>
                    <a:pt x="136" y="5204"/>
                    <a:pt x="181" y="5200"/>
                    <a:pt x="231" y="5200"/>
                  </a:cubicBezTo>
                  <a:cubicBezTo>
                    <a:pt x="429" y="5200"/>
                    <a:pt x="702" y="5264"/>
                    <a:pt x="702" y="5264"/>
                  </a:cubicBezTo>
                  <a:cubicBezTo>
                    <a:pt x="677" y="4286"/>
                    <a:pt x="426" y="853"/>
                    <a:pt x="903" y="151"/>
                  </a:cubicBezTo>
                  <a:lnTo>
                    <a:pt x="777" y="1"/>
                  </a:lnTo>
                  <a:close/>
                </a:path>
              </a:pathLst>
            </a:custGeom>
            <a:solidFill>
              <a:srgbClr val="F29F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8104466" y="4145106"/>
              <a:ext cx="834800" cy="776712"/>
            </a:xfrm>
            <a:custGeom>
              <a:avLst/>
              <a:gdLst/>
              <a:ahLst/>
              <a:cxnLst/>
              <a:rect l="l" t="t" r="r" b="b"/>
              <a:pathLst>
                <a:path w="10879" h="10122" extrusionOk="0">
                  <a:moveTo>
                    <a:pt x="4303" y="1"/>
                  </a:moveTo>
                  <a:cubicBezTo>
                    <a:pt x="4076" y="1"/>
                    <a:pt x="3844" y="16"/>
                    <a:pt x="3610" y="48"/>
                  </a:cubicBezTo>
                  <a:cubicBezTo>
                    <a:pt x="1404" y="399"/>
                    <a:pt x="1329" y="900"/>
                    <a:pt x="878" y="1551"/>
                  </a:cubicBezTo>
                  <a:cubicBezTo>
                    <a:pt x="1" y="2780"/>
                    <a:pt x="277" y="5862"/>
                    <a:pt x="1204" y="6865"/>
                  </a:cubicBezTo>
                  <a:cubicBezTo>
                    <a:pt x="1805" y="7516"/>
                    <a:pt x="3560" y="7767"/>
                    <a:pt x="4237" y="7817"/>
                  </a:cubicBezTo>
                  <a:cubicBezTo>
                    <a:pt x="5322" y="9646"/>
                    <a:pt x="6391" y="10121"/>
                    <a:pt x="7587" y="10121"/>
                  </a:cubicBezTo>
                  <a:cubicBezTo>
                    <a:pt x="7882" y="10121"/>
                    <a:pt x="8185" y="10092"/>
                    <a:pt x="8497" y="10048"/>
                  </a:cubicBezTo>
                  <a:cubicBezTo>
                    <a:pt x="10878" y="9722"/>
                    <a:pt x="10678" y="4208"/>
                    <a:pt x="9299" y="2479"/>
                  </a:cubicBezTo>
                  <a:cubicBezTo>
                    <a:pt x="8502" y="1499"/>
                    <a:pt x="6585" y="1"/>
                    <a:pt x="4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8269907" y="4153470"/>
              <a:ext cx="484735" cy="199204"/>
            </a:xfrm>
            <a:custGeom>
              <a:avLst/>
              <a:gdLst/>
              <a:ahLst/>
              <a:cxnLst/>
              <a:rect l="l" t="t" r="r" b="b"/>
              <a:pathLst>
                <a:path w="6317" h="2596" extrusionOk="0">
                  <a:moveTo>
                    <a:pt x="1485" y="1"/>
                  </a:moveTo>
                  <a:cubicBezTo>
                    <a:pt x="990" y="1"/>
                    <a:pt x="495" y="91"/>
                    <a:pt x="0" y="214"/>
                  </a:cubicBezTo>
                  <a:lnTo>
                    <a:pt x="451" y="139"/>
                  </a:lnTo>
                  <a:lnTo>
                    <a:pt x="677" y="89"/>
                  </a:lnTo>
                  <a:lnTo>
                    <a:pt x="903" y="89"/>
                  </a:lnTo>
                  <a:cubicBezTo>
                    <a:pt x="1053" y="64"/>
                    <a:pt x="1203" y="64"/>
                    <a:pt x="1354" y="64"/>
                  </a:cubicBezTo>
                  <a:lnTo>
                    <a:pt x="1780" y="64"/>
                  </a:lnTo>
                  <a:cubicBezTo>
                    <a:pt x="2381" y="114"/>
                    <a:pt x="2983" y="239"/>
                    <a:pt x="3534" y="465"/>
                  </a:cubicBezTo>
                  <a:cubicBezTo>
                    <a:pt x="4086" y="666"/>
                    <a:pt x="4612" y="966"/>
                    <a:pt x="5088" y="1317"/>
                  </a:cubicBezTo>
                  <a:cubicBezTo>
                    <a:pt x="5188" y="1417"/>
                    <a:pt x="5314" y="1493"/>
                    <a:pt x="5439" y="1593"/>
                  </a:cubicBezTo>
                  <a:cubicBezTo>
                    <a:pt x="5539" y="1693"/>
                    <a:pt x="5664" y="1793"/>
                    <a:pt x="5765" y="1894"/>
                  </a:cubicBezTo>
                  <a:lnTo>
                    <a:pt x="5915" y="2069"/>
                  </a:lnTo>
                  <a:lnTo>
                    <a:pt x="6066" y="2219"/>
                  </a:lnTo>
                  <a:cubicBezTo>
                    <a:pt x="6166" y="2345"/>
                    <a:pt x="6241" y="2470"/>
                    <a:pt x="6316" y="2595"/>
                  </a:cubicBezTo>
                  <a:cubicBezTo>
                    <a:pt x="6266" y="2470"/>
                    <a:pt x="6166" y="2345"/>
                    <a:pt x="6091" y="2219"/>
                  </a:cubicBezTo>
                  <a:lnTo>
                    <a:pt x="5940" y="2044"/>
                  </a:lnTo>
                  <a:lnTo>
                    <a:pt x="5790" y="1869"/>
                  </a:lnTo>
                  <a:cubicBezTo>
                    <a:pt x="5690" y="1768"/>
                    <a:pt x="5564" y="1668"/>
                    <a:pt x="5464" y="1568"/>
                  </a:cubicBezTo>
                  <a:cubicBezTo>
                    <a:pt x="5339" y="1468"/>
                    <a:pt x="5238" y="1367"/>
                    <a:pt x="5113" y="1267"/>
                  </a:cubicBezTo>
                  <a:cubicBezTo>
                    <a:pt x="4637" y="916"/>
                    <a:pt x="4111" y="590"/>
                    <a:pt x="3559" y="390"/>
                  </a:cubicBezTo>
                  <a:cubicBezTo>
                    <a:pt x="2983" y="164"/>
                    <a:pt x="2406" y="39"/>
                    <a:pt x="1805" y="14"/>
                  </a:cubicBezTo>
                  <a:cubicBezTo>
                    <a:pt x="1698" y="5"/>
                    <a:pt x="1592" y="1"/>
                    <a:pt x="1485" y="1"/>
                  </a:cubicBezTo>
                  <a:close/>
                </a:path>
              </a:pathLst>
            </a:custGeom>
            <a:solidFill>
              <a:srgbClr val="FFF1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8612221" y="4398715"/>
              <a:ext cx="7750" cy="9745"/>
            </a:xfrm>
            <a:custGeom>
              <a:avLst/>
              <a:gdLst/>
              <a:ahLst/>
              <a:cxnLst/>
              <a:rect l="l" t="t" r="r" b="b"/>
              <a:pathLst>
                <a:path w="101" h="127" extrusionOk="0">
                  <a:moveTo>
                    <a:pt x="101" y="1"/>
                  </a:moveTo>
                  <a:lnTo>
                    <a:pt x="0" y="126"/>
                  </a:lnTo>
                  <a:lnTo>
                    <a:pt x="0" y="126"/>
                  </a:lnTo>
                  <a:close/>
                </a:path>
              </a:pathLst>
            </a:custGeom>
            <a:solidFill>
              <a:srgbClr val="261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8581451" y="4427567"/>
              <a:ext cx="15424" cy="25092"/>
            </a:xfrm>
            <a:custGeom>
              <a:avLst/>
              <a:gdLst/>
              <a:ahLst/>
              <a:cxnLst/>
              <a:rect l="l" t="t" r="r" b="b"/>
              <a:pathLst>
                <a:path w="201" h="327" extrusionOk="0">
                  <a:moveTo>
                    <a:pt x="176" y="1"/>
                  </a:moveTo>
                  <a:lnTo>
                    <a:pt x="0" y="302"/>
                  </a:lnTo>
                  <a:lnTo>
                    <a:pt x="26" y="327"/>
                  </a:lnTo>
                  <a:lnTo>
                    <a:pt x="201" y="26"/>
                  </a:lnTo>
                  <a:lnTo>
                    <a:pt x="176" y="1"/>
                  </a:lnTo>
                  <a:close/>
                </a:path>
              </a:pathLst>
            </a:custGeom>
            <a:solidFill>
              <a:srgbClr val="261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8560272" y="4473762"/>
              <a:ext cx="13582" cy="27011"/>
            </a:xfrm>
            <a:custGeom>
              <a:avLst/>
              <a:gdLst/>
              <a:ahLst/>
              <a:cxnLst/>
              <a:rect l="l" t="t" r="r" b="b"/>
              <a:pathLst>
                <a:path w="177" h="352" extrusionOk="0">
                  <a:moveTo>
                    <a:pt x="126" y="0"/>
                  </a:moveTo>
                  <a:lnTo>
                    <a:pt x="1" y="326"/>
                  </a:lnTo>
                  <a:lnTo>
                    <a:pt x="51" y="351"/>
                  </a:lnTo>
                  <a:lnTo>
                    <a:pt x="176" y="25"/>
                  </a:lnTo>
                  <a:lnTo>
                    <a:pt x="126" y="0"/>
                  </a:lnTo>
                  <a:close/>
                </a:path>
              </a:pathLst>
            </a:custGeom>
            <a:solidFill>
              <a:srgbClr val="261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8544925" y="4523716"/>
              <a:ext cx="11587" cy="27011"/>
            </a:xfrm>
            <a:custGeom>
              <a:avLst/>
              <a:gdLst/>
              <a:ahLst/>
              <a:cxnLst/>
              <a:rect l="l" t="t" r="r" b="b"/>
              <a:pathLst>
                <a:path w="151" h="352" extrusionOk="0">
                  <a:moveTo>
                    <a:pt x="101" y="1"/>
                  </a:moveTo>
                  <a:lnTo>
                    <a:pt x="0" y="327"/>
                  </a:lnTo>
                  <a:lnTo>
                    <a:pt x="75" y="352"/>
                  </a:lnTo>
                  <a:lnTo>
                    <a:pt x="151" y="26"/>
                  </a:lnTo>
                  <a:lnTo>
                    <a:pt x="101" y="1"/>
                  </a:lnTo>
                  <a:close/>
                </a:path>
              </a:pathLst>
            </a:custGeom>
            <a:solidFill>
              <a:srgbClr val="261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8537251" y="4573747"/>
              <a:ext cx="9669" cy="27011"/>
            </a:xfrm>
            <a:custGeom>
              <a:avLst/>
              <a:gdLst/>
              <a:ahLst/>
              <a:cxnLst/>
              <a:rect l="l" t="t" r="r" b="b"/>
              <a:pathLst>
                <a:path w="126" h="352" extrusionOk="0">
                  <a:moveTo>
                    <a:pt x="50" y="1"/>
                  </a:moveTo>
                  <a:lnTo>
                    <a:pt x="0" y="351"/>
                  </a:lnTo>
                  <a:lnTo>
                    <a:pt x="75" y="351"/>
                  </a:lnTo>
                  <a:lnTo>
                    <a:pt x="125" y="26"/>
                  </a:lnTo>
                  <a:lnTo>
                    <a:pt x="50" y="1"/>
                  </a:lnTo>
                  <a:close/>
                </a:path>
              </a:pathLst>
            </a:custGeom>
            <a:solidFill>
              <a:srgbClr val="261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8533338" y="4627615"/>
              <a:ext cx="7827" cy="25092"/>
            </a:xfrm>
            <a:custGeom>
              <a:avLst/>
              <a:gdLst/>
              <a:ahLst/>
              <a:cxnLst/>
              <a:rect l="l" t="t" r="r" b="b"/>
              <a:pathLst>
                <a:path w="102" h="327" extrusionOk="0">
                  <a:moveTo>
                    <a:pt x="26" y="0"/>
                  </a:moveTo>
                  <a:lnTo>
                    <a:pt x="1" y="326"/>
                  </a:lnTo>
                  <a:lnTo>
                    <a:pt x="76" y="326"/>
                  </a:lnTo>
                  <a:lnTo>
                    <a:pt x="101" y="0"/>
                  </a:lnTo>
                  <a:close/>
                </a:path>
              </a:pathLst>
            </a:custGeom>
            <a:solidFill>
              <a:srgbClr val="261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8533338" y="4679565"/>
              <a:ext cx="7827" cy="26934"/>
            </a:xfrm>
            <a:custGeom>
              <a:avLst/>
              <a:gdLst/>
              <a:ahLst/>
              <a:cxnLst/>
              <a:rect l="l" t="t" r="r" b="b"/>
              <a:pathLst>
                <a:path w="102" h="351" extrusionOk="0">
                  <a:moveTo>
                    <a:pt x="1" y="0"/>
                  </a:moveTo>
                  <a:lnTo>
                    <a:pt x="26" y="351"/>
                  </a:lnTo>
                  <a:lnTo>
                    <a:pt x="101" y="326"/>
                  </a:lnTo>
                  <a:lnTo>
                    <a:pt x="76" y="0"/>
                  </a:lnTo>
                  <a:close/>
                </a:path>
              </a:pathLst>
            </a:custGeom>
            <a:solidFill>
              <a:srgbClr val="261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8539170" y="4731438"/>
              <a:ext cx="9669" cy="25092"/>
            </a:xfrm>
            <a:custGeom>
              <a:avLst/>
              <a:gdLst/>
              <a:ahLst/>
              <a:cxnLst/>
              <a:rect l="l" t="t" r="r" b="b"/>
              <a:pathLst>
                <a:path w="126" h="327" extrusionOk="0">
                  <a:moveTo>
                    <a:pt x="0" y="1"/>
                  </a:moveTo>
                  <a:lnTo>
                    <a:pt x="75" y="327"/>
                  </a:lnTo>
                  <a:lnTo>
                    <a:pt x="125" y="327"/>
                  </a:lnTo>
                  <a:lnTo>
                    <a:pt x="75" y="1"/>
                  </a:lnTo>
                  <a:close/>
                </a:path>
              </a:pathLst>
            </a:custGeom>
            <a:solidFill>
              <a:srgbClr val="261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8552598" y="4781469"/>
              <a:ext cx="11587" cy="25092"/>
            </a:xfrm>
            <a:custGeom>
              <a:avLst/>
              <a:gdLst/>
              <a:ahLst/>
              <a:cxnLst/>
              <a:rect l="l" t="t" r="r" b="b"/>
              <a:pathLst>
                <a:path w="151" h="327" extrusionOk="0">
                  <a:moveTo>
                    <a:pt x="51" y="0"/>
                  </a:moveTo>
                  <a:lnTo>
                    <a:pt x="1" y="25"/>
                  </a:lnTo>
                  <a:lnTo>
                    <a:pt x="126" y="326"/>
                  </a:lnTo>
                  <a:lnTo>
                    <a:pt x="151" y="326"/>
                  </a:lnTo>
                  <a:lnTo>
                    <a:pt x="51" y="0"/>
                  </a:lnTo>
                  <a:close/>
                </a:path>
              </a:pathLst>
            </a:custGeom>
            <a:solidFill>
              <a:srgbClr val="261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8573777" y="4829505"/>
              <a:ext cx="17342" cy="21256"/>
            </a:xfrm>
            <a:custGeom>
              <a:avLst/>
              <a:gdLst/>
              <a:ahLst/>
              <a:cxnLst/>
              <a:rect l="l" t="t" r="r" b="b"/>
              <a:pathLst>
                <a:path w="226" h="277" extrusionOk="0">
                  <a:moveTo>
                    <a:pt x="0" y="1"/>
                  </a:moveTo>
                  <a:cubicBezTo>
                    <a:pt x="75" y="101"/>
                    <a:pt x="126" y="201"/>
                    <a:pt x="201" y="277"/>
                  </a:cubicBezTo>
                  <a:lnTo>
                    <a:pt x="226" y="277"/>
                  </a:lnTo>
                  <a:cubicBezTo>
                    <a:pt x="151" y="176"/>
                    <a:pt x="100" y="76"/>
                    <a:pt x="25" y="1"/>
                  </a:cubicBezTo>
                  <a:close/>
                </a:path>
              </a:pathLst>
            </a:custGeom>
            <a:solidFill>
              <a:srgbClr val="261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8610303" y="4868026"/>
              <a:ext cx="9669" cy="5832"/>
            </a:xfrm>
            <a:custGeom>
              <a:avLst/>
              <a:gdLst/>
              <a:ahLst/>
              <a:cxnLst/>
              <a:rect l="l" t="t" r="r" b="b"/>
              <a:pathLst>
                <a:path w="126" h="76" extrusionOk="0">
                  <a:moveTo>
                    <a:pt x="0" y="0"/>
                  </a:moveTo>
                  <a:lnTo>
                    <a:pt x="126" y="75"/>
                  </a:lnTo>
                  <a:lnTo>
                    <a:pt x="0" y="0"/>
                  </a:lnTo>
                  <a:close/>
                </a:path>
              </a:pathLst>
            </a:custGeom>
            <a:solidFill>
              <a:srgbClr val="261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8308351" y="3802561"/>
              <a:ext cx="103899" cy="432785"/>
            </a:xfrm>
            <a:custGeom>
              <a:avLst/>
              <a:gdLst/>
              <a:ahLst/>
              <a:cxnLst/>
              <a:rect l="l" t="t" r="r" b="b"/>
              <a:pathLst>
                <a:path w="1354" h="5640" extrusionOk="0">
                  <a:moveTo>
                    <a:pt x="1354" y="0"/>
                  </a:moveTo>
                  <a:lnTo>
                    <a:pt x="1229" y="101"/>
                  </a:lnTo>
                  <a:cubicBezTo>
                    <a:pt x="652" y="201"/>
                    <a:pt x="76" y="1680"/>
                    <a:pt x="1" y="5564"/>
                  </a:cubicBezTo>
                  <a:lnTo>
                    <a:pt x="627" y="5640"/>
                  </a:lnTo>
                  <a:cubicBezTo>
                    <a:pt x="627" y="5640"/>
                    <a:pt x="351" y="1554"/>
                    <a:pt x="1354" y="0"/>
                  </a:cubicBezTo>
                  <a:close/>
                </a:path>
              </a:pathLst>
            </a:custGeom>
            <a:solidFill>
              <a:srgbClr val="FFD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8289090" y="3381362"/>
              <a:ext cx="203962" cy="517731"/>
            </a:xfrm>
            <a:custGeom>
              <a:avLst/>
              <a:gdLst/>
              <a:ahLst/>
              <a:cxnLst/>
              <a:rect l="l" t="t" r="r" b="b"/>
              <a:pathLst>
                <a:path w="2658" h="6747" extrusionOk="0">
                  <a:moveTo>
                    <a:pt x="1379" y="1"/>
                  </a:moveTo>
                  <a:cubicBezTo>
                    <a:pt x="803" y="477"/>
                    <a:pt x="1" y="1154"/>
                    <a:pt x="1" y="1154"/>
                  </a:cubicBezTo>
                  <a:cubicBezTo>
                    <a:pt x="1" y="1154"/>
                    <a:pt x="1981" y="5063"/>
                    <a:pt x="1780" y="5214"/>
                  </a:cubicBezTo>
                  <a:cubicBezTo>
                    <a:pt x="1580" y="5339"/>
                    <a:pt x="1705" y="5840"/>
                    <a:pt x="1705" y="5840"/>
                  </a:cubicBezTo>
                  <a:lnTo>
                    <a:pt x="1304" y="5339"/>
                  </a:lnTo>
                  <a:cubicBezTo>
                    <a:pt x="1304" y="5339"/>
                    <a:pt x="1029" y="5464"/>
                    <a:pt x="878" y="5540"/>
                  </a:cubicBezTo>
                  <a:cubicBezTo>
                    <a:pt x="728" y="5590"/>
                    <a:pt x="1304" y="6692"/>
                    <a:pt x="1455" y="6743"/>
                  </a:cubicBezTo>
                  <a:cubicBezTo>
                    <a:pt x="1463" y="6745"/>
                    <a:pt x="1474" y="6747"/>
                    <a:pt x="1486" y="6747"/>
                  </a:cubicBezTo>
                  <a:cubicBezTo>
                    <a:pt x="1682" y="6747"/>
                    <a:pt x="2282" y="6392"/>
                    <a:pt x="2282" y="6392"/>
                  </a:cubicBezTo>
                  <a:cubicBezTo>
                    <a:pt x="2282" y="6392"/>
                    <a:pt x="2557" y="5840"/>
                    <a:pt x="2607" y="5590"/>
                  </a:cubicBezTo>
                  <a:cubicBezTo>
                    <a:pt x="2633" y="5565"/>
                    <a:pt x="2633" y="5565"/>
                    <a:pt x="2633" y="5540"/>
                  </a:cubicBezTo>
                  <a:cubicBezTo>
                    <a:pt x="2658" y="5339"/>
                    <a:pt x="1555" y="577"/>
                    <a:pt x="13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8289090" y="3417888"/>
              <a:ext cx="159762" cy="363570"/>
            </a:xfrm>
            <a:custGeom>
              <a:avLst/>
              <a:gdLst/>
              <a:ahLst/>
              <a:cxnLst/>
              <a:rect l="l" t="t" r="r" b="b"/>
              <a:pathLst>
                <a:path w="2082" h="4738" extrusionOk="0">
                  <a:moveTo>
                    <a:pt x="803" y="1"/>
                  </a:moveTo>
                  <a:cubicBezTo>
                    <a:pt x="377" y="352"/>
                    <a:pt x="1" y="678"/>
                    <a:pt x="1" y="678"/>
                  </a:cubicBezTo>
                  <a:cubicBezTo>
                    <a:pt x="1" y="678"/>
                    <a:pt x="1981" y="4587"/>
                    <a:pt x="1780" y="4738"/>
                  </a:cubicBezTo>
                  <a:lnTo>
                    <a:pt x="1931" y="4663"/>
                  </a:lnTo>
                  <a:cubicBezTo>
                    <a:pt x="2031" y="4587"/>
                    <a:pt x="2081" y="4462"/>
                    <a:pt x="2056" y="4337"/>
                  </a:cubicBezTo>
                  <a:lnTo>
                    <a:pt x="8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8319861" y="4623779"/>
              <a:ext cx="342468" cy="752003"/>
            </a:xfrm>
            <a:custGeom>
              <a:avLst/>
              <a:gdLst/>
              <a:ahLst/>
              <a:cxnLst/>
              <a:rect l="l" t="t" r="r" b="b"/>
              <a:pathLst>
                <a:path w="4463" h="9800" extrusionOk="0">
                  <a:moveTo>
                    <a:pt x="2257" y="0"/>
                  </a:moveTo>
                  <a:lnTo>
                    <a:pt x="1" y="702"/>
                  </a:lnTo>
                  <a:cubicBezTo>
                    <a:pt x="1" y="702"/>
                    <a:pt x="2582" y="7168"/>
                    <a:pt x="2758" y="7970"/>
                  </a:cubicBezTo>
                  <a:lnTo>
                    <a:pt x="2232" y="9299"/>
                  </a:lnTo>
                  <a:lnTo>
                    <a:pt x="1655" y="9524"/>
                  </a:lnTo>
                  <a:lnTo>
                    <a:pt x="1630" y="9800"/>
                  </a:lnTo>
                  <a:lnTo>
                    <a:pt x="2933" y="9800"/>
                  </a:lnTo>
                  <a:lnTo>
                    <a:pt x="4287" y="8822"/>
                  </a:lnTo>
                  <a:cubicBezTo>
                    <a:pt x="4412" y="8722"/>
                    <a:pt x="4462" y="8572"/>
                    <a:pt x="4437" y="8421"/>
                  </a:cubicBezTo>
                  <a:cubicBezTo>
                    <a:pt x="4387" y="8221"/>
                    <a:pt x="4287" y="7920"/>
                    <a:pt x="4111" y="7644"/>
                  </a:cubicBezTo>
                  <a:cubicBezTo>
                    <a:pt x="3836" y="7218"/>
                    <a:pt x="2257"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8071777" y="3744856"/>
              <a:ext cx="444372" cy="932484"/>
            </a:xfrm>
            <a:custGeom>
              <a:avLst/>
              <a:gdLst/>
              <a:ahLst/>
              <a:cxnLst/>
              <a:rect l="l" t="t" r="r" b="b"/>
              <a:pathLst>
                <a:path w="5791" h="12152" extrusionOk="0">
                  <a:moveTo>
                    <a:pt x="3810" y="1"/>
                  </a:moveTo>
                  <a:lnTo>
                    <a:pt x="1" y="301"/>
                  </a:lnTo>
                  <a:lnTo>
                    <a:pt x="2081" y="12131"/>
                  </a:lnTo>
                  <a:cubicBezTo>
                    <a:pt x="2270" y="12145"/>
                    <a:pt x="2453" y="12151"/>
                    <a:pt x="2628" y="12151"/>
                  </a:cubicBezTo>
                  <a:cubicBezTo>
                    <a:pt x="4684" y="12151"/>
                    <a:pt x="5790" y="11279"/>
                    <a:pt x="5790" y="11279"/>
                  </a:cubicBezTo>
                  <a:cubicBezTo>
                    <a:pt x="5790" y="11279"/>
                    <a:pt x="4086" y="5088"/>
                    <a:pt x="4211" y="4136"/>
                  </a:cubicBezTo>
                  <a:cubicBezTo>
                    <a:pt x="4337" y="3209"/>
                    <a:pt x="4813" y="1980"/>
                    <a:pt x="3810" y="1"/>
                  </a:cubicBezTo>
                  <a:close/>
                </a:path>
              </a:pathLst>
            </a:custGeom>
            <a:solidFill>
              <a:srgbClr val="261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8117971" y="4027548"/>
              <a:ext cx="136588" cy="650099"/>
            </a:xfrm>
            <a:custGeom>
              <a:avLst/>
              <a:gdLst/>
              <a:ahLst/>
              <a:cxnLst/>
              <a:rect l="l" t="t" r="r" b="b"/>
              <a:pathLst>
                <a:path w="1780" h="8472" extrusionOk="0">
                  <a:moveTo>
                    <a:pt x="0" y="1"/>
                  </a:moveTo>
                  <a:lnTo>
                    <a:pt x="1479" y="8447"/>
                  </a:lnTo>
                  <a:lnTo>
                    <a:pt x="1780" y="8472"/>
                  </a:lnTo>
                  <a:lnTo>
                    <a:pt x="1354" y="1"/>
                  </a:lnTo>
                  <a:close/>
                </a:path>
              </a:pathLst>
            </a:custGeom>
            <a:solidFill>
              <a:srgbClr val="140B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7852545" y="4712254"/>
              <a:ext cx="258597" cy="679181"/>
            </a:xfrm>
            <a:custGeom>
              <a:avLst/>
              <a:gdLst/>
              <a:ahLst/>
              <a:cxnLst/>
              <a:rect l="l" t="t" r="r" b="b"/>
              <a:pathLst>
                <a:path w="3370" h="8851" extrusionOk="0">
                  <a:moveTo>
                    <a:pt x="552" y="0"/>
                  </a:moveTo>
                  <a:lnTo>
                    <a:pt x="552" y="0"/>
                  </a:lnTo>
                  <a:cubicBezTo>
                    <a:pt x="552" y="0"/>
                    <a:pt x="1580" y="7344"/>
                    <a:pt x="1580" y="7719"/>
                  </a:cubicBezTo>
                  <a:cubicBezTo>
                    <a:pt x="1580" y="8070"/>
                    <a:pt x="101" y="8647"/>
                    <a:pt x="1" y="8847"/>
                  </a:cubicBezTo>
                  <a:cubicBezTo>
                    <a:pt x="1" y="8847"/>
                    <a:pt x="1449" y="8836"/>
                    <a:pt x="2414" y="8836"/>
                  </a:cubicBezTo>
                  <a:cubicBezTo>
                    <a:pt x="2897" y="8836"/>
                    <a:pt x="3259" y="8839"/>
                    <a:pt x="3259" y="8847"/>
                  </a:cubicBezTo>
                  <a:cubicBezTo>
                    <a:pt x="3259" y="8849"/>
                    <a:pt x="3259" y="8850"/>
                    <a:pt x="3259" y="8850"/>
                  </a:cubicBezTo>
                  <a:cubicBezTo>
                    <a:pt x="3268" y="8850"/>
                    <a:pt x="3369" y="8245"/>
                    <a:pt x="2983" y="7594"/>
                  </a:cubicBezTo>
                  <a:cubicBezTo>
                    <a:pt x="2582" y="6917"/>
                    <a:pt x="3284" y="2807"/>
                    <a:pt x="3284" y="226"/>
                  </a:cubicBezTo>
                  <a:lnTo>
                    <a:pt x="5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7829448" y="3758285"/>
              <a:ext cx="427030" cy="981057"/>
            </a:xfrm>
            <a:custGeom>
              <a:avLst/>
              <a:gdLst/>
              <a:ahLst/>
              <a:cxnLst/>
              <a:rect l="l" t="t" r="r" b="b"/>
              <a:pathLst>
                <a:path w="5565" h="12785" extrusionOk="0">
                  <a:moveTo>
                    <a:pt x="4813" y="1"/>
                  </a:moveTo>
                  <a:lnTo>
                    <a:pt x="1" y="377"/>
                  </a:lnTo>
                  <a:cubicBezTo>
                    <a:pt x="277" y="1856"/>
                    <a:pt x="1" y="11956"/>
                    <a:pt x="1" y="11956"/>
                  </a:cubicBezTo>
                  <a:cubicBezTo>
                    <a:pt x="1" y="11956"/>
                    <a:pt x="1025" y="12785"/>
                    <a:pt x="2554" y="12785"/>
                  </a:cubicBezTo>
                  <a:cubicBezTo>
                    <a:pt x="3218" y="12785"/>
                    <a:pt x="3977" y="12629"/>
                    <a:pt x="4788" y="12181"/>
                  </a:cubicBezTo>
                  <a:cubicBezTo>
                    <a:pt x="4788" y="12181"/>
                    <a:pt x="4462" y="7695"/>
                    <a:pt x="4813" y="5364"/>
                  </a:cubicBezTo>
                  <a:cubicBezTo>
                    <a:pt x="5139" y="3034"/>
                    <a:pt x="5565" y="2056"/>
                    <a:pt x="4813" y="1"/>
                  </a:cubicBezTo>
                  <a:close/>
                </a:path>
              </a:pathLst>
            </a:custGeom>
            <a:solidFill>
              <a:srgbClr val="261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7829448" y="3758285"/>
              <a:ext cx="369326" cy="981287"/>
            </a:xfrm>
            <a:custGeom>
              <a:avLst/>
              <a:gdLst/>
              <a:ahLst/>
              <a:cxnLst/>
              <a:rect l="l" t="t" r="r" b="b"/>
              <a:pathLst>
                <a:path w="4813" h="12788" extrusionOk="0">
                  <a:moveTo>
                    <a:pt x="4813" y="1"/>
                  </a:moveTo>
                  <a:lnTo>
                    <a:pt x="1" y="377"/>
                  </a:lnTo>
                  <a:cubicBezTo>
                    <a:pt x="277" y="1856"/>
                    <a:pt x="1" y="11956"/>
                    <a:pt x="1" y="11956"/>
                  </a:cubicBezTo>
                  <a:cubicBezTo>
                    <a:pt x="1" y="11956"/>
                    <a:pt x="1040" y="12787"/>
                    <a:pt x="2587" y="12787"/>
                  </a:cubicBezTo>
                  <a:cubicBezTo>
                    <a:pt x="2651" y="12787"/>
                    <a:pt x="2717" y="12786"/>
                    <a:pt x="2783" y="12783"/>
                  </a:cubicBezTo>
                  <a:cubicBezTo>
                    <a:pt x="1379" y="12683"/>
                    <a:pt x="327" y="11956"/>
                    <a:pt x="327" y="11956"/>
                  </a:cubicBezTo>
                  <a:cubicBezTo>
                    <a:pt x="327" y="11956"/>
                    <a:pt x="602" y="1856"/>
                    <a:pt x="327" y="377"/>
                  </a:cubicBezTo>
                  <a:lnTo>
                    <a:pt x="4813" y="51"/>
                  </a:lnTo>
                  <a:cubicBezTo>
                    <a:pt x="4813" y="26"/>
                    <a:pt x="4813" y="26"/>
                    <a:pt x="4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7710278" y="2908214"/>
              <a:ext cx="653936" cy="902480"/>
            </a:xfrm>
            <a:custGeom>
              <a:avLst/>
              <a:gdLst/>
              <a:ahLst/>
              <a:cxnLst/>
              <a:rect l="l" t="t" r="r" b="b"/>
              <a:pathLst>
                <a:path w="8522" h="11761" extrusionOk="0">
                  <a:moveTo>
                    <a:pt x="4445" y="0"/>
                  </a:moveTo>
                  <a:cubicBezTo>
                    <a:pt x="4113" y="0"/>
                    <a:pt x="3743" y="30"/>
                    <a:pt x="3333" y="101"/>
                  </a:cubicBezTo>
                  <a:cubicBezTo>
                    <a:pt x="1404" y="402"/>
                    <a:pt x="251" y="1680"/>
                    <a:pt x="201" y="2257"/>
                  </a:cubicBezTo>
                  <a:cubicBezTo>
                    <a:pt x="0" y="4187"/>
                    <a:pt x="1554" y="11455"/>
                    <a:pt x="1554" y="11455"/>
                  </a:cubicBezTo>
                  <a:cubicBezTo>
                    <a:pt x="2499" y="11676"/>
                    <a:pt x="3390" y="11761"/>
                    <a:pt x="4199" y="11761"/>
                  </a:cubicBezTo>
                  <a:cubicBezTo>
                    <a:pt x="6778" y="11761"/>
                    <a:pt x="8521" y="10904"/>
                    <a:pt x="8521" y="10904"/>
                  </a:cubicBezTo>
                  <a:cubicBezTo>
                    <a:pt x="8521" y="10904"/>
                    <a:pt x="6917" y="7645"/>
                    <a:pt x="7118" y="4262"/>
                  </a:cubicBezTo>
                  <a:cubicBezTo>
                    <a:pt x="7193" y="3159"/>
                    <a:pt x="6967" y="929"/>
                    <a:pt x="6767" y="703"/>
                  </a:cubicBezTo>
                  <a:cubicBezTo>
                    <a:pt x="6584" y="541"/>
                    <a:pt x="5859" y="0"/>
                    <a:pt x="44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7727544" y="3179472"/>
              <a:ext cx="244324" cy="628920"/>
            </a:xfrm>
            <a:custGeom>
              <a:avLst/>
              <a:gdLst/>
              <a:ahLst/>
              <a:cxnLst/>
              <a:rect l="l" t="t" r="r" b="b"/>
              <a:pathLst>
                <a:path w="3184" h="8196" extrusionOk="0">
                  <a:moveTo>
                    <a:pt x="1" y="0"/>
                  </a:moveTo>
                  <a:lnTo>
                    <a:pt x="1" y="0"/>
                  </a:lnTo>
                  <a:cubicBezTo>
                    <a:pt x="226" y="2782"/>
                    <a:pt x="1329" y="7920"/>
                    <a:pt x="1329" y="7920"/>
                  </a:cubicBezTo>
                  <a:cubicBezTo>
                    <a:pt x="1981" y="8070"/>
                    <a:pt x="2582" y="8171"/>
                    <a:pt x="3184" y="8196"/>
                  </a:cubicBezTo>
                  <a:lnTo>
                    <a:pt x="1504" y="301"/>
                  </a:lnTo>
                  <a:lnTo>
                    <a:pt x="1" y="0"/>
                  </a:lnTo>
                  <a:close/>
                </a:path>
              </a:pathLst>
            </a:custGeom>
            <a:solidFill>
              <a:srgbClr val="E890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7208278" y="3671804"/>
              <a:ext cx="1209804" cy="1265514"/>
            </a:xfrm>
            <a:custGeom>
              <a:avLst/>
              <a:gdLst/>
              <a:ahLst/>
              <a:cxnLst/>
              <a:rect l="l" t="t" r="r" b="b"/>
              <a:pathLst>
                <a:path w="15766" h="16492" extrusionOk="0">
                  <a:moveTo>
                    <a:pt x="6965" y="3283"/>
                  </a:moveTo>
                  <a:cubicBezTo>
                    <a:pt x="6991" y="3283"/>
                    <a:pt x="7017" y="3283"/>
                    <a:pt x="7043" y="3283"/>
                  </a:cubicBezTo>
                  <a:cubicBezTo>
                    <a:pt x="9399" y="3308"/>
                    <a:pt x="11630" y="5589"/>
                    <a:pt x="11981" y="8371"/>
                  </a:cubicBezTo>
                  <a:cubicBezTo>
                    <a:pt x="12354" y="11137"/>
                    <a:pt x="10746" y="13334"/>
                    <a:pt x="8387" y="13334"/>
                  </a:cubicBezTo>
                  <a:cubicBezTo>
                    <a:pt x="8373" y="13334"/>
                    <a:pt x="8360" y="13334"/>
                    <a:pt x="8347" y="13334"/>
                  </a:cubicBezTo>
                  <a:cubicBezTo>
                    <a:pt x="5966" y="13283"/>
                    <a:pt x="3760" y="11028"/>
                    <a:pt x="3384" y="8246"/>
                  </a:cubicBezTo>
                  <a:cubicBezTo>
                    <a:pt x="3037" y="5495"/>
                    <a:pt x="4627" y="3283"/>
                    <a:pt x="6965" y="3283"/>
                  </a:cubicBezTo>
                  <a:close/>
                  <a:moveTo>
                    <a:pt x="6918" y="0"/>
                  </a:moveTo>
                  <a:cubicBezTo>
                    <a:pt x="2858" y="0"/>
                    <a:pt x="1" y="3684"/>
                    <a:pt x="552" y="8246"/>
                  </a:cubicBezTo>
                  <a:cubicBezTo>
                    <a:pt x="1103" y="12782"/>
                    <a:pt x="4813" y="16491"/>
                    <a:pt x="8873" y="16491"/>
                  </a:cubicBezTo>
                  <a:cubicBezTo>
                    <a:pt x="12933" y="16491"/>
                    <a:pt x="15765" y="12782"/>
                    <a:pt x="15239" y="8246"/>
                  </a:cubicBezTo>
                  <a:cubicBezTo>
                    <a:pt x="14687" y="3684"/>
                    <a:pt x="10978" y="0"/>
                    <a:pt x="6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7410244" y="3979512"/>
              <a:ext cx="569297" cy="740493"/>
            </a:xfrm>
            <a:custGeom>
              <a:avLst/>
              <a:gdLst/>
              <a:ahLst/>
              <a:cxnLst/>
              <a:rect l="l" t="t" r="r" b="b"/>
              <a:pathLst>
                <a:path w="7419" h="9650" extrusionOk="0">
                  <a:moveTo>
                    <a:pt x="2206" y="0"/>
                  </a:moveTo>
                  <a:lnTo>
                    <a:pt x="2206" y="0"/>
                  </a:lnTo>
                  <a:cubicBezTo>
                    <a:pt x="827" y="777"/>
                    <a:pt x="0" y="2506"/>
                    <a:pt x="276" y="4562"/>
                  </a:cubicBezTo>
                  <a:cubicBezTo>
                    <a:pt x="627" y="7319"/>
                    <a:pt x="2857" y="9599"/>
                    <a:pt x="5213" y="9649"/>
                  </a:cubicBezTo>
                  <a:cubicBezTo>
                    <a:pt x="6065" y="9649"/>
                    <a:pt x="6817" y="9374"/>
                    <a:pt x="7419" y="8897"/>
                  </a:cubicBezTo>
                  <a:lnTo>
                    <a:pt x="7419" y="8897"/>
                  </a:lnTo>
                  <a:cubicBezTo>
                    <a:pt x="6918" y="9173"/>
                    <a:pt x="6341" y="9324"/>
                    <a:pt x="5715" y="9324"/>
                  </a:cubicBezTo>
                  <a:cubicBezTo>
                    <a:pt x="3334" y="9273"/>
                    <a:pt x="1128" y="7018"/>
                    <a:pt x="752" y="4236"/>
                  </a:cubicBezTo>
                  <a:cubicBezTo>
                    <a:pt x="527" y="2431"/>
                    <a:pt x="1128" y="877"/>
                    <a:pt x="2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7456362" y="3671804"/>
              <a:ext cx="950133" cy="1198217"/>
            </a:xfrm>
            <a:custGeom>
              <a:avLst/>
              <a:gdLst/>
              <a:ahLst/>
              <a:cxnLst/>
              <a:rect l="l" t="t" r="r" b="b"/>
              <a:pathLst>
                <a:path w="12382" h="15615" extrusionOk="0">
                  <a:moveTo>
                    <a:pt x="3685" y="0"/>
                  </a:moveTo>
                  <a:cubicBezTo>
                    <a:pt x="2281" y="0"/>
                    <a:pt x="1028" y="426"/>
                    <a:pt x="1" y="1178"/>
                  </a:cubicBezTo>
                  <a:cubicBezTo>
                    <a:pt x="928" y="627"/>
                    <a:pt x="2006" y="326"/>
                    <a:pt x="3184" y="326"/>
                  </a:cubicBezTo>
                  <a:cubicBezTo>
                    <a:pt x="7244" y="326"/>
                    <a:pt x="10978" y="4010"/>
                    <a:pt x="11530" y="8572"/>
                  </a:cubicBezTo>
                  <a:cubicBezTo>
                    <a:pt x="11881" y="11554"/>
                    <a:pt x="10778" y="14161"/>
                    <a:pt x="8823" y="15614"/>
                  </a:cubicBezTo>
                  <a:cubicBezTo>
                    <a:pt x="11078" y="14261"/>
                    <a:pt x="12382" y="11454"/>
                    <a:pt x="12006" y="8246"/>
                  </a:cubicBezTo>
                  <a:cubicBezTo>
                    <a:pt x="11454" y="3684"/>
                    <a:pt x="7745" y="0"/>
                    <a:pt x="36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7660247" y="3265646"/>
              <a:ext cx="182783" cy="696754"/>
            </a:xfrm>
            <a:custGeom>
              <a:avLst/>
              <a:gdLst/>
              <a:ahLst/>
              <a:cxnLst/>
              <a:rect l="l" t="t" r="r" b="b"/>
              <a:pathLst>
                <a:path w="2382" h="9080" extrusionOk="0">
                  <a:moveTo>
                    <a:pt x="1586" y="1"/>
                  </a:moveTo>
                  <a:cubicBezTo>
                    <a:pt x="1105" y="1"/>
                    <a:pt x="599" y="279"/>
                    <a:pt x="351" y="682"/>
                  </a:cubicBezTo>
                  <a:cubicBezTo>
                    <a:pt x="326" y="1433"/>
                    <a:pt x="326" y="2110"/>
                    <a:pt x="326" y="2536"/>
                  </a:cubicBezTo>
                  <a:cubicBezTo>
                    <a:pt x="326" y="2536"/>
                    <a:pt x="126" y="4065"/>
                    <a:pt x="226" y="5393"/>
                  </a:cubicBezTo>
                  <a:cubicBezTo>
                    <a:pt x="301" y="6020"/>
                    <a:pt x="251" y="6697"/>
                    <a:pt x="251" y="7398"/>
                  </a:cubicBezTo>
                  <a:cubicBezTo>
                    <a:pt x="251" y="7599"/>
                    <a:pt x="0" y="8451"/>
                    <a:pt x="25" y="8702"/>
                  </a:cubicBezTo>
                  <a:cubicBezTo>
                    <a:pt x="49" y="9003"/>
                    <a:pt x="179" y="9079"/>
                    <a:pt x="413" y="9079"/>
                  </a:cubicBezTo>
                  <a:cubicBezTo>
                    <a:pt x="655" y="9079"/>
                    <a:pt x="1008" y="8998"/>
                    <a:pt x="1469" y="8998"/>
                  </a:cubicBezTo>
                  <a:cubicBezTo>
                    <a:pt x="1529" y="8998"/>
                    <a:pt x="1591" y="8999"/>
                    <a:pt x="1655" y="9002"/>
                  </a:cubicBezTo>
                  <a:cubicBezTo>
                    <a:pt x="1680" y="9003"/>
                    <a:pt x="1704" y="9004"/>
                    <a:pt x="1726" y="9004"/>
                  </a:cubicBezTo>
                  <a:cubicBezTo>
                    <a:pt x="2273" y="9004"/>
                    <a:pt x="2181" y="8727"/>
                    <a:pt x="2181" y="8727"/>
                  </a:cubicBezTo>
                  <a:lnTo>
                    <a:pt x="2005" y="8677"/>
                  </a:lnTo>
                  <a:cubicBezTo>
                    <a:pt x="2005" y="8677"/>
                    <a:pt x="1955" y="7373"/>
                    <a:pt x="1730" y="7148"/>
                  </a:cubicBezTo>
                  <a:cubicBezTo>
                    <a:pt x="1504" y="6897"/>
                    <a:pt x="2381" y="2712"/>
                    <a:pt x="2381" y="2336"/>
                  </a:cubicBezTo>
                  <a:cubicBezTo>
                    <a:pt x="2381" y="2085"/>
                    <a:pt x="2381" y="982"/>
                    <a:pt x="2381" y="356"/>
                  </a:cubicBezTo>
                  <a:cubicBezTo>
                    <a:pt x="2171" y="107"/>
                    <a:pt x="1883" y="1"/>
                    <a:pt x="1586" y="1"/>
                  </a:cubicBezTo>
                  <a:close/>
                </a:path>
              </a:pathLst>
            </a:custGeom>
            <a:solidFill>
              <a:srgbClr val="BA4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7669839" y="3265953"/>
              <a:ext cx="144339" cy="567455"/>
            </a:xfrm>
            <a:custGeom>
              <a:avLst/>
              <a:gdLst/>
              <a:ahLst/>
              <a:cxnLst/>
              <a:rect l="l" t="t" r="r" b="b"/>
              <a:pathLst>
                <a:path w="1881" h="7395" extrusionOk="0">
                  <a:moveTo>
                    <a:pt x="1463" y="0"/>
                  </a:moveTo>
                  <a:cubicBezTo>
                    <a:pt x="982" y="0"/>
                    <a:pt x="477" y="272"/>
                    <a:pt x="226" y="678"/>
                  </a:cubicBezTo>
                  <a:cubicBezTo>
                    <a:pt x="201" y="1429"/>
                    <a:pt x="201" y="2106"/>
                    <a:pt x="201" y="2532"/>
                  </a:cubicBezTo>
                  <a:cubicBezTo>
                    <a:pt x="201" y="2532"/>
                    <a:pt x="1" y="4061"/>
                    <a:pt x="101" y="5389"/>
                  </a:cubicBezTo>
                  <a:cubicBezTo>
                    <a:pt x="176" y="5941"/>
                    <a:pt x="151" y="6693"/>
                    <a:pt x="126" y="7394"/>
                  </a:cubicBezTo>
                  <a:cubicBezTo>
                    <a:pt x="201" y="5515"/>
                    <a:pt x="803" y="4638"/>
                    <a:pt x="1103" y="2833"/>
                  </a:cubicBezTo>
                  <a:cubicBezTo>
                    <a:pt x="1129" y="2607"/>
                    <a:pt x="1329" y="2257"/>
                    <a:pt x="1605" y="2106"/>
                  </a:cubicBezTo>
                  <a:cubicBezTo>
                    <a:pt x="1730" y="2031"/>
                    <a:pt x="1805" y="1881"/>
                    <a:pt x="1805" y="1730"/>
                  </a:cubicBezTo>
                  <a:lnTo>
                    <a:pt x="1880" y="76"/>
                  </a:lnTo>
                  <a:cubicBezTo>
                    <a:pt x="1748" y="24"/>
                    <a:pt x="1607" y="0"/>
                    <a:pt x="1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8412173" y="3810234"/>
              <a:ext cx="125155" cy="363570"/>
            </a:xfrm>
            <a:custGeom>
              <a:avLst/>
              <a:gdLst/>
              <a:ahLst/>
              <a:cxnLst/>
              <a:rect l="l" t="t" r="r" b="b"/>
              <a:pathLst>
                <a:path w="1631" h="4738" extrusionOk="0">
                  <a:moveTo>
                    <a:pt x="1" y="1"/>
                  </a:moveTo>
                  <a:lnTo>
                    <a:pt x="1" y="1"/>
                  </a:lnTo>
                  <a:cubicBezTo>
                    <a:pt x="82" y="85"/>
                    <a:pt x="167" y="171"/>
                    <a:pt x="254" y="264"/>
                  </a:cubicBezTo>
                  <a:lnTo>
                    <a:pt x="254" y="264"/>
                  </a:lnTo>
                  <a:cubicBezTo>
                    <a:pt x="237" y="226"/>
                    <a:pt x="219" y="188"/>
                    <a:pt x="201" y="151"/>
                  </a:cubicBezTo>
                  <a:lnTo>
                    <a:pt x="1" y="1"/>
                  </a:lnTo>
                  <a:close/>
                  <a:moveTo>
                    <a:pt x="254" y="264"/>
                  </a:moveTo>
                  <a:cubicBezTo>
                    <a:pt x="1008" y="1929"/>
                    <a:pt x="1104" y="4612"/>
                    <a:pt x="1104" y="4612"/>
                  </a:cubicBezTo>
                  <a:lnTo>
                    <a:pt x="1630" y="4738"/>
                  </a:lnTo>
                  <a:cubicBezTo>
                    <a:pt x="1499" y="1815"/>
                    <a:pt x="837" y="885"/>
                    <a:pt x="254" y="264"/>
                  </a:cubicBezTo>
                  <a:close/>
                </a:path>
              </a:pathLst>
            </a:custGeom>
            <a:solidFill>
              <a:srgbClr val="F29F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8402581" y="3802561"/>
              <a:ext cx="109731" cy="457801"/>
            </a:xfrm>
            <a:custGeom>
              <a:avLst/>
              <a:gdLst/>
              <a:ahLst/>
              <a:cxnLst/>
              <a:rect l="l" t="t" r="r" b="b"/>
              <a:pathLst>
                <a:path w="1430" h="5966" extrusionOk="0">
                  <a:moveTo>
                    <a:pt x="126" y="0"/>
                  </a:moveTo>
                  <a:lnTo>
                    <a:pt x="1" y="101"/>
                  </a:lnTo>
                  <a:cubicBezTo>
                    <a:pt x="778" y="1980"/>
                    <a:pt x="702" y="5765"/>
                    <a:pt x="702" y="5765"/>
                  </a:cubicBezTo>
                  <a:lnTo>
                    <a:pt x="1429" y="5965"/>
                  </a:lnTo>
                  <a:cubicBezTo>
                    <a:pt x="1429" y="5965"/>
                    <a:pt x="1128" y="827"/>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7015059" y="2573650"/>
              <a:ext cx="1904946" cy="2902194"/>
            </a:xfrm>
            <a:custGeom>
              <a:avLst/>
              <a:gdLst/>
              <a:ahLst/>
              <a:cxnLst/>
              <a:rect l="l" t="t" r="r" b="b"/>
              <a:pathLst>
                <a:path w="24825" h="37821" extrusionOk="0">
                  <a:moveTo>
                    <a:pt x="10525" y="14430"/>
                  </a:moveTo>
                  <a:cubicBezTo>
                    <a:pt x="10641" y="14430"/>
                    <a:pt x="10621" y="14467"/>
                    <a:pt x="10639" y="14712"/>
                  </a:cubicBezTo>
                  <a:cubicBezTo>
                    <a:pt x="10138" y="14662"/>
                    <a:pt x="10238" y="14737"/>
                    <a:pt x="10288" y="14436"/>
                  </a:cubicBezTo>
                  <a:cubicBezTo>
                    <a:pt x="10401" y="14436"/>
                    <a:pt x="10475" y="14430"/>
                    <a:pt x="10525" y="14430"/>
                  </a:cubicBezTo>
                  <a:close/>
                  <a:moveTo>
                    <a:pt x="16810" y="11607"/>
                  </a:moveTo>
                  <a:cubicBezTo>
                    <a:pt x="16843" y="11607"/>
                    <a:pt x="16849" y="11669"/>
                    <a:pt x="16905" y="11780"/>
                  </a:cubicBezTo>
                  <a:cubicBezTo>
                    <a:pt x="19185" y="16291"/>
                    <a:pt x="18559" y="15339"/>
                    <a:pt x="18584" y="16642"/>
                  </a:cubicBezTo>
                  <a:lnTo>
                    <a:pt x="18584" y="16642"/>
                  </a:lnTo>
                  <a:cubicBezTo>
                    <a:pt x="18410" y="16469"/>
                    <a:pt x="18370" y="16403"/>
                    <a:pt x="18334" y="16403"/>
                  </a:cubicBezTo>
                  <a:cubicBezTo>
                    <a:pt x="18307" y="16403"/>
                    <a:pt x="18282" y="16439"/>
                    <a:pt x="18208" y="16492"/>
                  </a:cubicBezTo>
                  <a:cubicBezTo>
                    <a:pt x="17306" y="15414"/>
                    <a:pt x="16679" y="13158"/>
                    <a:pt x="16403" y="11930"/>
                  </a:cubicBezTo>
                  <a:cubicBezTo>
                    <a:pt x="16683" y="11706"/>
                    <a:pt x="16768" y="11607"/>
                    <a:pt x="16810" y="11607"/>
                  </a:cubicBezTo>
                  <a:close/>
                  <a:moveTo>
                    <a:pt x="18659" y="17118"/>
                  </a:moveTo>
                  <a:cubicBezTo>
                    <a:pt x="18860" y="18020"/>
                    <a:pt x="19035" y="19048"/>
                    <a:pt x="19085" y="20652"/>
                  </a:cubicBezTo>
                  <a:cubicBezTo>
                    <a:pt x="19085" y="20801"/>
                    <a:pt x="19111" y="20835"/>
                    <a:pt x="19049" y="20835"/>
                  </a:cubicBezTo>
                  <a:cubicBezTo>
                    <a:pt x="18997" y="20835"/>
                    <a:pt x="18884" y="20811"/>
                    <a:pt x="18642" y="20811"/>
                  </a:cubicBezTo>
                  <a:cubicBezTo>
                    <a:pt x="18539" y="20811"/>
                    <a:pt x="18413" y="20815"/>
                    <a:pt x="18258" y="20827"/>
                  </a:cubicBezTo>
                  <a:cubicBezTo>
                    <a:pt x="18194" y="20827"/>
                    <a:pt x="18157" y="20834"/>
                    <a:pt x="18134" y="20834"/>
                  </a:cubicBezTo>
                  <a:cubicBezTo>
                    <a:pt x="18094" y="20834"/>
                    <a:pt x="18099" y="20814"/>
                    <a:pt x="18083" y="20702"/>
                  </a:cubicBezTo>
                  <a:cubicBezTo>
                    <a:pt x="17907" y="19700"/>
                    <a:pt x="17957" y="19624"/>
                    <a:pt x="18033" y="19098"/>
                  </a:cubicBezTo>
                  <a:cubicBezTo>
                    <a:pt x="18459" y="16792"/>
                    <a:pt x="17732" y="17544"/>
                    <a:pt x="18659" y="17118"/>
                  </a:cubicBezTo>
                  <a:close/>
                  <a:moveTo>
                    <a:pt x="10508" y="17695"/>
                  </a:moveTo>
                  <a:cubicBezTo>
                    <a:pt x="10550" y="17695"/>
                    <a:pt x="10629" y="17710"/>
                    <a:pt x="10764" y="17745"/>
                  </a:cubicBezTo>
                  <a:cubicBezTo>
                    <a:pt x="11090" y="17845"/>
                    <a:pt x="11040" y="17594"/>
                    <a:pt x="11040" y="19574"/>
                  </a:cubicBezTo>
                  <a:cubicBezTo>
                    <a:pt x="11040" y="21755"/>
                    <a:pt x="10990" y="24562"/>
                    <a:pt x="10940" y="26843"/>
                  </a:cubicBezTo>
                  <a:cubicBezTo>
                    <a:pt x="10940" y="27231"/>
                    <a:pt x="11237" y="27545"/>
                    <a:pt x="11607" y="27545"/>
                  </a:cubicBezTo>
                  <a:cubicBezTo>
                    <a:pt x="11667" y="27545"/>
                    <a:pt x="11729" y="27537"/>
                    <a:pt x="11792" y="27519"/>
                  </a:cubicBezTo>
                  <a:cubicBezTo>
                    <a:pt x="12143" y="27444"/>
                    <a:pt x="12469" y="27269"/>
                    <a:pt x="12569" y="27218"/>
                  </a:cubicBezTo>
                  <a:lnTo>
                    <a:pt x="12569" y="27218"/>
                  </a:lnTo>
                  <a:cubicBezTo>
                    <a:pt x="12418" y="27369"/>
                    <a:pt x="11667" y="27895"/>
                    <a:pt x="10965" y="27895"/>
                  </a:cubicBezTo>
                  <a:cubicBezTo>
                    <a:pt x="5977" y="27820"/>
                    <a:pt x="3446" y="19499"/>
                    <a:pt x="8433" y="17720"/>
                  </a:cubicBezTo>
                  <a:lnTo>
                    <a:pt x="8433" y="17720"/>
                  </a:lnTo>
                  <a:cubicBezTo>
                    <a:pt x="8459" y="18020"/>
                    <a:pt x="8527" y="18096"/>
                    <a:pt x="8784" y="18096"/>
                  </a:cubicBezTo>
                  <a:cubicBezTo>
                    <a:pt x="9041" y="18096"/>
                    <a:pt x="9486" y="18020"/>
                    <a:pt x="10263" y="18020"/>
                  </a:cubicBezTo>
                  <a:cubicBezTo>
                    <a:pt x="10926" y="18020"/>
                    <a:pt x="10305" y="17695"/>
                    <a:pt x="10508" y="17695"/>
                  </a:cubicBezTo>
                  <a:close/>
                  <a:moveTo>
                    <a:pt x="12043" y="0"/>
                  </a:moveTo>
                  <a:cubicBezTo>
                    <a:pt x="11742" y="0"/>
                    <a:pt x="11516" y="351"/>
                    <a:pt x="11366" y="552"/>
                  </a:cubicBezTo>
                  <a:cubicBezTo>
                    <a:pt x="11240" y="326"/>
                    <a:pt x="11140" y="75"/>
                    <a:pt x="10714" y="75"/>
                  </a:cubicBezTo>
                  <a:cubicBezTo>
                    <a:pt x="9983" y="75"/>
                    <a:pt x="10532" y="930"/>
                    <a:pt x="9755" y="930"/>
                  </a:cubicBezTo>
                  <a:cubicBezTo>
                    <a:pt x="9733" y="930"/>
                    <a:pt x="9710" y="929"/>
                    <a:pt x="9687" y="928"/>
                  </a:cubicBezTo>
                  <a:cubicBezTo>
                    <a:pt x="9670" y="927"/>
                    <a:pt x="9653" y="926"/>
                    <a:pt x="9637" y="926"/>
                  </a:cubicBezTo>
                  <a:cubicBezTo>
                    <a:pt x="8891" y="926"/>
                    <a:pt x="9046" y="2030"/>
                    <a:pt x="9536" y="2030"/>
                  </a:cubicBezTo>
                  <a:cubicBezTo>
                    <a:pt x="9595" y="2030"/>
                    <a:pt x="9636" y="2018"/>
                    <a:pt x="9670" y="2018"/>
                  </a:cubicBezTo>
                  <a:cubicBezTo>
                    <a:pt x="9783" y="2018"/>
                    <a:pt x="9829" y="2150"/>
                    <a:pt x="10213" y="3284"/>
                  </a:cubicBezTo>
                  <a:cubicBezTo>
                    <a:pt x="10481" y="4042"/>
                    <a:pt x="10530" y="4244"/>
                    <a:pt x="11015" y="4244"/>
                  </a:cubicBezTo>
                  <a:cubicBezTo>
                    <a:pt x="11075" y="4244"/>
                    <a:pt x="11141" y="4241"/>
                    <a:pt x="11215" y="4236"/>
                  </a:cubicBezTo>
                  <a:lnTo>
                    <a:pt x="11366" y="4737"/>
                  </a:lnTo>
                  <a:cubicBezTo>
                    <a:pt x="8860" y="5890"/>
                    <a:pt x="9160" y="8196"/>
                    <a:pt x="8935" y="12857"/>
                  </a:cubicBezTo>
                  <a:cubicBezTo>
                    <a:pt x="8784" y="15865"/>
                    <a:pt x="9586" y="13910"/>
                    <a:pt x="6829" y="15289"/>
                  </a:cubicBezTo>
                  <a:cubicBezTo>
                    <a:pt x="1" y="18789"/>
                    <a:pt x="3904" y="30798"/>
                    <a:pt x="11467" y="30798"/>
                  </a:cubicBezTo>
                  <a:cubicBezTo>
                    <a:pt x="11649" y="30798"/>
                    <a:pt x="11832" y="30791"/>
                    <a:pt x="12017" y="30777"/>
                  </a:cubicBezTo>
                  <a:cubicBezTo>
                    <a:pt x="12076" y="30777"/>
                    <a:pt x="12112" y="30772"/>
                    <a:pt x="12135" y="30772"/>
                  </a:cubicBezTo>
                  <a:cubicBezTo>
                    <a:pt x="12182" y="30772"/>
                    <a:pt x="12176" y="30794"/>
                    <a:pt x="12193" y="30928"/>
                  </a:cubicBezTo>
                  <a:cubicBezTo>
                    <a:pt x="12945" y="36391"/>
                    <a:pt x="13195" y="35865"/>
                    <a:pt x="11742" y="36642"/>
                  </a:cubicBezTo>
                  <a:cubicBezTo>
                    <a:pt x="11608" y="36717"/>
                    <a:pt x="11547" y="36740"/>
                    <a:pt x="11620" y="36740"/>
                  </a:cubicBezTo>
                  <a:cubicBezTo>
                    <a:pt x="11727" y="36740"/>
                    <a:pt x="12118" y="36692"/>
                    <a:pt x="12986" y="36692"/>
                  </a:cubicBezTo>
                  <a:cubicBezTo>
                    <a:pt x="13311" y="36692"/>
                    <a:pt x="13703" y="36699"/>
                    <a:pt x="14173" y="36717"/>
                  </a:cubicBezTo>
                  <a:cubicBezTo>
                    <a:pt x="14223" y="35239"/>
                    <a:pt x="13496" y="37820"/>
                    <a:pt x="14098" y="30201"/>
                  </a:cubicBezTo>
                  <a:cubicBezTo>
                    <a:pt x="15150" y="29700"/>
                    <a:pt x="16027" y="28848"/>
                    <a:pt x="16579" y="27970"/>
                  </a:cubicBezTo>
                  <a:lnTo>
                    <a:pt x="16579" y="27970"/>
                  </a:lnTo>
                  <a:cubicBezTo>
                    <a:pt x="16605" y="27976"/>
                    <a:pt x="16754" y="28005"/>
                    <a:pt x="17456" y="28146"/>
                  </a:cubicBezTo>
                  <a:cubicBezTo>
                    <a:pt x="17657" y="28196"/>
                    <a:pt x="19937" y="34261"/>
                    <a:pt x="20063" y="34863"/>
                  </a:cubicBezTo>
                  <a:cubicBezTo>
                    <a:pt x="19411" y="36592"/>
                    <a:pt x="19611" y="36241"/>
                    <a:pt x="18860" y="36517"/>
                  </a:cubicBezTo>
                  <a:lnTo>
                    <a:pt x="19937" y="36517"/>
                  </a:lnTo>
                  <a:cubicBezTo>
                    <a:pt x="21341" y="35489"/>
                    <a:pt x="21416" y="35489"/>
                    <a:pt x="21366" y="35289"/>
                  </a:cubicBezTo>
                  <a:cubicBezTo>
                    <a:pt x="21040" y="34061"/>
                    <a:pt x="21366" y="36191"/>
                    <a:pt x="20012" y="30301"/>
                  </a:cubicBezTo>
                  <a:cubicBezTo>
                    <a:pt x="19951" y="30055"/>
                    <a:pt x="19932" y="29966"/>
                    <a:pt x="19974" y="29966"/>
                  </a:cubicBezTo>
                  <a:cubicBezTo>
                    <a:pt x="20086" y="29966"/>
                    <a:pt x="20630" y="30602"/>
                    <a:pt x="21942" y="30602"/>
                  </a:cubicBezTo>
                  <a:cubicBezTo>
                    <a:pt x="23120" y="30602"/>
                    <a:pt x="23697" y="30401"/>
                    <a:pt x="24123" y="29299"/>
                  </a:cubicBezTo>
                  <a:cubicBezTo>
                    <a:pt x="24825" y="27569"/>
                    <a:pt x="24499" y="24462"/>
                    <a:pt x="23521" y="23233"/>
                  </a:cubicBezTo>
                  <a:cubicBezTo>
                    <a:pt x="21842" y="21153"/>
                    <a:pt x="19812" y="21178"/>
                    <a:pt x="19812" y="20827"/>
                  </a:cubicBezTo>
                  <a:cubicBezTo>
                    <a:pt x="19737" y="19499"/>
                    <a:pt x="19561" y="18146"/>
                    <a:pt x="18860" y="17093"/>
                  </a:cubicBezTo>
                  <a:cubicBezTo>
                    <a:pt x="19221" y="16349"/>
                    <a:pt x="19212" y="16250"/>
                    <a:pt x="19208" y="16240"/>
                  </a:cubicBezTo>
                  <a:lnTo>
                    <a:pt x="19208" y="16240"/>
                  </a:lnTo>
                  <a:cubicBezTo>
                    <a:pt x="19208" y="16241"/>
                    <a:pt x="19209" y="16241"/>
                    <a:pt x="19210" y="16241"/>
                  </a:cubicBezTo>
                  <a:cubicBezTo>
                    <a:pt x="19210" y="16241"/>
                    <a:pt x="17256" y="6241"/>
                    <a:pt x="15852" y="5364"/>
                  </a:cubicBezTo>
                  <a:cubicBezTo>
                    <a:pt x="15351" y="4862"/>
                    <a:pt x="14223" y="4361"/>
                    <a:pt x="13521" y="4361"/>
                  </a:cubicBezTo>
                  <a:cubicBezTo>
                    <a:pt x="13220" y="4361"/>
                    <a:pt x="13296" y="4336"/>
                    <a:pt x="13070" y="3634"/>
                  </a:cubicBezTo>
                  <a:cubicBezTo>
                    <a:pt x="13321" y="3284"/>
                    <a:pt x="13195" y="3284"/>
                    <a:pt x="12970" y="3133"/>
                  </a:cubicBezTo>
                  <a:cubicBezTo>
                    <a:pt x="13546" y="2607"/>
                    <a:pt x="13396" y="2632"/>
                    <a:pt x="13145" y="2381"/>
                  </a:cubicBezTo>
                  <a:cubicBezTo>
                    <a:pt x="12895" y="2106"/>
                    <a:pt x="13246" y="1805"/>
                    <a:pt x="13195" y="1679"/>
                  </a:cubicBezTo>
                  <a:cubicBezTo>
                    <a:pt x="13142" y="1543"/>
                    <a:pt x="13053" y="1499"/>
                    <a:pt x="12958" y="1499"/>
                  </a:cubicBezTo>
                  <a:cubicBezTo>
                    <a:pt x="12790" y="1499"/>
                    <a:pt x="12603" y="1633"/>
                    <a:pt x="12552" y="1633"/>
                  </a:cubicBezTo>
                  <a:cubicBezTo>
                    <a:pt x="12509" y="1633"/>
                    <a:pt x="12561" y="1541"/>
                    <a:pt x="12794" y="1203"/>
                  </a:cubicBezTo>
                  <a:cubicBezTo>
                    <a:pt x="13070" y="752"/>
                    <a:pt x="12870" y="752"/>
                    <a:pt x="12569" y="677"/>
                  </a:cubicBezTo>
                  <a:cubicBezTo>
                    <a:pt x="11992" y="552"/>
                    <a:pt x="12418" y="0"/>
                    <a:pt x="120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
            <p:cNvSpPr/>
            <p:nvPr/>
          </p:nvSpPr>
          <p:spPr>
            <a:xfrm>
              <a:off x="6587108" y="3282835"/>
              <a:ext cx="294279" cy="96686"/>
            </a:xfrm>
            <a:custGeom>
              <a:avLst/>
              <a:gdLst/>
              <a:ahLst/>
              <a:cxnLst/>
              <a:rect l="l" t="t" r="r" b="b"/>
              <a:pathLst>
                <a:path w="3835" h="1260" extrusionOk="0">
                  <a:moveTo>
                    <a:pt x="1051" y="1"/>
                  </a:moveTo>
                  <a:cubicBezTo>
                    <a:pt x="591" y="1"/>
                    <a:pt x="0" y="157"/>
                    <a:pt x="0" y="157"/>
                  </a:cubicBezTo>
                  <a:lnTo>
                    <a:pt x="1228" y="382"/>
                  </a:lnTo>
                  <a:lnTo>
                    <a:pt x="1905" y="1260"/>
                  </a:lnTo>
                  <a:lnTo>
                    <a:pt x="2757" y="959"/>
                  </a:lnTo>
                  <a:lnTo>
                    <a:pt x="3835" y="1260"/>
                  </a:lnTo>
                  <a:cubicBezTo>
                    <a:pt x="3835" y="1260"/>
                    <a:pt x="3233" y="608"/>
                    <a:pt x="3058" y="483"/>
                  </a:cubicBezTo>
                  <a:cubicBezTo>
                    <a:pt x="3039" y="471"/>
                    <a:pt x="3014" y="465"/>
                    <a:pt x="2985" y="465"/>
                  </a:cubicBezTo>
                  <a:cubicBezTo>
                    <a:pt x="2700" y="465"/>
                    <a:pt x="1980" y="959"/>
                    <a:pt x="1980" y="959"/>
                  </a:cubicBezTo>
                  <a:cubicBezTo>
                    <a:pt x="1980" y="959"/>
                    <a:pt x="1755" y="533"/>
                    <a:pt x="1554" y="157"/>
                  </a:cubicBezTo>
                  <a:cubicBezTo>
                    <a:pt x="1479" y="40"/>
                    <a:pt x="1281" y="1"/>
                    <a:pt x="1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
            <p:cNvSpPr/>
            <p:nvPr/>
          </p:nvSpPr>
          <p:spPr>
            <a:xfrm>
              <a:off x="6931341" y="3054011"/>
              <a:ext cx="111649" cy="37063"/>
            </a:xfrm>
            <a:custGeom>
              <a:avLst/>
              <a:gdLst/>
              <a:ahLst/>
              <a:cxnLst/>
              <a:rect l="l" t="t" r="r" b="b"/>
              <a:pathLst>
                <a:path w="1455" h="483" extrusionOk="0">
                  <a:moveTo>
                    <a:pt x="1061" y="0"/>
                  </a:moveTo>
                  <a:cubicBezTo>
                    <a:pt x="975" y="0"/>
                    <a:pt x="903" y="14"/>
                    <a:pt x="878" y="56"/>
                  </a:cubicBezTo>
                  <a:cubicBezTo>
                    <a:pt x="778" y="206"/>
                    <a:pt x="702" y="382"/>
                    <a:pt x="702" y="382"/>
                  </a:cubicBezTo>
                  <a:cubicBezTo>
                    <a:pt x="702" y="382"/>
                    <a:pt x="433" y="175"/>
                    <a:pt x="328" y="175"/>
                  </a:cubicBezTo>
                  <a:cubicBezTo>
                    <a:pt x="317" y="175"/>
                    <a:pt x="308" y="177"/>
                    <a:pt x="301" y="181"/>
                  </a:cubicBezTo>
                  <a:cubicBezTo>
                    <a:pt x="226" y="232"/>
                    <a:pt x="1" y="482"/>
                    <a:pt x="1" y="482"/>
                  </a:cubicBezTo>
                  <a:lnTo>
                    <a:pt x="402" y="382"/>
                  </a:lnTo>
                  <a:lnTo>
                    <a:pt x="727" y="482"/>
                  </a:lnTo>
                  <a:lnTo>
                    <a:pt x="1003" y="156"/>
                  </a:lnTo>
                  <a:lnTo>
                    <a:pt x="1454" y="56"/>
                  </a:lnTo>
                  <a:cubicBezTo>
                    <a:pt x="1454" y="56"/>
                    <a:pt x="1231" y="0"/>
                    <a:pt x="10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7131389" y="3375991"/>
              <a:ext cx="173114" cy="84332"/>
            </a:xfrm>
            <a:custGeom>
              <a:avLst/>
              <a:gdLst/>
              <a:ahLst/>
              <a:cxnLst/>
              <a:rect l="l" t="t" r="r" b="b"/>
              <a:pathLst>
                <a:path w="2256" h="1099" extrusionOk="0">
                  <a:moveTo>
                    <a:pt x="1892" y="1"/>
                  </a:moveTo>
                  <a:cubicBezTo>
                    <a:pt x="1647" y="1"/>
                    <a:pt x="1359" y="32"/>
                    <a:pt x="1303" y="171"/>
                  </a:cubicBezTo>
                  <a:cubicBezTo>
                    <a:pt x="1203" y="422"/>
                    <a:pt x="1103" y="722"/>
                    <a:pt x="1103" y="722"/>
                  </a:cubicBezTo>
                  <a:cubicBezTo>
                    <a:pt x="1103" y="722"/>
                    <a:pt x="637" y="509"/>
                    <a:pt x="457" y="509"/>
                  </a:cubicBezTo>
                  <a:cubicBezTo>
                    <a:pt x="432" y="509"/>
                    <a:pt x="413" y="513"/>
                    <a:pt x="401" y="522"/>
                  </a:cubicBezTo>
                  <a:cubicBezTo>
                    <a:pt x="301" y="622"/>
                    <a:pt x="0" y="1098"/>
                    <a:pt x="0" y="1098"/>
                  </a:cubicBezTo>
                  <a:lnTo>
                    <a:pt x="627" y="797"/>
                  </a:lnTo>
                  <a:lnTo>
                    <a:pt x="1178" y="898"/>
                  </a:lnTo>
                  <a:lnTo>
                    <a:pt x="1529" y="271"/>
                  </a:lnTo>
                  <a:lnTo>
                    <a:pt x="2256" y="21"/>
                  </a:lnTo>
                  <a:cubicBezTo>
                    <a:pt x="2256" y="21"/>
                    <a:pt x="2087" y="1"/>
                    <a:pt x="18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3" name="Google Shape;733;p3"/>
          <p:cNvSpPr txBox="1">
            <a:spLocks noGrp="1"/>
          </p:cNvSpPr>
          <p:nvPr>
            <p:ph type="title"/>
          </p:nvPr>
        </p:nvSpPr>
        <p:spPr>
          <a:xfrm>
            <a:off x="720000" y="1748700"/>
            <a:ext cx="3365400" cy="8418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5000" b="0">
                <a:solidFill>
                  <a:schemeClr val="dk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734" name="Google Shape;734;p3"/>
          <p:cNvSpPr txBox="1">
            <a:spLocks noGrp="1"/>
          </p:cNvSpPr>
          <p:nvPr>
            <p:ph type="title" idx="2" hasCustomPrompt="1"/>
          </p:nvPr>
        </p:nvSpPr>
        <p:spPr>
          <a:xfrm>
            <a:off x="720000" y="811300"/>
            <a:ext cx="12519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5" name="Google Shape;735;p3"/>
          <p:cNvSpPr txBox="1">
            <a:spLocks noGrp="1"/>
          </p:cNvSpPr>
          <p:nvPr>
            <p:ph type="subTitle" idx="1"/>
          </p:nvPr>
        </p:nvSpPr>
        <p:spPr>
          <a:xfrm>
            <a:off x="720000" y="2590500"/>
            <a:ext cx="3365400" cy="35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0"/>
        <p:cNvGrpSpPr/>
        <p:nvPr/>
      </p:nvGrpSpPr>
      <p:grpSpPr>
        <a:xfrm>
          <a:off x="0" y="0"/>
          <a:ext cx="0" cy="0"/>
          <a:chOff x="0" y="0"/>
          <a:chExt cx="0" cy="0"/>
        </a:xfrm>
      </p:grpSpPr>
      <p:grpSp>
        <p:nvGrpSpPr>
          <p:cNvPr id="791" name="Google Shape;791;p6"/>
          <p:cNvGrpSpPr/>
          <p:nvPr/>
        </p:nvGrpSpPr>
        <p:grpSpPr>
          <a:xfrm>
            <a:off x="-234379" y="208798"/>
            <a:ext cx="10069936" cy="4975900"/>
            <a:chOff x="1401150" y="771825"/>
            <a:chExt cx="4782000" cy="2362950"/>
          </a:xfrm>
        </p:grpSpPr>
        <p:sp>
          <p:nvSpPr>
            <p:cNvPr id="792" name="Google Shape;792;p6"/>
            <p:cNvSpPr/>
            <p:nvPr/>
          </p:nvSpPr>
          <p:spPr>
            <a:xfrm>
              <a:off x="1401150" y="771825"/>
              <a:ext cx="4782000" cy="2362950"/>
            </a:xfrm>
            <a:custGeom>
              <a:avLst/>
              <a:gdLst/>
              <a:ahLst/>
              <a:cxnLst/>
              <a:rect l="l" t="t" r="r" b="b"/>
              <a:pathLst>
                <a:path w="191280" h="94518" extrusionOk="0">
                  <a:moveTo>
                    <a:pt x="14712" y="1960"/>
                  </a:moveTo>
                  <a:cubicBezTo>
                    <a:pt x="15589" y="1960"/>
                    <a:pt x="16441" y="2286"/>
                    <a:pt x="17093" y="2888"/>
                  </a:cubicBezTo>
                  <a:cubicBezTo>
                    <a:pt x="18221" y="3890"/>
                    <a:pt x="18672" y="5269"/>
                    <a:pt x="18772" y="6522"/>
                  </a:cubicBezTo>
                  <a:lnTo>
                    <a:pt x="18321" y="6321"/>
                  </a:lnTo>
                  <a:cubicBezTo>
                    <a:pt x="18293" y="6307"/>
                    <a:pt x="18265" y="6301"/>
                    <a:pt x="18238" y="6301"/>
                  </a:cubicBezTo>
                  <a:cubicBezTo>
                    <a:pt x="18169" y="6301"/>
                    <a:pt x="18107" y="6342"/>
                    <a:pt x="18070" y="6397"/>
                  </a:cubicBezTo>
                  <a:cubicBezTo>
                    <a:pt x="18045" y="6497"/>
                    <a:pt x="18070" y="6597"/>
                    <a:pt x="18171" y="6647"/>
                  </a:cubicBezTo>
                  <a:lnTo>
                    <a:pt x="18672" y="6873"/>
                  </a:lnTo>
                  <a:lnTo>
                    <a:pt x="18321" y="7299"/>
                  </a:lnTo>
                  <a:cubicBezTo>
                    <a:pt x="18246" y="7374"/>
                    <a:pt x="18246" y="7474"/>
                    <a:pt x="18321" y="7549"/>
                  </a:cubicBezTo>
                  <a:cubicBezTo>
                    <a:pt x="18371" y="7574"/>
                    <a:pt x="18396" y="7600"/>
                    <a:pt x="18446" y="7600"/>
                  </a:cubicBezTo>
                  <a:cubicBezTo>
                    <a:pt x="18496" y="7600"/>
                    <a:pt x="18547" y="7574"/>
                    <a:pt x="18572" y="7524"/>
                  </a:cubicBezTo>
                  <a:lnTo>
                    <a:pt x="18822" y="7249"/>
                  </a:lnTo>
                  <a:lnTo>
                    <a:pt x="18822" y="7249"/>
                  </a:lnTo>
                  <a:cubicBezTo>
                    <a:pt x="18822" y="7850"/>
                    <a:pt x="18772" y="8402"/>
                    <a:pt x="18722" y="8828"/>
                  </a:cubicBezTo>
                  <a:cubicBezTo>
                    <a:pt x="18647" y="9429"/>
                    <a:pt x="18496" y="10031"/>
                    <a:pt x="18346" y="10607"/>
                  </a:cubicBezTo>
                  <a:cubicBezTo>
                    <a:pt x="18196" y="10532"/>
                    <a:pt x="18045" y="10482"/>
                    <a:pt x="17895" y="10432"/>
                  </a:cubicBezTo>
                  <a:cubicBezTo>
                    <a:pt x="17882" y="10427"/>
                    <a:pt x="17868" y="10425"/>
                    <a:pt x="17854" y="10425"/>
                  </a:cubicBezTo>
                  <a:cubicBezTo>
                    <a:pt x="17787" y="10425"/>
                    <a:pt x="17711" y="10474"/>
                    <a:pt x="17669" y="10557"/>
                  </a:cubicBezTo>
                  <a:cubicBezTo>
                    <a:pt x="17644" y="10657"/>
                    <a:pt x="17694" y="10757"/>
                    <a:pt x="17795" y="10783"/>
                  </a:cubicBezTo>
                  <a:cubicBezTo>
                    <a:pt x="17945" y="10833"/>
                    <a:pt x="18095" y="10883"/>
                    <a:pt x="18221" y="10933"/>
                  </a:cubicBezTo>
                  <a:cubicBezTo>
                    <a:pt x="17970" y="11760"/>
                    <a:pt x="17619" y="12537"/>
                    <a:pt x="17193" y="13289"/>
                  </a:cubicBezTo>
                  <a:lnTo>
                    <a:pt x="14261" y="6622"/>
                  </a:lnTo>
                  <a:lnTo>
                    <a:pt x="11604" y="6622"/>
                  </a:lnTo>
                  <a:lnTo>
                    <a:pt x="13283" y="12286"/>
                  </a:lnTo>
                  <a:cubicBezTo>
                    <a:pt x="11780" y="10006"/>
                    <a:pt x="11153" y="7324"/>
                    <a:pt x="11629" y="4868"/>
                  </a:cubicBezTo>
                  <a:lnTo>
                    <a:pt x="11629" y="4868"/>
                  </a:lnTo>
                  <a:cubicBezTo>
                    <a:pt x="11729" y="4943"/>
                    <a:pt x="11830" y="5018"/>
                    <a:pt x="11905" y="5093"/>
                  </a:cubicBezTo>
                  <a:cubicBezTo>
                    <a:pt x="11955" y="5118"/>
                    <a:pt x="11980" y="5143"/>
                    <a:pt x="12030" y="5143"/>
                  </a:cubicBezTo>
                  <a:cubicBezTo>
                    <a:pt x="12080" y="5143"/>
                    <a:pt x="12130" y="5118"/>
                    <a:pt x="12156" y="5068"/>
                  </a:cubicBezTo>
                  <a:cubicBezTo>
                    <a:pt x="12231" y="4993"/>
                    <a:pt x="12231" y="4893"/>
                    <a:pt x="12156" y="4818"/>
                  </a:cubicBezTo>
                  <a:cubicBezTo>
                    <a:pt x="12005" y="4692"/>
                    <a:pt x="11855" y="4592"/>
                    <a:pt x="11704" y="4517"/>
                  </a:cubicBezTo>
                  <a:cubicBezTo>
                    <a:pt x="11830" y="3915"/>
                    <a:pt x="12055" y="3314"/>
                    <a:pt x="12481" y="2863"/>
                  </a:cubicBezTo>
                  <a:cubicBezTo>
                    <a:pt x="12481" y="2963"/>
                    <a:pt x="12481" y="3038"/>
                    <a:pt x="12506" y="3138"/>
                  </a:cubicBezTo>
                  <a:cubicBezTo>
                    <a:pt x="12506" y="3239"/>
                    <a:pt x="12582" y="3314"/>
                    <a:pt x="12682" y="3314"/>
                  </a:cubicBezTo>
                  <a:cubicBezTo>
                    <a:pt x="12782" y="3314"/>
                    <a:pt x="12857" y="3214"/>
                    <a:pt x="12857" y="3113"/>
                  </a:cubicBezTo>
                  <a:cubicBezTo>
                    <a:pt x="12832" y="2938"/>
                    <a:pt x="12832" y="2787"/>
                    <a:pt x="12857" y="2612"/>
                  </a:cubicBezTo>
                  <a:lnTo>
                    <a:pt x="13684" y="2888"/>
                  </a:lnTo>
                  <a:cubicBezTo>
                    <a:pt x="13709" y="2913"/>
                    <a:pt x="13709" y="2913"/>
                    <a:pt x="13735" y="2913"/>
                  </a:cubicBezTo>
                  <a:cubicBezTo>
                    <a:pt x="13810" y="2913"/>
                    <a:pt x="13885" y="2863"/>
                    <a:pt x="13910" y="2787"/>
                  </a:cubicBezTo>
                  <a:cubicBezTo>
                    <a:pt x="13935" y="2687"/>
                    <a:pt x="13885" y="2587"/>
                    <a:pt x="13810" y="2562"/>
                  </a:cubicBezTo>
                  <a:lnTo>
                    <a:pt x="13158" y="2336"/>
                  </a:lnTo>
                  <a:cubicBezTo>
                    <a:pt x="13384" y="2211"/>
                    <a:pt x="13659" y="2111"/>
                    <a:pt x="13960" y="2036"/>
                  </a:cubicBezTo>
                  <a:cubicBezTo>
                    <a:pt x="14211" y="1985"/>
                    <a:pt x="14461" y="1960"/>
                    <a:pt x="14712" y="1960"/>
                  </a:cubicBezTo>
                  <a:close/>
                  <a:moveTo>
                    <a:pt x="157445" y="1259"/>
                  </a:moveTo>
                  <a:cubicBezTo>
                    <a:pt x="157996" y="1259"/>
                    <a:pt x="158472" y="1484"/>
                    <a:pt x="158873" y="1960"/>
                  </a:cubicBezTo>
                  <a:cubicBezTo>
                    <a:pt x="159049" y="2136"/>
                    <a:pt x="159174" y="2361"/>
                    <a:pt x="159299" y="2637"/>
                  </a:cubicBezTo>
                  <a:cubicBezTo>
                    <a:pt x="159425" y="2888"/>
                    <a:pt x="159525" y="3163"/>
                    <a:pt x="159600" y="3414"/>
                  </a:cubicBezTo>
                  <a:lnTo>
                    <a:pt x="159324" y="3264"/>
                  </a:lnTo>
                  <a:cubicBezTo>
                    <a:pt x="159283" y="3236"/>
                    <a:pt x="159219" y="3216"/>
                    <a:pt x="159153" y="3216"/>
                  </a:cubicBezTo>
                  <a:cubicBezTo>
                    <a:pt x="159099" y="3216"/>
                    <a:pt x="159044" y="3230"/>
                    <a:pt x="158998" y="3264"/>
                  </a:cubicBezTo>
                  <a:cubicBezTo>
                    <a:pt x="158923" y="3314"/>
                    <a:pt x="158873" y="3389"/>
                    <a:pt x="158873" y="3464"/>
                  </a:cubicBezTo>
                  <a:cubicBezTo>
                    <a:pt x="158873" y="3564"/>
                    <a:pt x="158948" y="3640"/>
                    <a:pt x="159049" y="3640"/>
                  </a:cubicBezTo>
                  <a:cubicBezTo>
                    <a:pt x="159099" y="3640"/>
                    <a:pt x="159149" y="3615"/>
                    <a:pt x="159174" y="3589"/>
                  </a:cubicBezTo>
                  <a:lnTo>
                    <a:pt x="159550" y="3790"/>
                  </a:lnTo>
                  <a:lnTo>
                    <a:pt x="158998" y="4166"/>
                  </a:lnTo>
                  <a:cubicBezTo>
                    <a:pt x="158923" y="4216"/>
                    <a:pt x="158898" y="4341"/>
                    <a:pt x="158973" y="4417"/>
                  </a:cubicBezTo>
                  <a:cubicBezTo>
                    <a:pt x="158998" y="4467"/>
                    <a:pt x="159049" y="4492"/>
                    <a:pt x="159099" y="4492"/>
                  </a:cubicBezTo>
                  <a:cubicBezTo>
                    <a:pt x="159149" y="4492"/>
                    <a:pt x="159174" y="4492"/>
                    <a:pt x="159199" y="4467"/>
                  </a:cubicBezTo>
                  <a:lnTo>
                    <a:pt x="159775" y="4066"/>
                  </a:lnTo>
                  <a:lnTo>
                    <a:pt x="159775" y="4066"/>
                  </a:lnTo>
                  <a:cubicBezTo>
                    <a:pt x="160377" y="6422"/>
                    <a:pt x="159976" y="9103"/>
                    <a:pt x="158673" y="11484"/>
                  </a:cubicBezTo>
                  <a:cubicBezTo>
                    <a:pt x="158196" y="12336"/>
                    <a:pt x="157645" y="13088"/>
                    <a:pt x="156993" y="13765"/>
                  </a:cubicBezTo>
                  <a:cubicBezTo>
                    <a:pt x="156342" y="13214"/>
                    <a:pt x="155715" y="12512"/>
                    <a:pt x="155189" y="11735"/>
                  </a:cubicBezTo>
                  <a:cubicBezTo>
                    <a:pt x="155139" y="11635"/>
                    <a:pt x="155089" y="11534"/>
                    <a:pt x="155013" y="11434"/>
                  </a:cubicBezTo>
                  <a:lnTo>
                    <a:pt x="155013" y="11434"/>
                  </a:lnTo>
                  <a:cubicBezTo>
                    <a:pt x="155189" y="11484"/>
                    <a:pt x="155364" y="11534"/>
                    <a:pt x="155540" y="11559"/>
                  </a:cubicBezTo>
                  <a:cubicBezTo>
                    <a:pt x="155540" y="11559"/>
                    <a:pt x="155565" y="11585"/>
                    <a:pt x="155565" y="11585"/>
                  </a:cubicBezTo>
                  <a:cubicBezTo>
                    <a:pt x="155640" y="11585"/>
                    <a:pt x="155715" y="11509"/>
                    <a:pt x="155740" y="11434"/>
                  </a:cubicBezTo>
                  <a:cubicBezTo>
                    <a:pt x="155765" y="11334"/>
                    <a:pt x="155715" y="11234"/>
                    <a:pt x="155615" y="11209"/>
                  </a:cubicBezTo>
                  <a:cubicBezTo>
                    <a:pt x="155414" y="11184"/>
                    <a:pt x="155214" y="11108"/>
                    <a:pt x="155013" y="11058"/>
                  </a:cubicBezTo>
                  <a:lnTo>
                    <a:pt x="155715" y="10381"/>
                  </a:lnTo>
                  <a:cubicBezTo>
                    <a:pt x="155790" y="10306"/>
                    <a:pt x="155790" y="10206"/>
                    <a:pt x="155740" y="10131"/>
                  </a:cubicBezTo>
                  <a:cubicBezTo>
                    <a:pt x="155703" y="10093"/>
                    <a:pt x="155653" y="10074"/>
                    <a:pt x="155606" y="10074"/>
                  </a:cubicBezTo>
                  <a:cubicBezTo>
                    <a:pt x="155559" y="10074"/>
                    <a:pt x="155515" y="10093"/>
                    <a:pt x="155490" y="10131"/>
                  </a:cubicBezTo>
                  <a:lnTo>
                    <a:pt x="154688" y="10883"/>
                  </a:lnTo>
                  <a:cubicBezTo>
                    <a:pt x="153485" y="8602"/>
                    <a:pt x="153284" y="6071"/>
                    <a:pt x="154136" y="3940"/>
                  </a:cubicBezTo>
                  <a:cubicBezTo>
                    <a:pt x="154312" y="3489"/>
                    <a:pt x="154562" y="3088"/>
                    <a:pt x="154863" y="2737"/>
                  </a:cubicBezTo>
                  <a:lnTo>
                    <a:pt x="154938" y="3214"/>
                  </a:lnTo>
                  <a:cubicBezTo>
                    <a:pt x="154963" y="3314"/>
                    <a:pt x="155039" y="3364"/>
                    <a:pt x="155114" y="3364"/>
                  </a:cubicBezTo>
                  <a:lnTo>
                    <a:pt x="155139" y="3364"/>
                  </a:lnTo>
                  <a:cubicBezTo>
                    <a:pt x="155239" y="3364"/>
                    <a:pt x="155314" y="3264"/>
                    <a:pt x="155289" y="3163"/>
                  </a:cubicBezTo>
                  <a:lnTo>
                    <a:pt x="155214" y="2512"/>
                  </a:lnTo>
                  <a:lnTo>
                    <a:pt x="155214" y="2512"/>
                  </a:lnTo>
                  <a:cubicBezTo>
                    <a:pt x="155364" y="2562"/>
                    <a:pt x="155515" y="2612"/>
                    <a:pt x="155665" y="2662"/>
                  </a:cubicBezTo>
                  <a:lnTo>
                    <a:pt x="155715" y="2662"/>
                  </a:lnTo>
                  <a:cubicBezTo>
                    <a:pt x="155790" y="2662"/>
                    <a:pt x="155866" y="2612"/>
                    <a:pt x="155866" y="2537"/>
                  </a:cubicBezTo>
                  <a:cubicBezTo>
                    <a:pt x="155891" y="2437"/>
                    <a:pt x="155841" y="2336"/>
                    <a:pt x="155740" y="2311"/>
                  </a:cubicBezTo>
                  <a:cubicBezTo>
                    <a:pt x="155615" y="2286"/>
                    <a:pt x="155515" y="2236"/>
                    <a:pt x="155389" y="2211"/>
                  </a:cubicBezTo>
                  <a:cubicBezTo>
                    <a:pt x="155916" y="1710"/>
                    <a:pt x="156517" y="1384"/>
                    <a:pt x="157094" y="1284"/>
                  </a:cubicBezTo>
                  <a:cubicBezTo>
                    <a:pt x="157219" y="1259"/>
                    <a:pt x="157319" y="1259"/>
                    <a:pt x="157445" y="1259"/>
                  </a:cubicBezTo>
                  <a:close/>
                  <a:moveTo>
                    <a:pt x="119023" y="1885"/>
                  </a:moveTo>
                  <a:cubicBezTo>
                    <a:pt x="119124" y="1885"/>
                    <a:pt x="119199" y="1885"/>
                    <a:pt x="119299" y="1910"/>
                  </a:cubicBezTo>
                  <a:cubicBezTo>
                    <a:pt x="119499" y="1985"/>
                    <a:pt x="119700" y="2111"/>
                    <a:pt x="119875" y="2311"/>
                  </a:cubicBezTo>
                  <a:cubicBezTo>
                    <a:pt x="121655" y="4467"/>
                    <a:pt x="122307" y="7374"/>
                    <a:pt x="121855" y="10081"/>
                  </a:cubicBezTo>
                  <a:cubicBezTo>
                    <a:pt x="121705" y="9955"/>
                    <a:pt x="121555" y="9830"/>
                    <a:pt x="121404" y="9705"/>
                  </a:cubicBezTo>
                  <a:cubicBezTo>
                    <a:pt x="121370" y="9682"/>
                    <a:pt x="121332" y="9670"/>
                    <a:pt x="121292" y="9670"/>
                  </a:cubicBezTo>
                  <a:cubicBezTo>
                    <a:pt x="121244" y="9670"/>
                    <a:pt x="121195" y="9688"/>
                    <a:pt x="121154" y="9730"/>
                  </a:cubicBezTo>
                  <a:cubicBezTo>
                    <a:pt x="121104" y="9830"/>
                    <a:pt x="121129" y="9930"/>
                    <a:pt x="121204" y="9980"/>
                  </a:cubicBezTo>
                  <a:cubicBezTo>
                    <a:pt x="121354" y="10131"/>
                    <a:pt x="121505" y="10256"/>
                    <a:pt x="121655" y="10407"/>
                  </a:cubicBezTo>
                  <a:cubicBezTo>
                    <a:pt x="121454" y="10532"/>
                    <a:pt x="121229" y="10657"/>
                    <a:pt x="121003" y="10757"/>
                  </a:cubicBezTo>
                  <a:cubicBezTo>
                    <a:pt x="120928" y="10808"/>
                    <a:pt x="120878" y="10908"/>
                    <a:pt x="120928" y="11008"/>
                  </a:cubicBezTo>
                  <a:cubicBezTo>
                    <a:pt x="120978" y="11058"/>
                    <a:pt x="121028" y="11108"/>
                    <a:pt x="121104" y="11108"/>
                  </a:cubicBezTo>
                  <a:cubicBezTo>
                    <a:pt x="121129" y="11108"/>
                    <a:pt x="121154" y="11083"/>
                    <a:pt x="121179" y="11083"/>
                  </a:cubicBezTo>
                  <a:cubicBezTo>
                    <a:pt x="121354" y="10983"/>
                    <a:pt x="121530" y="10883"/>
                    <a:pt x="121705" y="10783"/>
                  </a:cubicBezTo>
                  <a:lnTo>
                    <a:pt x="121705" y="10783"/>
                  </a:lnTo>
                  <a:cubicBezTo>
                    <a:pt x="121404" y="11960"/>
                    <a:pt x="120928" y="13088"/>
                    <a:pt x="120226" y="14066"/>
                  </a:cubicBezTo>
                  <a:cubicBezTo>
                    <a:pt x="118647" y="12587"/>
                    <a:pt x="117620" y="10532"/>
                    <a:pt x="117294" y="8351"/>
                  </a:cubicBezTo>
                  <a:lnTo>
                    <a:pt x="117795" y="6622"/>
                  </a:lnTo>
                  <a:lnTo>
                    <a:pt x="117169" y="6622"/>
                  </a:lnTo>
                  <a:cubicBezTo>
                    <a:pt x="117194" y="6046"/>
                    <a:pt x="117244" y="5444"/>
                    <a:pt x="117344" y="4868"/>
                  </a:cubicBezTo>
                  <a:lnTo>
                    <a:pt x="118196" y="5219"/>
                  </a:lnTo>
                  <a:cubicBezTo>
                    <a:pt x="118221" y="5244"/>
                    <a:pt x="118246" y="5244"/>
                    <a:pt x="118271" y="5244"/>
                  </a:cubicBezTo>
                  <a:cubicBezTo>
                    <a:pt x="118347" y="5244"/>
                    <a:pt x="118397" y="5193"/>
                    <a:pt x="118447" y="5118"/>
                  </a:cubicBezTo>
                  <a:cubicBezTo>
                    <a:pt x="118472" y="5043"/>
                    <a:pt x="118422" y="4943"/>
                    <a:pt x="118347" y="4893"/>
                  </a:cubicBezTo>
                  <a:lnTo>
                    <a:pt x="117620" y="4592"/>
                  </a:lnTo>
                  <a:cubicBezTo>
                    <a:pt x="117745" y="4492"/>
                    <a:pt x="117870" y="4417"/>
                    <a:pt x="118021" y="4341"/>
                  </a:cubicBezTo>
                  <a:cubicBezTo>
                    <a:pt x="118096" y="4291"/>
                    <a:pt x="118121" y="4191"/>
                    <a:pt x="118071" y="4091"/>
                  </a:cubicBezTo>
                  <a:cubicBezTo>
                    <a:pt x="118039" y="4042"/>
                    <a:pt x="117985" y="4015"/>
                    <a:pt x="117931" y="4015"/>
                  </a:cubicBezTo>
                  <a:cubicBezTo>
                    <a:pt x="117902" y="4015"/>
                    <a:pt x="117872" y="4023"/>
                    <a:pt x="117845" y="4041"/>
                  </a:cubicBezTo>
                  <a:cubicBezTo>
                    <a:pt x="117720" y="4091"/>
                    <a:pt x="117595" y="4166"/>
                    <a:pt x="117494" y="4241"/>
                  </a:cubicBezTo>
                  <a:cubicBezTo>
                    <a:pt x="117595" y="3815"/>
                    <a:pt x="117745" y="3364"/>
                    <a:pt x="117921" y="2963"/>
                  </a:cubicBezTo>
                  <a:cubicBezTo>
                    <a:pt x="118221" y="2236"/>
                    <a:pt x="118597" y="1885"/>
                    <a:pt x="119023" y="1885"/>
                  </a:cubicBezTo>
                  <a:close/>
                  <a:moveTo>
                    <a:pt x="167144" y="1384"/>
                  </a:moveTo>
                  <a:cubicBezTo>
                    <a:pt x="167871" y="1384"/>
                    <a:pt x="168623" y="1735"/>
                    <a:pt x="169174" y="2361"/>
                  </a:cubicBezTo>
                  <a:cubicBezTo>
                    <a:pt x="169149" y="2412"/>
                    <a:pt x="169124" y="2437"/>
                    <a:pt x="169099" y="2487"/>
                  </a:cubicBezTo>
                  <a:cubicBezTo>
                    <a:pt x="168898" y="2437"/>
                    <a:pt x="168723" y="2412"/>
                    <a:pt x="168522" y="2361"/>
                  </a:cubicBezTo>
                  <a:cubicBezTo>
                    <a:pt x="168509" y="2358"/>
                    <a:pt x="168496" y="2357"/>
                    <a:pt x="168484" y="2357"/>
                  </a:cubicBezTo>
                  <a:cubicBezTo>
                    <a:pt x="168403" y="2357"/>
                    <a:pt x="168344" y="2425"/>
                    <a:pt x="168322" y="2512"/>
                  </a:cubicBezTo>
                  <a:cubicBezTo>
                    <a:pt x="168297" y="2612"/>
                    <a:pt x="168372" y="2687"/>
                    <a:pt x="168447" y="2712"/>
                  </a:cubicBezTo>
                  <a:cubicBezTo>
                    <a:pt x="168623" y="2737"/>
                    <a:pt x="168773" y="2787"/>
                    <a:pt x="168923" y="2813"/>
                  </a:cubicBezTo>
                  <a:cubicBezTo>
                    <a:pt x="168823" y="3013"/>
                    <a:pt x="168723" y="3188"/>
                    <a:pt x="168648" y="3389"/>
                  </a:cubicBezTo>
                  <a:cubicBezTo>
                    <a:pt x="168598" y="3489"/>
                    <a:pt x="168648" y="3589"/>
                    <a:pt x="168723" y="3615"/>
                  </a:cubicBezTo>
                  <a:cubicBezTo>
                    <a:pt x="168748" y="3640"/>
                    <a:pt x="168773" y="3640"/>
                    <a:pt x="168798" y="3640"/>
                  </a:cubicBezTo>
                  <a:cubicBezTo>
                    <a:pt x="168873" y="3640"/>
                    <a:pt x="168923" y="3589"/>
                    <a:pt x="168973" y="3539"/>
                  </a:cubicBezTo>
                  <a:cubicBezTo>
                    <a:pt x="169074" y="3314"/>
                    <a:pt x="169174" y="3113"/>
                    <a:pt x="169274" y="2888"/>
                  </a:cubicBezTo>
                  <a:cubicBezTo>
                    <a:pt x="169374" y="2913"/>
                    <a:pt x="169475" y="2938"/>
                    <a:pt x="169575" y="2963"/>
                  </a:cubicBezTo>
                  <a:cubicBezTo>
                    <a:pt x="170978" y="5269"/>
                    <a:pt x="170978" y="8226"/>
                    <a:pt x="169525" y="10908"/>
                  </a:cubicBezTo>
                  <a:cubicBezTo>
                    <a:pt x="168798" y="12236"/>
                    <a:pt x="167821" y="13339"/>
                    <a:pt x="166693" y="14166"/>
                  </a:cubicBezTo>
                  <a:cubicBezTo>
                    <a:pt x="166267" y="13665"/>
                    <a:pt x="165916" y="13088"/>
                    <a:pt x="165615" y="12487"/>
                  </a:cubicBezTo>
                  <a:cubicBezTo>
                    <a:pt x="165490" y="12236"/>
                    <a:pt x="165389" y="11960"/>
                    <a:pt x="165289" y="11710"/>
                  </a:cubicBezTo>
                  <a:lnTo>
                    <a:pt x="165289" y="11710"/>
                  </a:lnTo>
                  <a:cubicBezTo>
                    <a:pt x="165540" y="11760"/>
                    <a:pt x="165790" y="11835"/>
                    <a:pt x="166041" y="11885"/>
                  </a:cubicBezTo>
                  <a:lnTo>
                    <a:pt x="166066" y="11885"/>
                  </a:lnTo>
                  <a:cubicBezTo>
                    <a:pt x="166141" y="11885"/>
                    <a:pt x="166217" y="11835"/>
                    <a:pt x="166242" y="11760"/>
                  </a:cubicBezTo>
                  <a:cubicBezTo>
                    <a:pt x="166267" y="11660"/>
                    <a:pt x="166217" y="11559"/>
                    <a:pt x="166116" y="11534"/>
                  </a:cubicBezTo>
                  <a:cubicBezTo>
                    <a:pt x="165841" y="11484"/>
                    <a:pt x="165565" y="11409"/>
                    <a:pt x="165314" y="11334"/>
                  </a:cubicBezTo>
                  <a:cubicBezTo>
                    <a:pt x="165415" y="11209"/>
                    <a:pt x="165540" y="11083"/>
                    <a:pt x="165665" y="10958"/>
                  </a:cubicBezTo>
                  <a:cubicBezTo>
                    <a:pt x="165740" y="10883"/>
                    <a:pt x="165740" y="10757"/>
                    <a:pt x="165665" y="10707"/>
                  </a:cubicBezTo>
                  <a:cubicBezTo>
                    <a:pt x="165628" y="10670"/>
                    <a:pt x="165584" y="10651"/>
                    <a:pt x="165540" y="10651"/>
                  </a:cubicBezTo>
                  <a:cubicBezTo>
                    <a:pt x="165496" y="10651"/>
                    <a:pt x="165452" y="10670"/>
                    <a:pt x="165415" y="10707"/>
                  </a:cubicBezTo>
                  <a:cubicBezTo>
                    <a:pt x="165289" y="10808"/>
                    <a:pt x="165189" y="10933"/>
                    <a:pt x="165089" y="11058"/>
                  </a:cubicBezTo>
                  <a:cubicBezTo>
                    <a:pt x="164512" y="9103"/>
                    <a:pt x="164437" y="6772"/>
                    <a:pt x="164863" y="3990"/>
                  </a:cubicBezTo>
                  <a:cubicBezTo>
                    <a:pt x="165014" y="2938"/>
                    <a:pt x="165264" y="1860"/>
                    <a:pt x="166417" y="1484"/>
                  </a:cubicBezTo>
                  <a:cubicBezTo>
                    <a:pt x="166643" y="1409"/>
                    <a:pt x="166893" y="1384"/>
                    <a:pt x="167144" y="1384"/>
                  </a:cubicBezTo>
                  <a:close/>
                  <a:moveTo>
                    <a:pt x="93735" y="2612"/>
                  </a:moveTo>
                  <a:cubicBezTo>
                    <a:pt x="94186" y="2612"/>
                    <a:pt x="94637" y="2712"/>
                    <a:pt x="95063" y="2938"/>
                  </a:cubicBezTo>
                  <a:cubicBezTo>
                    <a:pt x="95590" y="3188"/>
                    <a:pt x="95991" y="3564"/>
                    <a:pt x="96316" y="3965"/>
                  </a:cubicBezTo>
                  <a:cubicBezTo>
                    <a:pt x="96191" y="3915"/>
                    <a:pt x="96041" y="3890"/>
                    <a:pt x="95915" y="3865"/>
                  </a:cubicBezTo>
                  <a:cubicBezTo>
                    <a:pt x="95902" y="3862"/>
                    <a:pt x="95889" y="3860"/>
                    <a:pt x="95876" y="3860"/>
                  </a:cubicBezTo>
                  <a:cubicBezTo>
                    <a:pt x="95790" y="3860"/>
                    <a:pt x="95712" y="3928"/>
                    <a:pt x="95690" y="4016"/>
                  </a:cubicBezTo>
                  <a:cubicBezTo>
                    <a:pt x="95690" y="4116"/>
                    <a:pt x="95740" y="4191"/>
                    <a:pt x="95840" y="4216"/>
                  </a:cubicBezTo>
                  <a:cubicBezTo>
                    <a:pt x="95966" y="4241"/>
                    <a:pt x="96116" y="4266"/>
                    <a:pt x="96241" y="4316"/>
                  </a:cubicBezTo>
                  <a:lnTo>
                    <a:pt x="96016" y="4993"/>
                  </a:lnTo>
                  <a:cubicBezTo>
                    <a:pt x="95966" y="5093"/>
                    <a:pt x="96016" y="5193"/>
                    <a:pt x="96116" y="5219"/>
                  </a:cubicBezTo>
                  <a:cubicBezTo>
                    <a:pt x="96141" y="5244"/>
                    <a:pt x="96141" y="5244"/>
                    <a:pt x="96166" y="5244"/>
                  </a:cubicBezTo>
                  <a:cubicBezTo>
                    <a:pt x="96241" y="5244"/>
                    <a:pt x="96316" y="5193"/>
                    <a:pt x="96341" y="5118"/>
                  </a:cubicBezTo>
                  <a:lnTo>
                    <a:pt x="96592" y="4391"/>
                  </a:lnTo>
                  <a:lnTo>
                    <a:pt x="96617" y="4391"/>
                  </a:lnTo>
                  <a:cubicBezTo>
                    <a:pt x="97344" y="5569"/>
                    <a:pt x="97419" y="6998"/>
                    <a:pt x="97419" y="7725"/>
                  </a:cubicBezTo>
                  <a:cubicBezTo>
                    <a:pt x="97394" y="10131"/>
                    <a:pt x="96291" y="12537"/>
                    <a:pt x="94387" y="14366"/>
                  </a:cubicBezTo>
                  <a:cubicBezTo>
                    <a:pt x="93309" y="12788"/>
                    <a:pt x="92582" y="10858"/>
                    <a:pt x="92006" y="8853"/>
                  </a:cubicBezTo>
                  <a:cubicBezTo>
                    <a:pt x="92181" y="8803"/>
                    <a:pt x="92356" y="8752"/>
                    <a:pt x="92532" y="8677"/>
                  </a:cubicBezTo>
                  <a:cubicBezTo>
                    <a:pt x="92607" y="8652"/>
                    <a:pt x="92657" y="8552"/>
                    <a:pt x="92632" y="8452"/>
                  </a:cubicBezTo>
                  <a:cubicBezTo>
                    <a:pt x="92595" y="8378"/>
                    <a:pt x="92532" y="8332"/>
                    <a:pt x="92471" y="8332"/>
                  </a:cubicBezTo>
                  <a:cubicBezTo>
                    <a:pt x="92449" y="8332"/>
                    <a:pt x="92427" y="8338"/>
                    <a:pt x="92407" y="8351"/>
                  </a:cubicBezTo>
                  <a:cubicBezTo>
                    <a:pt x="92231" y="8402"/>
                    <a:pt x="92056" y="8452"/>
                    <a:pt x="91905" y="8502"/>
                  </a:cubicBezTo>
                  <a:cubicBezTo>
                    <a:pt x="91855" y="8376"/>
                    <a:pt x="91805" y="8226"/>
                    <a:pt x="91780" y="8076"/>
                  </a:cubicBezTo>
                  <a:lnTo>
                    <a:pt x="92557" y="8001"/>
                  </a:lnTo>
                  <a:cubicBezTo>
                    <a:pt x="92657" y="8001"/>
                    <a:pt x="92732" y="7900"/>
                    <a:pt x="92732" y="7800"/>
                  </a:cubicBezTo>
                  <a:cubicBezTo>
                    <a:pt x="92707" y="7700"/>
                    <a:pt x="92632" y="7650"/>
                    <a:pt x="92532" y="7650"/>
                  </a:cubicBezTo>
                  <a:lnTo>
                    <a:pt x="91680" y="7725"/>
                  </a:lnTo>
                  <a:cubicBezTo>
                    <a:pt x="91655" y="7650"/>
                    <a:pt x="91630" y="7549"/>
                    <a:pt x="91605" y="7474"/>
                  </a:cubicBezTo>
                  <a:cubicBezTo>
                    <a:pt x="91204" y="5996"/>
                    <a:pt x="90903" y="4467"/>
                    <a:pt x="91880" y="3389"/>
                  </a:cubicBezTo>
                  <a:cubicBezTo>
                    <a:pt x="92206" y="3063"/>
                    <a:pt x="92632" y="2813"/>
                    <a:pt x="93083" y="2712"/>
                  </a:cubicBezTo>
                  <a:lnTo>
                    <a:pt x="93083" y="2712"/>
                  </a:lnTo>
                  <a:cubicBezTo>
                    <a:pt x="92958" y="2938"/>
                    <a:pt x="92858" y="3138"/>
                    <a:pt x="92732" y="3389"/>
                  </a:cubicBezTo>
                  <a:cubicBezTo>
                    <a:pt x="92707" y="3464"/>
                    <a:pt x="92732" y="3564"/>
                    <a:pt x="92833" y="3615"/>
                  </a:cubicBezTo>
                  <a:cubicBezTo>
                    <a:pt x="92858" y="3640"/>
                    <a:pt x="92883" y="3640"/>
                    <a:pt x="92908" y="3640"/>
                  </a:cubicBezTo>
                  <a:cubicBezTo>
                    <a:pt x="92958" y="3640"/>
                    <a:pt x="93033" y="3589"/>
                    <a:pt x="93058" y="3539"/>
                  </a:cubicBezTo>
                  <a:cubicBezTo>
                    <a:pt x="93184" y="3289"/>
                    <a:pt x="93309" y="3038"/>
                    <a:pt x="93434" y="2813"/>
                  </a:cubicBezTo>
                  <a:cubicBezTo>
                    <a:pt x="93610" y="2988"/>
                    <a:pt x="93785" y="3163"/>
                    <a:pt x="93961" y="3314"/>
                  </a:cubicBezTo>
                  <a:cubicBezTo>
                    <a:pt x="93986" y="3339"/>
                    <a:pt x="94036" y="3364"/>
                    <a:pt x="94086" y="3364"/>
                  </a:cubicBezTo>
                  <a:cubicBezTo>
                    <a:pt x="94136" y="3364"/>
                    <a:pt x="94186" y="3339"/>
                    <a:pt x="94211" y="3289"/>
                  </a:cubicBezTo>
                  <a:cubicBezTo>
                    <a:pt x="94286" y="3214"/>
                    <a:pt x="94261" y="3113"/>
                    <a:pt x="94186" y="3038"/>
                  </a:cubicBezTo>
                  <a:cubicBezTo>
                    <a:pt x="94036" y="2913"/>
                    <a:pt x="93885" y="2762"/>
                    <a:pt x="93735" y="2612"/>
                  </a:cubicBezTo>
                  <a:close/>
                  <a:moveTo>
                    <a:pt x="81003" y="2762"/>
                  </a:moveTo>
                  <a:cubicBezTo>
                    <a:pt x="81680" y="2762"/>
                    <a:pt x="82331" y="3013"/>
                    <a:pt x="82858" y="3439"/>
                  </a:cubicBezTo>
                  <a:cubicBezTo>
                    <a:pt x="83710" y="4116"/>
                    <a:pt x="84136" y="5093"/>
                    <a:pt x="84336" y="5970"/>
                  </a:cubicBezTo>
                  <a:lnTo>
                    <a:pt x="84086" y="5745"/>
                  </a:lnTo>
                  <a:cubicBezTo>
                    <a:pt x="84032" y="5691"/>
                    <a:pt x="83951" y="5650"/>
                    <a:pt x="83864" y="5650"/>
                  </a:cubicBezTo>
                  <a:cubicBezTo>
                    <a:pt x="83830" y="5650"/>
                    <a:pt x="83795" y="5656"/>
                    <a:pt x="83760" y="5670"/>
                  </a:cubicBezTo>
                  <a:cubicBezTo>
                    <a:pt x="83685" y="5695"/>
                    <a:pt x="83610" y="5770"/>
                    <a:pt x="83610" y="5845"/>
                  </a:cubicBezTo>
                  <a:cubicBezTo>
                    <a:pt x="83585" y="5945"/>
                    <a:pt x="83635" y="6021"/>
                    <a:pt x="83735" y="6046"/>
                  </a:cubicBezTo>
                  <a:cubicBezTo>
                    <a:pt x="83750" y="6053"/>
                    <a:pt x="83764" y="6056"/>
                    <a:pt x="83778" y="6056"/>
                  </a:cubicBezTo>
                  <a:cubicBezTo>
                    <a:pt x="83812" y="6056"/>
                    <a:pt x="83842" y="6038"/>
                    <a:pt x="83860" y="6021"/>
                  </a:cubicBezTo>
                  <a:lnTo>
                    <a:pt x="84186" y="6296"/>
                  </a:lnTo>
                  <a:lnTo>
                    <a:pt x="83760" y="6447"/>
                  </a:lnTo>
                  <a:cubicBezTo>
                    <a:pt x="83685" y="6472"/>
                    <a:pt x="83635" y="6572"/>
                    <a:pt x="83660" y="6672"/>
                  </a:cubicBezTo>
                  <a:cubicBezTo>
                    <a:pt x="83685" y="6747"/>
                    <a:pt x="83760" y="6772"/>
                    <a:pt x="83835" y="6772"/>
                  </a:cubicBezTo>
                  <a:lnTo>
                    <a:pt x="83885" y="6772"/>
                  </a:lnTo>
                  <a:lnTo>
                    <a:pt x="84462" y="6572"/>
                  </a:lnTo>
                  <a:cubicBezTo>
                    <a:pt x="84512" y="6798"/>
                    <a:pt x="84512" y="7023"/>
                    <a:pt x="84537" y="7199"/>
                  </a:cubicBezTo>
                  <a:cubicBezTo>
                    <a:pt x="84612" y="8452"/>
                    <a:pt x="84412" y="9730"/>
                    <a:pt x="83910" y="10933"/>
                  </a:cubicBezTo>
                  <a:cubicBezTo>
                    <a:pt x="83785" y="10732"/>
                    <a:pt x="83660" y="10557"/>
                    <a:pt x="83484" y="10381"/>
                  </a:cubicBezTo>
                  <a:cubicBezTo>
                    <a:pt x="83455" y="10338"/>
                    <a:pt x="83401" y="10311"/>
                    <a:pt x="83345" y="10311"/>
                  </a:cubicBezTo>
                  <a:cubicBezTo>
                    <a:pt x="83305" y="10311"/>
                    <a:pt x="83265" y="10325"/>
                    <a:pt x="83234" y="10356"/>
                  </a:cubicBezTo>
                  <a:cubicBezTo>
                    <a:pt x="83158" y="10432"/>
                    <a:pt x="83158" y="10532"/>
                    <a:pt x="83234" y="10607"/>
                  </a:cubicBezTo>
                  <a:cubicBezTo>
                    <a:pt x="83384" y="10808"/>
                    <a:pt x="83559" y="11008"/>
                    <a:pt x="83685" y="11234"/>
                  </a:cubicBezTo>
                  <a:lnTo>
                    <a:pt x="82958" y="11559"/>
                  </a:lnTo>
                  <a:cubicBezTo>
                    <a:pt x="82883" y="11585"/>
                    <a:pt x="82833" y="11710"/>
                    <a:pt x="82883" y="11785"/>
                  </a:cubicBezTo>
                  <a:cubicBezTo>
                    <a:pt x="82908" y="11860"/>
                    <a:pt x="82983" y="11885"/>
                    <a:pt x="83033" y="11885"/>
                  </a:cubicBezTo>
                  <a:lnTo>
                    <a:pt x="83108" y="11885"/>
                  </a:lnTo>
                  <a:lnTo>
                    <a:pt x="83585" y="11660"/>
                  </a:lnTo>
                  <a:lnTo>
                    <a:pt x="83585" y="11660"/>
                  </a:lnTo>
                  <a:cubicBezTo>
                    <a:pt x="83033" y="12737"/>
                    <a:pt x="82256" y="13740"/>
                    <a:pt x="81279" y="14592"/>
                  </a:cubicBezTo>
                  <a:cubicBezTo>
                    <a:pt x="80727" y="14066"/>
                    <a:pt x="80201" y="13439"/>
                    <a:pt x="79775" y="12762"/>
                  </a:cubicBezTo>
                  <a:cubicBezTo>
                    <a:pt x="79600" y="12512"/>
                    <a:pt x="79474" y="12261"/>
                    <a:pt x="79324" y="12011"/>
                  </a:cubicBezTo>
                  <a:lnTo>
                    <a:pt x="78597" y="10356"/>
                  </a:lnTo>
                  <a:cubicBezTo>
                    <a:pt x="77996" y="8552"/>
                    <a:pt x="77920" y="6672"/>
                    <a:pt x="78422" y="4943"/>
                  </a:cubicBezTo>
                  <a:cubicBezTo>
                    <a:pt x="78447" y="4818"/>
                    <a:pt x="78497" y="4667"/>
                    <a:pt x="78547" y="4517"/>
                  </a:cubicBezTo>
                  <a:lnTo>
                    <a:pt x="79199" y="5043"/>
                  </a:lnTo>
                  <a:cubicBezTo>
                    <a:pt x="79224" y="5093"/>
                    <a:pt x="79274" y="5093"/>
                    <a:pt x="79299" y="5093"/>
                  </a:cubicBezTo>
                  <a:cubicBezTo>
                    <a:pt x="79349" y="5093"/>
                    <a:pt x="79399" y="5068"/>
                    <a:pt x="79449" y="5018"/>
                  </a:cubicBezTo>
                  <a:cubicBezTo>
                    <a:pt x="79499" y="4943"/>
                    <a:pt x="79499" y="4843"/>
                    <a:pt x="79424" y="4767"/>
                  </a:cubicBezTo>
                  <a:lnTo>
                    <a:pt x="78873" y="4316"/>
                  </a:lnTo>
                  <a:lnTo>
                    <a:pt x="79499" y="4041"/>
                  </a:lnTo>
                  <a:cubicBezTo>
                    <a:pt x="79600" y="4016"/>
                    <a:pt x="79625" y="3890"/>
                    <a:pt x="79600" y="3815"/>
                  </a:cubicBezTo>
                  <a:cubicBezTo>
                    <a:pt x="79561" y="3738"/>
                    <a:pt x="79494" y="3706"/>
                    <a:pt x="79419" y="3706"/>
                  </a:cubicBezTo>
                  <a:cubicBezTo>
                    <a:pt x="79396" y="3706"/>
                    <a:pt x="79373" y="3709"/>
                    <a:pt x="79349" y="3715"/>
                  </a:cubicBezTo>
                  <a:lnTo>
                    <a:pt x="78798" y="3965"/>
                  </a:lnTo>
                  <a:cubicBezTo>
                    <a:pt x="79098" y="3389"/>
                    <a:pt x="79600" y="2938"/>
                    <a:pt x="80452" y="2787"/>
                  </a:cubicBezTo>
                  <a:cubicBezTo>
                    <a:pt x="80527" y="2787"/>
                    <a:pt x="80577" y="2787"/>
                    <a:pt x="80652" y="2762"/>
                  </a:cubicBezTo>
                  <a:lnTo>
                    <a:pt x="80752" y="3364"/>
                  </a:lnTo>
                  <a:cubicBezTo>
                    <a:pt x="80752" y="3464"/>
                    <a:pt x="80828" y="3514"/>
                    <a:pt x="80928" y="3514"/>
                  </a:cubicBezTo>
                  <a:lnTo>
                    <a:pt x="80953" y="3514"/>
                  </a:lnTo>
                  <a:cubicBezTo>
                    <a:pt x="81053" y="3489"/>
                    <a:pt x="81103" y="3414"/>
                    <a:pt x="81103" y="3314"/>
                  </a:cubicBezTo>
                  <a:lnTo>
                    <a:pt x="81003" y="2762"/>
                  </a:lnTo>
                  <a:close/>
                  <a:moveTo>
                    <a:pt x="66542" y="1409"/>
                  </a:moveTo>
                  <a:cubicBezTo>
                    <a:pt x="66918" y="1434"/>
                    <a:pt x="67294" y="1610"/>
                    <a:pt x="67620" y="1910"/>
                  </a:cubicBezTo>
                  <a:cubicBezTo>
                    <a:pt x="68597" y="2762"/>
                    <a:pt x="69349" y="3840"/>
                    <a:pt x="69825" y="5093"/>
                  </a:cubicBezTo>
                  <a:cubicBezTo>
                    <a:pt x="69800" y="5143"/>
                    <a:pt x="69750" y="5219"/>
                    <a:pt x="69725" y="5269"/>
                  </a:cubicBezTo>
                  <a:cubicBezTo>
                    <a:pt x="69549" y="5319"/>
                    <a:pt x="69349" y="5344"/>
                    <a:pt x="69173" y="5369"/>
                  </a:cubicBezTo>
                  <a:cubicBezTo>
                    <a:pt x="69073" y="5394"/>
                    <a:pt x="68998" y="5469"/>
                    <a:pt x="69023" y="5569"/>
                  </a:cubicBezTo>
                  <a:cubicBezTo>
                    <a:pt x="69023" y="5670"/>
                    <a:pt x="69098" y="5720"/>
                    <a:pt x="69198" y="5720"/>
                  </a:cubicBezTo>
                  <a:lnTo>
                    <a:pt x="69224" y="5720"/>
                  </a:lnTo>
                  <a:cubicBezTo>
                    <a:pt x="69324" y="5720"/>
                    <a:pt x="69424" y="5695"/>
                    <a:pt x="69549" y="5670"/>
                  </a:cubicBezTo>
                  <a:lnTo>
                    <a:pt x="69549" y="5670"/>
                  </a:lnTo>
                  <a:cubicBezTo>
                    <a:pt x="69499" y="5770"/>
                    <a:pt x="69449" y="5895"/>
                    <a:pt x="69399" y="5996"/>
                  </a:cubicBezTo>
                  <a:cubicBezTo>
                    <a:pt x="69374" y="6096"/>
                    <a:pt x="69424" y="6196"/>
                    <a:pt x="69499" y="6221"/>
                  </a:cubicBezTo>
                  <a:cubicBezTo>
                    <a:pt x="69524" y="6246"/>
                    <a:pt x="69549" y="6246"/>
                    <a:pt x="69574" y="6246"/>
                  </a:cubicBezTo>
                  <a:cubicBezTo>
                    <a:pt x="69650" y="6246"/>
                    <a:pt x="69700" y="6196"/>
                    <a:pt x="69725" y="6121"/>
                  </a:cubicBezTo>
                  <a:cubicBezTo>
                    <a:pt x="69800" y="5945"/>
                    <a:pt x="69900" y="5770"/>
                    <a:pt x="69975" y="5569"/>
                  </a:cubicBezTo>
                  <a:cubicBezTo>
                    <a:pt x="70201" y="6271"/>
                    <a:pt x="70351" y="6998"/>
                    <a:pt x="70401" y="7750"/>
                  </a:cubicBezTo>
                  <a:cubicBezTo>
                    <a:pt x="70477" y="9103"/>
                    <a:pt x="70301" y="10432"/>
                    <a:pt x="69850" y="11660"/>
                  </a:cubicBezTo>
                  <a:lnTo>
                    <a:pt x="69725" y="11058"/>
                  </a:lnTo>
                  <a:cubicBezTo>
                    <a:pt x="69703" y="10971"/>
                    <a:pt x="69625" y="10903"/>
                    <a:pt x="69539" y="10903"/>
                  </a:cubicBezTo>
                  <a:cubicBezTo>
                    <a:pt x="69526" y="10903"/>
                    <a:pt x="69512" y="10905"/>
                    <a:pt x="69499" y="10908"/>
                  </a:cubicBezTo>
                  <a:cubicBezTo>
                    <a:pt x="69424" y="10933"/>
                    <a:pt x="69349" y="11033"/>
                    <a:pt x="69374" y="11133"/>
                  </a:cubicBezTo>
                  <a:lnTo>
                    <a:pt x="69474" y="11559"/>
                  </a:lnTo>
                  <a:lnTo>
                    <a:pt x="69249" y="11484"/>
                  </a:lnTo>
                  <a:cubicBezTo>
                    <a:pt x="69222" y="11471"/>
                    <a:pt x="69195" y="11465"/>
                    <a:pt x="69169" y="11465"/>
                  </a:cubicBezTo>
                  <a:cubicBezTo>
                    <a:pt x="69100" y="11465"/>
                    <a:pt x="69041" y="11511"/>
                    <a:pt x="69023" y="11585"/>
                  </a:cubicBezTo>
                  <a:cubicBezTo>
                    <a:pt x="68973" y="11685"/>
                    <a:pt x="69023" y="11785"/>
                    <a:pt x="69123" y="11810"/>
                  </a:cubicBezTo>
                  <a:lnTo>
                    <a:pt x="69549" y="11960"/>
                  </a:lnTo>
                  <a:lnTo>
                    <a:pt x="69599" y="12236"/>
                  </a:lnTo>
                  <a:cubicBezTo>
                    <a:pt x="69274" y="12988"/>
                    <a:pt x="68823" y="13690"/>
                    <a:pt x="68271" y="14316"/>
                  </a:cubicBezTo>
                  <a:cubicBezTo>
                    <a:pt x="68171" y="14442"/>
                    <a:pt x="68071" y="14542"/>
                    <a:pt x="67945" y="14667"/>
                  </a:cubicBezTo>
                  <a:cubicBezTo>
                    <a:pt x="67168" y="13915"/>
                    <a:pt x="66467" y="13013"/>
                    <a:pt x="65890" y="12011"/>
                  </a:cubicBezTo>
                  <a:cubicBezTo>
                    <a:pt x="65640" y="11585"/>
                    <a:pt x="65439" y="11158"/>
                    <a:pt x="65239" y="10732"/>
                  </a:cubicBezTo>
                  <a:lnTo>
                    <a:pt x="65715" y="10432"/>
                  </a:lnTo>
                  <a:cubicBezTo>
                    <a:pt x="65790" y="10381"/>
                    <a:pt x="65815" y="10281"/>
                    <a:pt x="65765" y="10181"/>
                  </a:cubicBezTo>
                  <a:cubicBezTo>
                    <a:pt x="65732" y="10132"/>
                    <a:pt x="65679" y="10105"/>
                    <a:pt x="65619" y="10105"/>
                  </a:cubicBezTo>
                  <a:cubicBezTo>
                    <a:pt x="65585" y="10105"/>
                    <a:pt x="65550" y="10113"/>
                    <a:pt x="65514" y="10131"/>
                  </a:cubicBezTo>
                  <a:lnTo>
                    <a:pt x="65113" y="10381"/>
                  </a:lnTo>
                  <a:cubicBezTo>
                    <a:pt x="65063" y="10256"/>
                    <a:pt x="65013" y="10131"/>
                    <a:pt x="64963" y="9980"/>
                  </a:cubicBezTo>
                  <a:cubicBezTo>
                    <a:pt x="65213" y="9905"/>
                    <a:pt x="65464" y="9830"/>
                    <a:pt x="65690" y="9730"/>
                  </a:cubicBezTo>
                  <a:cubicBezTo>
                    <a:pt x="65790" y="9705"/>
                    <a:pt x="65815" y="9605"/>
                    <a:pt x="65790" y="9504"/>
                  </a:cubicBezTo>
                  <a:cubicBezTo>
                    <a:pt x="65769" y="9442"/>
                    <a:pt x="65681" y="9398"/>
                    <a:pt x="65608" y="9398"/>
                  </a:cubicBezTo>
                  <a:cubicBezTo>
                    <a:pt x="65593" y="9398"/>
                    <a:pt x="65578" y="9400"/>
                    <a:pt x="65564" y="9404"/>
                  </a:cubicBezTo>
                  <a:cubicBezTo>
                    <a:pt x="65339" y="9504"/>
                    <a:pt x="65088" y="9579"/>
                    <a:pt x="64838" y="9655"/>
                  </a:cubicBezTo>
                  <a:cubicBezTo>
                    <a:pt x="64136" y="7449"/>
                    <a:pt x="64111" y="5118"/>
                    <a:pt x="64787" y="3038"/>
                  </a:cubicBezTo>
                  <a:cubicBezTo>
                    <a:pt x="64812" y="2963"/>
                    <a:pt x="64838" y="2913"/>
                    <a:pt x="64863" y="2863"/>
                  </a:cubicBezTo>
                  <a:cubicBezTo>
                    <a:pt x="64888" y="2888"/>
                    <a:pt x="64913" y="2913"/>
                    <a:pt x="64963" y="2913"/>
                  </a:cubicBezTo>
                  <a:lnTo>
                    <a:pt x="64988" y="2913"/>
                  </a:lnTo>
                  <a:cubicBezTo>
                    <a:pt x="65088" y="2913"/>
                    <a:pt x="65163" y="2838"/>
                    <a:pt x="65163" y="2762"/>
                  </a:cubicBezTo>
                  <a:cubicBezTo>
                    <a:pt x="65213" y="2537"/>
                    <a:pt x="65239" y="2286"/>
                    <a:pt x="65289" y="2061"/>
                  </a:cubicBezTo>
                  <a:cubicBezTo>
                    <a:pt x="65539" y="2211"/>
                    <a:pt x="65790" y="2311"/>
                    <a:pt x="66041" y="2437"/>
                  </a:cubicBezTo>
                  <a:cubicBezTo>
                    <a:pt x="66066" y="2437"/>
                    <a:pt x="66091" y="2462"/>
                    <a:pt x="66116" y="2462"/>
                  </a:cubicBezTo>
                  <a:cubicBezTo>
                    <a:pt x="66191" y="2462"/>
                    <a:pt x="66241" y="2412"/>
                    <a:pt x="66266" y="2336"/>
                  </a:cubicBezTo>
                  <a:cubicBezTo>
                    <a:pt x="66316" y="2261"/>
                    <a:pt x="66266" y="2136"/>
                    <a:pt x="66191" y="2111"/>
                  </a:cubicBezTo>
                  <a:cubicBezTo>
                    <a:pt x="65940" y="2011"/>
                    <a:pt x="65715" y="1885"/>
                    <a:pt x="65489" y="1760"/>
                  </a:cubicBezTo>
                  <a:cubicBezTo>
                    <a:pt x="65740" y="1534"/>
                    <a:pt x="66041" y="1409"/>
                    <a:pt x="66391" y="1409"/>
                  </a:cubicBezTo>
                  <a:close/>
                  <a:moveTo>
                    <a:pt x="179475" y="1559"/>
                  </a:moveTo>
                  <a:cubicBezTo>
                    <a:pt x="179650" y="1559"/>
                    <a:pt x="179851" y="1584"/>
                    <a:pt x="180026" y="1660"/>
                  </a:cubicBezTo>
                  <a:cubicBezTo>
                    <a:pt x="180327" y="1760"/>
                    <a:pt x="180578" y="1960"/>
                    <a:pt x="180853" y="2261"/>
                  </a:cubicBezTo>
                  <a:cubicBezTo>
                    <a:pt x="181104" y="2512"/>
                    <a:pt x="181354" y="2813"/>
                    <a:pt x="181555" y="3113"/>
                  </a:cubicBezTo>
                  <a:cubicBezTo>
                    <a:pt x="181405" y="3088"/>
                    <a:pt x="181254" y="3038"/>
                    <a:pt x="181104" y="3013"/>
                  </a:cubicBezTo>
                  <a:cubicBezTo>
                    <a:pt x="181087" y="3009"/>
                    <a:pt x="181069" y="3007"/>
                    <a:pt x="181053" y="3007"/>
                  </a:cubicBezTo>
                  <a:cubicBezTo>
                    <a:pt x="180971" y="3007"/>
                    <a:pt x="180899" y="3055"/>
                    <a:pt x="180878" y="3138"/>
                  </a:cubicBezTo>
                  <a:cubicBezTo>
                    <a:pt x="180853" y="3239"/>
                    <a:pt x="180928" y="3339"/>
                    <a:pt x="181029" y="3364"/>
                  </a:cubicBezTo>
                  <a:cubicBezTo>
                    <a:pt x="181229" y="3414"/>
                    <a:pt x="181455" y="3464"/>
                    <a:pt x="181655" y="3514"/>
                  </a:cubicBezTo>
                  <a:cubicBezTo>
                    <a:pt x="181555" y="3665"/>
                    <a:pt x="181455" y="3815"/>
                    <a:pt x="181380" y="3990"/>
                  </a:cubicBezTo>
                  <a:cubicBezTo>
                    <a:pt x="181329" y="4091"/>
                    <a:pt x="181354" y="4191"/>
                    <a:pt x="181455" y="4241"/>
                  </a:cubicBezTo>
                  <a:lnTo>
                    <a:pt x="181530" y="4241"/>
                  </a:lnTo>
                  <a:cubicBezTo>
                    <a:pt x="181605" y="4241"/>
                    <a:pt x="181655" y="4216"/>
                    <a:pt x="181680" y="4166"/>
                  </a:cubicBezTo>
                  <a:cubicBezTo>
                    <a:pt x="181755" y="4016"/>
                    <a:pt x="181856" y="3865"/>
                    <a:pt x="181931" y="3740"/>
                  </a:cubicBezTo>
                  <a:cubicBezTo>
                    <a:pt x="182908" y="5419"/>
                    <a:pt x="183309" y="7474"/>
                    <a:pt x="183034" y="9630"/>
                  </a:cubicBezTo>
                  <a:cubicBezTo>
                    <a:pt x="182933" y="10331"/>
                    <a:pt x="182758" y="11033"/>
                    <a:pt x="182532" y="11685"/>
                  </a:cubicBezTo>
                  <a:lnTo>
                    <a:pt x="182257" y="11434"/>
                  </a:lnTo>
                  <a:cubicBezTo>
                    <a:pt x="182168" y="11360"/>
                    <a:pt x="182088" y="11338"/>
                    <a:pt x="182026" y="11338"/>
                  </a:cubicBezTo>
                  <a:cubicBezTo>
                    <a:pt x="181984" y="11338"/>
                    <a:pt x="181951" y="11349"/>
                    <a:pt x="181931" y="11359"/>
                  </a:cubicBezTo>
                  <a:cubicBezTo>
                    <a:pt x="181856" y="11384"/>
                    <a:pt x="181806" y="11459"/>
                    <a:pt x="181806" y="11559"/>
                  </a:cubicBezTo>
                  <a:cubicBezTo>
                    <a:pt x="181831" y="11660"/>
                    <a:pt x="181881" y="11735"/>
                    <a:pt x="181956" y="11760"/>
                  </a:cubicBezTo>
                  <a:cubicBezTo>
                    <a:pt x="181973" y="11768"/>
                    <a:pt x="181987" y="11771"/>
                    <a:pt x="182000" y="11771"/>
                  </a:cubicBezTo>
                  <a:cubicBezTo>
                    <a:pt x="182026" y="11771"/>
                    <a:pt x="182048" y="11760"/>
                    <a:pt x="182081" y="11760"/>
                  </a:cubicBezTo>
                  <a:lnTo>
                    <a:pt x="182407" y="12036"/>
                  </a:lnTo>
                  <a:cubicBezTo>
                    <a:pt x="182031" y="13013"/>
                    <a:pt x="181480" y="13940"/>
                    <a:pt x="180828" y="14717"/>
                  </a:cubicBezTo>
                  <a:cubicBezTo>
                    <a:pt x="180026" y="14116"/>
                    <a:pt x="179349" y="13364"/>
                    <a:pt x="178773" y="12487"/>
                  </a:cubicBezTo>
                  <a:lnTo>
                    <a:pt x="180502" y="6622"/>
                  </a:lnTo>
                  <a:lnTo>
                    <a:pt x="177846" y="6622"/>
                  </a:lnTo>
                  <a:lnTo>
                    <a:pt x="177194" y="8076"/>
                  </a:lnTo>
                  <a:cubicBezTo>
                    <a:pt x="177094" y="7224"/>
                    <a:pt x="177044" y="6371"/>
                    <a:pt x="177119" y="5469"/>
                  </a:cubicBezTo>
                  <a:lnTo>
                    <a:pt x="177119" y="5469"/>
                  </a:lnTo>
                  <a:lnTo>
                    <a:pt x="177595" y="5645"/>
                  </a:lnTo>
                  <a:lnTo>
                    <a:pt x="177645" y="5645"/>
                  </a:lnTo>
                  <a:cubicBezTo>
                    <a:pt x="177720" y="5645"/>
                    <a:pt x="177796" y="5595"/>
                    <a:pt x="177821" y="5519"/>
                  </a:cubicBezTo>
                  <a:cubicBezTo>
                    <a:pt x="177846" y="5444"/>
                    <a:pt x="177796" y="5344"/>
                    <a:pt x="177695" y="5294"/>
                  </a:cubicBezTo>
                  <a:lnTo>
                    <a:pt x="177144" y="5118"/>
                  </a:lnTo>
                  <a:cubicBezTo>
                    <a:pt x="177144" y="4993"/>
                    <a:pt x="177169" y="4893"/>
                    <a:pt x="177169" y="4792"/>
                  </a:cubicBezTo>
                  <a:cubicBezTo>
                    <a:pt x="177344" y="4843"/>
                    <a:pt x="177520" y="4918"/>
                    <a:pt x="177695" y="4993"/>
                  </a:cubicBezTo>
                  <a:lnTo>
                    <a:pt x="177770" y="4993"/>
                  </a:lnTo>
                  <a:cubicBezTo>
                    <a:pt x="177846" y="4993"/>
                    <a:pt x="177896" y="4968"/>
                    <a:pt x="177921" y="4893"/>
                  </a:cubicBezTo>
                  <a:cubicBezTo>
                    <a:pt x="177971" y="4792"/>
                    <a:pt x="177921" y="4692"/>
                    <a:pt x="177846" y="4642"/>
                  </a:cubicBezTo>
                  <a:cubicBezTo>
                    <a:pt x="177645" y="4567"/>
                    <a:pt x="177445" y="4492"/>
                    <a:pt x="177219" y="4417"/>
                  </a:cubicBezTo>
                  <a:cubicBezTo>
                    <a:pt x="177395" y="3439"/>
                    <a:pt x="177921" y="2261"/>
                    <a:pt x="178723" y="1785"/>
                  </a:cubicBezTo>
                  <a:cubicBezTo>
                    <a:pt x="178948" y="1635"/>
                    <a:pt x="179224" y="1559"/>
                    <a:pt x="179475" y="1559"/>
                  </a:cubicBezTo>
                  <a:close/>
                  <a:moveTo>
                    <a:pt x="28772" y="858"/>
                  </a:moveTo>
                  <a:cubicBezTo>
                    <a:pt x="29098" y="858"/>
                    <a:pt x="29424" y="908"/>
                    <a:pt x="29750" y="1033"/>
                  </a:cubicBezTo>
                  <a:cubicBezTo>
                    <a:pt x="30602" y="1359"/>
                    <a:pt x="31329" y="2086"/>
                    <a:pt x="31705" y="3013"/>
                  </a:cubicBezTo>
                  <a:cubicBezTo>
                    <a:pt x="31955" y="3615"/>
                    <a:pt x="32131" y="4241"/>
                    <a:pt x="32256" y="4893"/>
                  </a:cubicBezTo>
                  <a:lnTo>
                    <a:pt x="31705" y="4567"/>
                  </a:lnTo>
                  <a:cubicBezTo>
                    <a:pt x="31679" y="4550"/>
                    <a:pt x="31652" y="4542"/>
                    <a:pt x="31624" y="4542"/>
                  </a:cubicBezTo>
                  <a:cubicBezTo>
                    <a:pt x="31568" y="4542"/>
                    <a:pt x="31512" y="4575"/>
                    <a:pt x="31479" y="4642"/>
                  </a:cubicBezTo>
                  <a:cubicBezTo>
                    <a:pt x="31429" y="4717"/>
                    <a:pt x="31454" y="4818"/>
                    <a:pt x="31529" y="4868"/>
                  </a:cubicBezTo>
                  <a:lnTo>
                    <a:pt x="32106" y="5219"/>
                  </a:lnTo>
                  <a:lnTo>
                    <a:pt x="31705" y="5620"/>
                  </a:lnTo>
                  <a:cubicBezTo>
                    <a:pt x="31629" y="5695"/>
                    <a:pt x="31629" y="5820"/>
                    <a:pt x="31705" y="5895"/>
                  </a:cubicBezTo>
                  <a:cubicBezTo>
                    <a:pt x="31730" y="5920"/>
                    <a:pt x="31780" y="5945"/>
                    <a:pt x="31830" y="5945"/>
                  </a:cubicBezTo>
                  <a:cubicBezTo>
                    <a:pt x="31880" y="5945"/>
                    <a:pt x="31930" y="5920"/>
                    <a:pt x="31955" y="5870"/>
                  </a:cubicBezTo>
                  <a:lnTo>
                    <a:pt x="32331" y="5469"/>
                  </a:lnTo>
                  <a:lnTo>
                    <a:pt x="32331" y="5469"/>
                  </a:lnTo>
                  <a:cubicBezTo>
                    <a:pt x="32582" y="7750"/>
                    <a:pt x="31980" y="10156"/>
                    <a:pt x="30602" y="12286"/>
                  </a:cubicBezTo>
                  <a:cubicBezTo>
                    <a:pt x="30000" y="13214"/>
                    <a:pt x="29299" y="14041"/>
                    <a:pt x="28496" y="14742"/>
                  </a:cubicBezTo>
                  <a:cubicBezTo>
                    <a:pt x="27745" y="14016"/>
                    <a:pt x="27093" y="13239"/>
                    <a:pt x="26542" y="12412"/>
                  </a:cubicBezTo>
                  <a:lnTo>
                    <a:pt x="26542" y="12412"/>
                  </a:lnTo>
                  <a:lnTo>
                    <a:pt x="27093" y="12487"/>
                  </a:lnTo>
                  <a:lnTo>
                    <a:pt x="27118" y="12487"/>
                  </a:lnTo>
                  <a:cubicBezTo>
                    <a:pt x="27218" y="12487"/>
                    <a:pt x="27293" y="12412"/>
                    <a:pt x="27319" y="12336"/>
                  </a:cubicBezTo>
                  <a:cubicBezTo>
                    <a:pt x="27319" y="12236"/>
                    <a:pt x="27243" y="12136"/>
                    <a:pt x="27143" y="12136"/>
                  </a:cubicBezTo>
                  <a:lnTo>
                    <a:pt x="26366" y="12011"/>
                  </a:lnTo>
                  <a:lnTo>
                    <a:pt x="26567" y="11484"/>
                  </a:lnTo>
                  <a:cubicBezTo>
                    <a:pt x="26617" y="11409"/>
                    <a:pt x="26567" y="11309"/>
                    <a:pt x="26466" y="11259"/>
                  </a:cubicBezTo>
                  <a:cubicBezTo>
                    <a:pt x="26449" y="11253"/>
                    <a:pt x="26430" y="11250"/>
                    <a:pt x="26410" y="11250"/>
                  </a:cubicBezTo>
                  <a:cubicBezTo>
                    <a:pt x="26347" y="11250"/>
                    <a:pt x="26279" y="11282"/>
                    <a:pt x="26241" y="11359"/>
                  </a:cubicBezTo>
                  <a:lnTo>
                    <a:pt x="26116" y="11685"/>
                  </a:lnTo>
                  <a:cubicBezTo>
                    <a:pt x="25414" y="10407"/>
                    <a:pt x="24963" y="9028"/>
                    <a:pt x="24787" y="7600"/>
                  </a:cubicBezTo>
                  <a:lnTo>
                    <a:pt x="24787" y="7600"/>
                  </a:lnTo>
                  <a:cubicBezTo>
                    <a:pt x="24913" y="7700"/>
                    <a:pt x="25063" y="7800"/>
                    <a:pt x="25188" y="7925"/>
                  </a:cubicBezTo>
                  <a:cubicBezTo>
                    <a:pt x="25238" y="7950"/>
                    <a:pt x="25263" y="7950"/>
                    <a:pt x="25314" y="7950"/>
                  </a:cubicBezTo>
                  <a:cubicBezTo>
                    <a:pt x="25364" y="7950"/>
                    <a:pt x="25414" y="7925"/>
                    <a:pt x="25439" y="7875"/>
                  </a:cubicBezTo>
                  <a:cubicBezTo>
                    <a:pt x="25514" y="7800"/>
                    <a:pt x="25489" y="7700"/>
                    <a:pt x="25414" y="7625"/>
                  </a:cubicBezTo>
                  <a:cubicBezTo>
                    <a:pt x="25213" y="7474"/>
                    <a:pt x="25013" y="7324"/>
                    <a:pt x="24787" y="7173"/>
                  </a:cubicBezTo>
                  <a:lnTo>
                    <a:pt x="25113" y="6848"/>
                  </a:lnTo>
                  <a:cubicBezTo>
                    <a:pt x="25163" y="6772"/>
                    <a:pt x="25163" y="6672"/>
                    <a:pt x="25113" y="6597"/>
                  </a:cubicBezTo>
                  <a:cubicBezTo>
                    <a:pt x="25079" y="6563"/>
                    <a:pt x="25035" y="6550"/>
                    <a:pt x="24990" y="6550"/>
                  </a:cubicBezTo>
                  <a:cubicBezTo>
                    <a:pt x="24935" y="6550"/>
                    <a:pt x="24879" y="6570"/>
                    <a:pt x="24837" y="6597"/>
                  </a:cubicBezTo>
                  <a:lnTo>
                    <a:pt x="24712" y="6747"/>
                  </a:lnTo>
                  <a:cubicBezTo>
                    <a:pt x="24712" y="6722"/>
                    <a:pt x="24712" y="6722"/>
                    <a:pt x="24712" y="6697"/>
                  </a:cubicBezTo>
                  <a:cubicBezTo>
                    <a:pt x="24662" y="4893"/>
                    <a:pt x="25514" y="2838"/>
                    <a:pt x="26742" y="1710"/>
                  </a:cubicBezTo>
                  <a:lnTo>
                    <a:pt x="27143" y="2211"/>
                  </a:lnTo>
                  <a:cubicBezTo>
                    <a:pt x="27168" y="2261"/>
                    <a:pt x="27218" y="2286"/>
                    <a:pt x="27268" y="2286"/>
                  </a:cubicBezTo>
                  <a:cubicBezTo>
                    <a:pt x="27319" y="2286"/>
                    <a:pt x="27344" y="2261"/>
                    <a:pt x="27394" y="2236"/>
                  </a:cubicBezTo>
                  <a:cubicBezTo>
                    <a:pt x="27469" y="2161"/>
                    <a:pt x="27469" y="2061"/>
                    <a:pt x="27419" y="1985"/>
                  </a:cubicBezTo>
                  <a:lnTo>
                    <a:pt x="27018" y="1484"/>
                  </a:lnTo>
                  <a:cubicBezTo>
                    <a:pt x="27043" y="1459"/>
                    <a:pt x="27068" y="1434"/>
                    <a:pt x="27093" y="1434"/>
                  </a:cubicBezTo>
                  <a:cubicBezTo>
                    <a:pt x="27293" y="1284"/>
                    <a:pt x="27494" y="1183"/>
                    <a:pt x="27694" y="1108"/>
                  </a:cubicBezTo>
                  <a:lnTo>
                    <a:pt x="27820" y="1685"/>
                  </a:lnTo>
                  <a:cubicBezTo>
                    <a:pt x="27845" y="1760"/>
                    <a:pt x="27920" y="1810"/>
                    <a:pt x="27995" y="1810"/>
                  </a:cubicBezTo>
                  <a:lnTo>
                    <a:pt x="28045" y="1810"/>
                  </a:lnTo>
                  <a:cubicBezTo>
                    <a:pt x="28121" y="1785"/>
                    <a:pt x="28196" y="1710"/>
                    <a:pt x="28171" y="1610"/>
                  </a:cubicBezTo>
                  <a:lnTo>
                    <a:pt x="28020" y="958"/>
                  </a:lnTo>
                  <a:cubicBezTo>
                    <a:pt x="28271" y="883"/>
                    <a:pt x="28522" y="858"/>
                    <a:pt x="28772" y="858"/>
                  </a:cubicBezTo>
                  <a:close/>
                  <a:moveTo>
                    <a:pt x="143485" y="1334"/>
                  </a:moveTo>
                  <a:cubicBezTo>
                    <a:pt x="143961" y="1334"/>
                    <a:pt x="144437" y="1484"/>
                    <a:pt x="144863" y="1785"/>
                  </a:cubicBezTo>
                  <a:cubicBezTo>
                    <a:pt x="144938" y="1835"/>
                    <a:pt x="144988" y="1910"/>
                    <a:pt x="145064" y="1960"/>
                  </a:cubicBezTo>
                  <a:lnTo>
                    <a:pt x="144738" y="2662"/>
                  </a:lnTo>
                  <a:cubicBezTo>
                    <a:pt x="144688" y="2762"/>
                    <a:pt x="144738" y="2863"/>
                    <a:pt x="144813" y="2888"/>
                  </a:cubicBezTo>
                  <a:cubicBezTo>
                    <a:pt x="144838" y="2913"/>
                    <a:pt x="144863" y="2913"/>
                    <a:pt x="144888" y="2913"/>
                  </a:cubicBezTo>
                  <a:cubicBezTo>
                    <a:pt x="144963" y="2913"/>
                    <a:pt x="145013" y="2888"/>
                    <a:pt x="145064" y="2813"/>
                  </a:cubicBezTo>
                  <a:lnTo>
                    <a:pt x="145339" y="2211"/>
                  </a:lnTo>
                  <a:cubicBezTo>
                    <a:pt x="145540" y="2437"/>
                    <a:pt x="145715" y="2687"/>
                    <a:pt x="145866" y="2988"/>
                  </a:cubicBezTo>
                  <a:lnTo>
                    <a:pt x="145264" y="3339"/>
                  </a:lnTo>
                  <a:cubicBezTo>
                    <a:pt x="145189" y="3389"/>
                    <a:pt x="145164" y="3489"/>
                    <a:pt x="145214" y="3589"/>
                  </a:cubicBezTo>
                  <a:cubicBezTo>
                    <a:pt x="145239" y="3640"/>
                    <a:pt x="145289" y="3665"/>
                    <a:pt x="145364" y="3665"/>
                  </a:cubicBezTo>
                  <a:cubicBezTo>
                    <a:pt x="145389" y="3665"/>
                    <a:pt x="145414" y="3665"/>
                    <a:pt x="145465" y="3640"/>
                  </a:cubicBezTo>
                  <a:lnTo>
                    <a:pt x="146016" y="3314"/>
                  </a:lnTo>
                  <a:cubicBezTo>
                    <a:pt x="146793" y="5118"/>
                    <a:pt x="146968" y="7173"/>
                    <a:pt x="146642" y="9128"/>
                  </a:cubicBezTo>
                  <a:cubicBezTo>
                    <a:pt x="146592" y="9028"/>
                    <a:pt x="146517" y="8928"/>
                    <a:pt x="146442" y="8828"/>
                  </a:cubicBezTo>
                  <a:cubicBezTo>
                    <a:pt x="146398" y="8784"/>
                    <a:pt x="146346" y="8757"/>
                    <a:pt x="146295" y="8757"/>
                  </a:cubicBezTo>
                  <a:cubicBezTo>
                    <a:pt x="146259" y="8757"/>
                    <a:pt x="146223" y="8771"/>
                    <a:pt x="146191" y="8803"/>
                  </a:cubicBezTo>
                  <a:cubicBezTo>
                    <a:pt x="146116" y="8853"/>
                    <a:pt x="146091" y="8978"/>
                    <a:pt x="146166" y="9053"/>
                  </a:cubicBezTo>
                  <a:cubicBezTo>
                    <a:pt x="146267" y="9178"/>
                    <a:pt x="146342" y="9304"/>
                    <a:pt x="146442" y="9429"/>
                  </a:cubicBezTo>
                  <a:cubicBezTo>
                    <a:pt x="146166" y="9529"/>
                    <a:pt x="145891" y="9630"/>
                    <a:pt x="145615" y="9705"/>
                  </a:cubicBezTo>
                  <a:cubicBezTo>
                    <a:pt x="145540" y="9730"/>
                    <a:pt x="145490" y="9830"/>
                    <a:pt x="145515" y="9930"/>
                  </a:cubicBezTo>
                  <a:cubicBezTo>
                    <a:pt x="145540" y="10006"/>
                    <a:pt x="145590" y="10056"/>
                    <a:pt x="145665" y="10056"/>
                  </a:cubicBezTo>
                  <a:lnTo>
                    <a:pt x="145740" y="10056"/>
                  </a:lnTo>
                  <a:cubicBezTo>
                    <a:pt x="145991" y="9955"/>
                    <a:pt x="146267" y="9880"/>
                    <a:pt x="146517" y="9780"/>
                  </a:cubicBezTo>
                  <a:lnTo>
                    <a:pt x="146517" y="9780"/>
                  </a:lnTo>
                  <a:cubicBezTo>
                    <a:pt x="146091" y="11635"/>
                    <a:pt x="145239" y="13364"/>
                    <a:pt x="143986" y="14767"/>
                  </a:cubicBezTo>
                  <a:cubicBezTo>
                    <a:pt x="143685" y="14542"/>
                    <a:pt x="143409" y="14291"/>
                    <a:pt x="143134" y="14041"/>
                  </a:cubicBezTo>
                  <a:cubicBezTo>
                    <a:pt x="143008" y="13940"/>
                    <a:pt x="142883" y="13815"/>
                    <a:pt x="142783" y="13690"/>
                  </a:cubicBezTo>
                  <a:lnTo>
                    <a:pt x="139675" y="6622"/>
                  </a:lnTo>
                  <a:lnTo>
                    <a:pt x="139650" y="6622"/>
                  </a:lnTo>
                  <a:cubicBezTo>
                    <a:pt x="139650" y="6447"/>
                    <a:pt x="139650" y="6246"/>
                    <a:pt x="139675" y="6046"/>
                  </a:cubicBezTo>
                  <a:cubicBezTo>
                    <a:pt x="139725" y="5369"/>
                    <a:pt x="139926" y="4642"/>
                    <a:pt x="140226" y="3990"/>
                  </a:cubicBezTo>
                  <a:cubicBezTo>
                    <a:pt x="140377" y="4166"/>
                    <a:pt x="140502" y="4341"/>
                    <a:pt x="140602" y="4542"/>
                  </a:cubicBezTo>
                  <a:cubicBezTo>
                    <a:pt x="140627" y="4592"/>
                    <a:pt x="140703" y="4642"/>
                    <a:pt x="140753" y="4642"/>
                  </a:cubicBezTo>
                  <a:cubicBezTo>
                    <a:pt x="140778" y="4642"/>
                    <a:pt x="140828" y="4617"/>
                    <a:pt x="140853" y="4617"/>
                  </a:cubicBezTo>
                  <a:cubicBezTo>
                    <a:pt x="140928" y="4567"/>
                    <a:pt x="140953" y="4442"/>
                    <a:pt x="140903" y="4366"/>
                  </a:cubicBezTo>
                  <a:cubicBezTo>
                    <a:pt x="140803" y="4191"/>
                    <a:pt x="140703" y="4041"/>
                    <a:pt x="140577" y="3865"/>
                  </a:cubicBezTo>
                  <a:lnTo>
                    <a:pt x="140928" y="3765"/>
                  </a:lnTo>
                  <a:cubicBezTo>
                    <a:pt x="141003" y="3740"/>
                    <a:pt x="141053" y="3640"/>
                    <a:pt x="141028" y="3539"/>
                  </a:cubicBezTo>
                  <a:cubicBezTo>
                    <a:pt x="141008" y="3456"/>
                    <a:pt x="140935" y="3408"/>
                    <a:pt x="140854" y="3408"/>
                  </a:cubicBezTo>
                  <a:cubicBezTo>
                    <a:pt x="140837" y="3408"/>
                    <a:pt x="140820" y="3410"/>
                    <a:pt x="140803" y="3414"/>
                  </a:cubicBezTo>
                  <a:lnTo>
                    <a:pt x="140477" y="3539"/>
                  </a:lnTo>
                  <a:cubicBezTo>
                    <a:pt x="140978" y="2687"/>
                    <a:pt x="141655" y="1960"/>
                    <a:pt x="142407" y="1610"/>
                  </a:cubicBezTo>
                  <a:cubicBezTo>
                    <a:pt x="142758" y="1434"/>
                    <a:pt x="143134" y="1334"/>
                    <a:pt x="143485" y="1334"/>
                  </a:cubicBezTo>
                  <a:close/>
                  <a:moveTo>
                    <a:pt x="80151" y="13890"/>
                  </a:moveTo>
                  <a:cubicBezTo>
                    <a:pt x="80427" y="14241"/>
                    <a:pt x="80702" y="14542"/>
                    <a:pt x="81003" y="14843"/>
                  </a:cubicBezTo>
                  <a:cubicBezTo>
                    <a:pt x="80903" y="14918"/>
                    <a:pt x="80803" y="15018"/>
                    <a:pt x="80677" y="15093"/>
                  </a:cubicBezTo>
                  <a:lnTo>
                    <a:pt x="80151" y="13890"/>
                  </a:lnTo>
                  <a:close/>
                  <a:moveTo>
                    <a:pt x="143134" y="14517"/>
                  </a:moveTo>
                  <a:cubicBezTo>
                    <a:pt x="143334" y="14692"/>
                    <a:pt x="143535" y="14868"/>
                    <a:pt x="143735" y="15018"/>
                  </a:cubicBezTo>
                  <a:cubicBezTo>
                    <a:pt x="143660" y="15118"/>
                    <a:pt x="143560" y="15194"/>
                    <a:pt x="143460" y="15294"/>
                  </a:cubicBezTo>
                  <a:lnTo>
                    <a:pt x="143134" y="14517"/>
                  </a:lnTo>
                  <a:close/>
                  <a:moveTo>
                    <a:pt x="130953" y="2011"/>
                  </a:moveTo>
                  <a:cubicBezTo>
                    <a:pt x="131454" y="2011"/>
                    <a:pt x="131931" y="2186"/>
                    <a:pt x="132307" y="2562"/>
                  </a:cubicBezTo>
                  <a:cubicBezTo>
                    <a:pt x="135038" y="5244"/>
                    <a:pt x="135464" y="9930"/>
                    <a:pt x="133259" y="12988"/>
                  </a:cubicBezTo>
                  <a:cubicBezTo>
                    <a:pt x="132482" y="14066"/>
                    <a:pt x="131429" y="14918"/>
                    <a:pt x="130226" y="15494"/>
                  </a:cubicBezTo>
                  <a:cubicBezTo>
                    <a:pt x="129750" y="15068"/>
                    <a:pt x="129324" y="14617"/>
                    <a:pt x="128948" y="14116"/>
                  </a:cubicBezTo>
                  <a:cubicBezTo>
                    <a:pt x="128221" y="13113"/>
                    <a:pt x="127720" y="11935"/>
                    <a:pt x="127469" y="10707"/>
                  </a:cubicBezTo>
                  <a:lnTo>
                    <a:pt x="127469" y="10707"/>
                  </a:lnTo>
                  <a:lnTo>
                    <a:pt x="127820" y="10883"/>
                  </a:lnTo>
                  <a:cubicBezTo>
                    <a:pt x="127845" y="10908"/>
                    <a:pt x="127870" y="10908"/>
                    <a:pt x="127896" y="10908"/>
                  </a:cubicBezTo>
                  <a:cubicBezTo>
                    <a:pt x="127971" y="10908"/>
                    <a:pt x="128046" y="10883"/>
                    <a:pt x="128071" y="10808"/>
                  </a:cubicBezTo>
                  <a:cubicBezTo>
                    <a:pt x="128121" y="10732"/>
                    <a:pt x="128071" y="10632"/>
                    <a:pt x="127996" y="10582"/>
                  </a:cubicBezTo>
                  <a:lnTo>
                    <a:pt x="127620" y="10407"/>
                  </a:lnTo>
                  <a:cubicBezTo>
                    <a:pt x="127795" y="10206"/>
                    <a:pt x="127971" y="10006"/>
                    <a:pt x="128121" y="9805"/>
                  </a:cubicBezTo>
                  <a:cubicBezTo>
                    <a:pt x="128171" y="9730"/>
                    <a:pt x="128146" y="9605"/>
                    <a:pt x="128071" y="9554"/>
                  </a:cubicBezTo>
                  <a:cubicBezTo>
                    <a:pt x="128039" y="9523"/>
                    <a:pt x="128004" y="9509"/>
                    <a:pt x="127967" y="9509"/>
                  </a:cubicBezTo>
                  <a:cubicBezTo>
                    <a:pt x="127916" y="9509"/>
                    <a:pt x="127864" y="9536"/>
                    <a:pt x="127820" y="9579"/>
                  </a:cubicBezTo>
                  <a:cubicBezTo>
                    <a:pt x="127695" y="9780"/>
                    <a:pt x="127545" y="9955"/>
                    <a:pt x="127394" y="10131"/>
                  </a:cubicBezTo>
                  <a:cubicBezTo>
                    <a:pt x="127018" y="7499"/>
                    <a:pt x="127745" y="4667"/>
                    <a:pt x="129525" y="2662"/>
                  </a:cubicBezTo>
                  <a:cubicBezTo>
                    <a:pt x="129875" y="2261"/>
                    <a:pt x="130352" y="2036"/>
                    <a:pt x="130903" y="2011"/>
                  </a:cubicBezTo>
                  <a:close/>
                  <a:moveTo>
                    <a:pt x="55589" y="707"/>
                  </a:moveTo>
                  <a:cubicBezTo>
                    <a:pt x="55865" y="707"/>
                    <a:pt x="56166" y="757"/>
                    <a:pt x="56442" y="833"/>
                  </a:cubicBezTo>
                  <a:cubicBezTo>
                    <a:pt x="56291" y="908"/>
                    <a:pt x="56166" y="983"/>
                    <a:pt x="56015" y="1058"/>
                  </a:cubicBezTo>
                  <a:cubicBezTo>
                    <a:pt x="55940" y="1108"/>
                    <a:pt x="55915" y="1209"/>
                    <a:pt x="55965" y="1309"/>
                  </a:cubicBezTo>
                  <a:cubicBezTo>
                    <a:pt x="55990" y="1359"/>
                    <a:pt x="56066" y="1384"/>
                    <a:pt x="56116" y="1384"/>
                  </a:cubicBezTo>
                  <a:cubicBezTo>
                    <a:pt x="56141" y="1384"/>
                    <a:pt x="56191" y="1384"/>
                    <a:pt x="56216" y="1359"/>
                  </a:cubicBezTo>
                  <a:cubicBezTo>
                    <a:pt x="56341" y="1284"/>
                    <a:pt x="56492" y="1209"/>
                    <a:pt x="56642" y="1133"/>
                  </a:cubicBezTo>
                  <a:lnTo>
                    <a:pt x="56642" y="1133"/>
                  </a:lnTo>
                  <a:cubicBezTo>
                    <a:pt x="56642" y="1334"/>
                    <a:pt x="56617" y="1509"/>
                    <a:pt x="56592" y="1710"/>
                  </a:cubicBezTo>
                  <a:cubicBezTo>
                    <a:pt x="56567" y="1785"/>
                    <a:pt x="56642" y="1885"/>
                    <a:pt x="56742" y="1910"/>
                  </a:cubicBezTo>
                  <a:lnTo>
                    <a:pt x="56767" y="1910"/>
                  </a:lnTo>
                  <a:cubicBezTo>
                    <a:pt x="56843" y="1910"/>
                    <a:pt x="56918" y="1860"/>
                    <a:pt x="56943" y="1760"/>
                  </a:cubicBezTo>
                  <a:cubicBezTo>
                    <a:pt x="56993" y="1534"/>
                    <a:pt x="56993" y="1309"/>
                    <a:pt x="56993" y="1083"/>
                  </a:cubicBezTo>
                  <a:cubicBezTo>
                    <a:pt x="57619" y="1409"/>
                    <a:pt x="58146" y="1935"/>
                    <a:pt x="58497" y="2612"/>
                  </a:cubicBezTo>
                  <a:cubicBezTo>
                    <a:pt x="58622" y="2838"/>
                    <a:pt x="58722" y="3038"/>
                    <a:pt x="58797" y="3264"/>
                  </a:cubicBezTo>
                  <a:lnTo>
                    <a:pt x="58697" y="3214"/>
                  </a:lnTo>
                  <a:cubicBezTo>
                    <a:pt x="58664" y="3197"/>
                    <a:pt x="58630" y="3188"/>
                    <a:pt x="58599" y="3188"/>
                  </a:cubicBezTo>
                  <a:cubicBezTo>
                    <a:pt x="58536" y="3188"/>
                    <a:pt x="58480" y="3222"/>
                    <a:pt x="58447" y="3289"/>
                  </a:cubicBezTo>
                  <a:cubicBezTo>
                    <a:pt x="58396" y="3364"/>
                    <a:pt x="58447" y="3489"/>
                    <a:pt x="58522" y="3514"/>
                  </a:cubicBezTo>
                  <a:lnTo>
                    <a:pt x="58948" y="3740"/>
                  </a:lnTo>
                  <a:lnTo>
                    <a:pt x="58421" y="4291"/>
                  </a:lnTo>
                  <a:cubicBezTo>
                    <a:pt x="58371" y="4366"/>
                    <a:pt x="58371" y="4467"/>
                    <a:pt x="58447" y="4542"/>
                  </a:cubicBezTo>
                  <a:cubicBezTo>
                    <a:pt x="58472" y="4567"/>
                    <a:pt x="58522" y="4592"/>
                    <a:pt x="58572" y="4592"/>
                  </a:cubicBezTo>
                  <a:cubicBezTo>
                    <a:pt x="58622" y="4592"/>
                    <a:pt x="58672" y="4567"/>
                    <a:pt x="58697" y="4542"/>
                  </a:cubicBezTo>
                  <a:lnTo>
                    <a:pt x="59123" y="4066"/>
                  </a:lnTo>
                  <a:lnTo>
                    <a:pt x="59123" y="4066"/>
                  </a:lnTo>
                  <a:cubicBezTo>
                    <a:pt x="59800" y="6171"/>
                    <a:pt x="59700" y="8502"/>
                    <a:pt x="58873" y="10732"/>
                  </a:cubicBezTo>
                  <a:lnTo>
                    <a:pt x="58547" y="10081"/>
                  </a:lnTo>
                  <a:cubicBezTo>
                    <a:pt x="58511" y="10027"/>
                    <a:pt x="58448" y="9985"/>
                    <a:pt x="58388" y="9985"/>
                  </a:cubicBezTo>
                  <a:cubicBezTo>
                    <a:pt x="58365" y="9985"/>
                    <a:pt x="58342" y="9992"/>
                    <a:pt x="58321" y="10006"/>
                  </a:cubicBezTo>
                  <a:cubicBezTo>
                    <a:pt x="58221" y="10056"/>
                    <a:pt x="58196" y="10156"/>
                    <a:pt x="58246" y="10256"/>
                  </a:cubicBezTo>
                  <a:lnTo>
                    <a:pt x="58572" y="10933"/>
                  </a:lnTo>
                  <a:lnTo>
                    <a:pt x="57920" y="11033"/>
                  </a:lnTo>
                  <a:cubicBezTo>
                    <a:pt x="57820" y="11058"/>
                    <a:pt x="57770" y="11158"/>
                    <a:pt x="57770" y="11234"/>
                  </a:cubicBezTo>
                  <a:cubicBezTo>
                    <a:pt x="57795" y="11334"/>
                    <a:pt x="57870" y="11409"/>
                    <a:pt x="57945" y="11409"/>
                  </a:cubicBezTo>
                  <a:cubicBezTo>
                    <a:pt x="57970" y="11409"/>
                    <a:pt x="57970" y="11384"/>
                    <a:pt x="57970" y="11384"/>
                  </a:cubicBezTo>
                  <a:lnTo>
                    <a:pt x="58647" y="11284"/>
                  </a:lnTo>
                  <a:lnTo>
                    <a:pt x="58647" y="11284"/>
                  </a:lnTo>
                  <a:cubicBezTo>
                    <a:pt x="58421" y="11835"/>
                    <a:pt x="58171" y="12361"/>
                    <a:pt x="57845" y="12863"/>
                  </a:cubicBezTo>
                  <a:cubicBezTo>
                    <a:pt x="57193" y="13915"/>
                    <a:pt x="56442" y="14843"/>
                    <a:pt x="55589" y="15595"/>
                  </a:cubicBezTo>
                  <a:cubicBezTo>
                    <a:pt x="54637" y="14918"/>
                    <a:pt x="53835" y="14041"/>
                    <a:pt x="53208" y="13063"/>
                  </a:cubicBezTo>
                  <a:lnTo>
                    <a:pt x="55113" y="6622"/>
                  </a:lnTo>
                  <a:lnTo>
                    <a:pt x="52431" y="6622"/>
                  </a:lnTo>
                  <a:lnTo>
                    <a:pt x="51529" y="8652"/>
                  </a:lnTo>
                  <a:cubicBezTo>
                    <a:pt x="51354" y="7274"/>
                    <a:pt x="51404" y="5845"/>
                    <a:pt x="51780" y="4492"/>
                  </a:cubicBezTo>
                  <a:cubicBezTo>
                    <a:pt x="51780" y="4467"/>
                    <a:pt x="51805" y="4417"/>
                    <a:pt x="51830" y="4366"/>
                  </a:cubicBezTo>
                  <a:lnTo>
                    <a:pt x="52106" y="4241"/>
                  </a:lnTo>
                  <a:cubicBezTo>
                    <a:pt x="52281" y="4417"/>
                    <a:pt x="52457" y="4617"/>
                    <a:pt x="52557" y="4818"/>
                  </a:cubicBezTo>
                  <a:cubicBezTo>
                    <a:pt x="52607" y="4893"/>
                    <a:pt x="52657" y="4918"/>
                    <a:pt x="52732" y="4918"/>
                  </a:cubicBezTo>
                  <a:cubicBezTo>
                    <a:pt x="52757" y="4918"/>
                    <a:pt x="52782" y="4918"/>
                    <a:pt x="52807" y="4893"/>
                  </a:cubicBezTo>
                  <a:cubicBezTo>
                    <a:pt x="52883" y="4868"/>
                    <a:pt x="52933" y="4742"/>
                    <a:pt x="52883" y="4667"/>
                  </a:cubicBezTo>
                  <a:cubicBezTo>
                    <a:pt x="52782" y="4442"/>
                    <a:pt x="52632" y="4266"/>
                    <a:pt x="52457" y="4091"/>
                  </a:cubicBezTo>
                  <a:lnTo>
                    <a:pt x="52657" y="3990"/>
                  </a:lnTo>
                  <a:cubicBezTo>
                    <a:pt x="52757" y="3965"/>
                    <a:pt x="52807" y="3865"/>
                    <a:pt x="52757" y="3765"/>
                  </a:cubicBezTo>
                  <a:cubicBezTo>
                    <a:pt x="52719" y="3688"/>
                    <a:pt x="52651" y="3656"/>
                    <a:pt x="52588" y="3656"/>
                  </a:cubicBezTo>
                  <a:cubicBezTo>
                    <a:pt x="52569" y="3656"/>
                    <a:pt x="52549" y="3659"/>
                    <a:pt x="52532" y="3665"/>
                  </a:cubicBezTo>
                  <a:lnTo>
                    <a:pt x="52156" y="3840"/>
                  </a:lnTo>
                  <a:cubicBezTo>
                    <a:pt x="52106" y="3815"/>
                    <a:pt x="52081" y="3790"/>
                    <a:pt x="52030" y="3765"/>
                  </a:cubicBezTo>
                  <a:cubicBezTo>
                    <a:pt x="52281" y="3188"/>
                    <a:pt x="52582" y="2662"/>
                    <a:pt x="52933" y="2211"/>
                  </a:cubicBezTo>
                  <a:lnTo>
                    <a:pt x="53359" y="2662"/>
                  </a:lnTo>
                  <a:cubicBezTo>
                    <a:pt x="53409" y="2687"/>
                    <a:pt x="53459" y="2712"/>
                    <a:pt x="53484" y="2712"/>
                  </a:cubicBezTo>
                  <a:cubicBezTo>
                    <a:pt x="53534" y="2712"/>
                    <a:pt x="53584" y="2687"/>
                    <a:pt x="53609" y="2662"/>
                  </a:cubicBezTo>
                  <a:cubicBezTo>
                    <a:pt x="53685" y="2587"/>
                    <a:pt x="53685" y="2487"/>
                    <a:pt x="53634" y="2412"/>
                  </a:cubicBezTo>
                  <a:lnTo>
                    <a:pt x="53158" y="1910"/>
                  </a:lnTo>
                  <a:cubicBezTo>
                    <a:pt x="53534" y="1509"/>
                    <a:pt x="53960" y="1183"/>
                    <a:pt x="54386" y="983"/>
                  </a:cubicBezTo>
                  <a:cubicBezTo>
                    <a:pt x="54787" y="782"/>
                    <a:pt x="55188" y="707"/>
                    <a:pt x="55589" y="707"/>
                  </a:cubicBezTo>
                  <a:close/>
                  <a:moveTo>
                    <a:pt x="106617" y="2011"/>
                  </a:moveTo>
                  <a:lnTo>
                    <a:pt x="106041" y="2762"/>
                  </a:lnTo>
                  <a:cubicBezTo>
                    <a:pt x="105966" y="2838"/>
                    <a:pt x="105991" y="2963"/>
                    <a:pt x="106066" y="3013"/>
                  </a:cubicBezTo>
                  <a:cubicBezTo>
                    <a:pt x="106091" y="3038"/>
                    <a:pt x="106141" y="3063"/>
                    <a:pt x="106166" y="3063"/>
                  </a:cubicBezTo>
                  <a:cubicBezTo>
                    <a:pt x="106241" y="3063"/>
                    <a:pt x="106291" y="3038"/>
                    <a:pt x="106316" y="2988"/>
                  </a:cubicBezTo>
                  <a:lnTo>
                    <a:pt x="106993" y="2111"/>
                  </a:lnTo>
                  <a:lnTo>
                    <a:pt x="107494" y="2712"/>
                  </a:lnTo>
                  <a:cubicBezTo>
                    <a:pt x="107545" y="2762"/>
                    <a:pt x="107595" y="2762"/>
                    <a:pt x="107645" y="2762"/>
                  </a:cubicBezTo>
                  <a:cubicBezTo>
                    <a:pt x="107670" y="2762"/>
                    <a:pt x="107720" y="2762"/>
                    <a:pt x="107745" y="2737"/>
                  </a:cubicBezTo>
                  <a:cubicBezTo>
                    <a:pt x="107820" y="2662"/>
                    <a:pt x="107845" y="2562"/>
                    <a:pt x="107770" y="2487"/>
                  </a:cubicBezTo>
                  <a:lnTo>
                    <a:pt x="107394" y="2036"/>
                  </a:lnTo>
                  <a:lnTo>
                    <a:pt x="107394" y="2036"/>
                  </a:lnTo>
                  <a:cubicBezTo>
                    <a:pt x="108422" y="2186"/>
                    <a:pt x="109349" y="2787"/>
                    <a:pt x="109976" y="3690"/>
                  </a:cubicBezTo>
                  <a:cubicBezTo>
                    <a:pt x="110602" y="4642"/>
                    <a:pt x="110853" y="5695"/>
                    <a:pt x="110853" y="6722"/>
                  </a:cubicBezTo>
                  <a:lnTo>
                    <a:pt x="110627" y="6497"/>
                  </a:lnTo>
                  <a:cubicBezTo>
                    <a:pt x="110590" y="6459"/>
                    <a:pt x="110540" y="6440"/>
                    <a:pt x="110493" y="6440"/>
                  </a:cubicBezTo>
                  <a:cubicBezTo>
                    <a:pt x="110446" y="6440"/>
                    <a:pt x="110402" y="6459"/>
                    <a:pt x="110377" y="6497"/>
                  </a:cubicBezTo>
                  <a:cubicBezTo>
                    <a:pt x="110301" y="6572"/>
                    <a:pt x="110301" y="6697"/>
                    <a:pt x="110377" y="6747"/>
                  </a:cubicBezTo>
                  <a:lnTo>
                    <a:pt x="110803" y="7173"/>
                  </a:lnTo>
                  <a:lnTo>
                    <a:pt x="110201" y="7524"/>
                  </a:lnTo>
                  <a:cubicBezTo>
                    <a:pt x="110126" y="7574"/>
                    <a:pt x="110101" y="7675"/>
                    <a:pt x="110151" y="7775"/>
                  </a:cubicBezTo>
                  <a:cubicBezTo>
                    <a:pt x="110176" y="7825"/>
                    <a:pt x="110251" y="7850"/>
                    <a:pt x="110301" y="7850"/>
                  </a:cubicBezTo>
                  <a:cubicBezTo>
                    <a:pt x="110327" y="7850"/>
                    <a:pt x="110377" y="7850"/>
                    <a:pt x="110402" y="7825"/>
                  </a:cubicBezTo>
                  <a:lnTo>
                    <a:pt x="110828" y="7574"/>
                  </a:lnTo>
                  <a:lnTo>
                    <a:pt x="110828" y="7574"/>
                  </a:lnTo>
                  <a:cubicBezTo>
                    <a:pt x="110728" y="8502"/>
                    <a:pt x="110477" y="9404"/>
                    <a:pt x="110201" y="10181"/>
                  </a:cubicBezTo>
                  <a:cubicBezTo>
                    <a:pt x="109424" y="12286"/>
                    <a:pt x="107971" y="14241"/>
                    <a:pt x="106191" y="15645"/>
                  </a:cubicBezTo>
                  <a:cubicBezTo>
                    <a:pt x="105139" y="14717"/>
                    <a:pt x="104337" y="13539"/>
                    <a:pt x="103785" y="12261"/>
                  </a:cubicBezTo>
                  <a:lnTo>
                    <a:pt x="103785" y="12261"/>
                  </a:lnTo>
                  <a:cubicBezTo>
                    <a:pt x="103936" y="12311"/>
                    <a:pt x="104086" y="12361"/>
                    <a:pt x="104236" y="12412"/>
                  </a:cubicBezTo>
                  <a:cubicBezTo>
                    <a:pt x="104236" y="12412"/>
                    <a:pt x="104261" y="12437"/>
                    <a:pt x="104286" y="12437"/>
                  </a:cubicBezTo>
                  <a:cubicBezTo>
                    <a:pt x="104362" y="12437"/>
                    <a:pt x="104437" y="12387"/>
                    <a:pt x="104462" y="12311"/>
                  </a:cubicBezTo>
                  <a:cubicBezTo>
                    <a:pt x="104487" y="12211"/>
                    <a:pt x="104437" y="12111"/>
                    <a:pt x="104337" y="12086"/>
                  </a:cubicBezTo>
                  <a:cubicBezTo>
                    <a:pt x="104086" y="11986"/>
                    <a:pt x="103860" y="11910"/>
                    <a:pt x="103610" y="11810"/>
                  </a:cubicBezTo>
                  <a:cubicBezTo>
                    <a:pt x="103610" y="11760"/>
                    <a:pt x="103585" y="11735"/>
                    <a:pt x="103585" y="11710"/>
                  </a:cubicBezTo>
                  <a:lnTo>
                    <a:pt x="103910" y="11033"/>
                  </a:lnTo>
                  <a:cubicBezTo>
                    <a:pt x="103961" y="10958"/>
                    <a:pt x="103936" y="10833"/>
                    <a:pt x="103835" y="10808"/>
                  </a:cubicBezTo>
                  <a:cubicBezTo>
                    <a:pt x="103810" y="10791"/>
                    <a:pt x="103780" y="10783"/>
                    <a:pt x="103749" y="10783"/>
                  </a:cubicBezTo>
                  <a:cubicBezTo>
                    <a:pt x="103688" y="10783"/>
                    <a:pt x="103626" y="10816"/>
                    <a:pt x="103610" y="10883"/>
                  </a:cubicBezTo>
                  <a:lnTo>
                    <a:pt x="103409" y="11234"/>
                  </a:lnTo>
                  <a:cubicBezTo>
                    <a:pt x="102758" y="9128"/>
                    <a:pt x="102758" y="6772"/>
                    <a:pt x="103610" y="4742"/>
                  </a:cubicBezTo>
                  <a:cubicBezTo>
                    <a:pt x="104311" y="3063"/>
                    <a:pt x="105314" y="2136"/>
                    <a:pt x="106617" y="2011"/>
                  </a:cubicBezTo>
                  <a:close/>
                  <a:moveTo>
                    <a:pt x="41429" y="1133"/>
                  </a:moveTo>
                  <a:cubicBezTo>
                    <a:pt x="42632" y="1133"/>
                    <a:pt x="43785" y="1785"/>
                    <a:pt x="44537" y="2863"/>
                  </a:cubicBezTo>
                  <a:cubicBezTo>
                    <a:pt x="44837" y="3314"/>
                    <a:pt x="45113" y="3765"/>
                    <a:pt x="45314" y="4241"/>
                  </a:cubicBezTo>
                  <a:lnTo>
                    <a:pt x="45264" y="4341"/>
                  </a:lnTo>
                  <a:lnTo>
                    <a:pt x="44712" y="4341"/>
                  </a:lnTo>
                  <a:cubicBezTo>
                    <a:pt x="44612" y="4341"/>
                    <a:pt x="44537" y="4417"/>
                    <a:pt x="44537" y="4517"/>
                  </a:cubicBezTo>
                  <a:cubicBezTo>
                    <a:pt x="44537" y="4617"/>
                    <a:pt x="44612" y="4692"/>
                    <a:pt x="44712" y="4692"/>
                  </a:cubicBezTo>
                  <a:lnTo>
                    <a:pt x="45013" y="4692"/>
                  </a:lnTo>
                  <a:lnTo>
                    <a:pt x="44762" y="5043"/>
                  </a:lnTo>
                  <a:cubicBezTo>
                    <a:pt x="44712" y="5118"/>
                    <a:pt x="44737" y="5219"/>
                    <a:pt x="44812" y="5269"/>
                  </a:cubicBezTo>
                  <a:cubicBezTo>
                    <a:pt x="44837" y="5294"/>
                    <a:pt x="44888" y="5319"/>
                    <a:pt x="44913" y="5319"/>
                  </a:cubicBezTo>
                  <a:cubicBezTo>
                    <a:pt x="44963" y="5319"/>
                    <a:pt x="45013" y="5294"/>
                    <a:pt x="45063" y="5244"/>
                  </a:cubicBezTo>
                  <a:lnTo>
                    <a:pt x="45439" y="4692"/>
                  </a:lnTo>
                  <a:lnTo>
                    <a:pt x="45489" y="4692"/>
                  </a:lnTo>
                  <a:cubicBezTo>
                    <a:pt x="46291" y="6848"/>
                    <a:pt x="46141" y="9304"/>
                    <a:pt x="45038" y="11710"/>
                  </a:cubicBezTo>
                  <a:cubicBezTo>
                    <a:pt x="45013" y="11785"/>
                    <a:pt x="44963" y="11885"/>
                    <a:pt x="44913" y="11960"/>
                  </a:cubicBezTo>
                  <a:cubicBezTo>
                    <a:pt x="44913" y="11885"/>
                    <a:pt x="44913" y="11785"/>
                    <a:pt x="44938" y="11710"/>
                  </a:cubicBezTo>
                  <a:cubicBezTo>
                    <a:pt x="44938" y="11610"/>
                    <a:pt x="44862" y="11509"/>
                    <a:pt x="44762" y="11509"/>
                  </a:cubicBezTo>
                  <a:cubicBezTo>
                    <a:pt x="44662" y="11509"/>
                    <a:pt x="44587" y="11585"/>
                    <a:pt x="44562" y="11685"/>
                  </a:cubicBezTo>
                  <a:cubicBezTo>
                    <a:pt x="44562" y="11835"/>
                    <a:pt x="44562" y="12011"/>
                    <a:pt x="44537" y="12161"/>
                  </a:cubicBezTo>
                  <a:lnTo>
                    <a:pt x="44236" y="12036"/>
                  </a:lnTo>
                  <a:cubicBezTo>
                    <a:pt x="44219" y="12031"/>
                    <a:pt x="44202" y="12029"/>
                    <a:pt x="44185" y="12029"/>
                  </a:cubicBezTo>
                  <a:cubicBezTo>
                    <a:pt x="44103" y="12029"/>
                    <a:pt x="44027" y="12078"/>
                    <a:pt x="43985" y="12161"/>
                  </a:cubicBezTo>
                  <a:cubicBezTo>
                    <a:pt x="43960" y="12236"/>
                    <a:pt x="44010" y="12336"/>
                    <a:pt x="44111" y="12387"/>
                  </a:cubicBezTo>
                  <a:lnTo>
                    <a:pt x="44537" y="12537"/>
                  </a:lnTo>
                  <a:cubicBezTo>
                    <a:pt x="44537" y="12587"/>
                    <a:pt x="44537" y="12637"/>
                    <a:pt x="44537" y="12687"/>
                  </a:cubicBezTo>
                  <a:cubicBezTo>
                    <a:pt x="43860" y="13840"/>
                    <a:pt x="42983" y="14868"/>
                    <a:pt x="41955" y="15695"/>
                  </a:cubicBezTo>
                  <a:cubicBezTo>
                    <a:pt x="41228" y="15043"/>
                    <a:pt x="40552" y="14266"/>
                    <a:pt x="39975" y="13414"/>
                  </a:cubicBezTo>
                  <a:cubicBezTo>
                    <a:pt x="39825" y="13163"/>
                    <a:pt x="39675" y="12938"/>
                    <a:pt x="39524" y="12687"/>
                  </a:cubicBezTo>
                  <a:cubicBezTo>
                    <a:pt x="39675" y="12487"/>
                    <a:pt x="39800" y="12286"/>
                    <a:pt x="39950" y="12086"/>
                  </a:cubicBezTo>
                  <a:cubicBezTo>
                    <a:pt x="40000" y="12011"/>
                    <a:pt x="39975" y="11885"/>
                    <a:pt x="39875" y="11835"/>
                  </a:cubicBezTo>
                  <a:cubicBezTo>
                    <a:pt x="39850" y="11818"/>
                    <a:pt x="39819" y="11810"/>
                    <a:pt x="39788" y="11810"/>
                  </a:cubicBezTo>
                  <a:cubicBezTo>
                    <a:pt x="39725" y="11810"/>
                    <a:pt x="39658" y="11843"/>
                    <a:pt x="39624" y="11910"/>
                  </a:cubicBezTo>
                  <a:cubicBezTo>
                    <a:pt x="39549" y="12061"/>
                    <a:pt x="39424" y="12211"/>
                    <a:pt x="39324" y="12336"/>
                  </a:cubicBezTo>
                  <a:cubicBezTo>
                    <a:pt x="39198" y="12111"/>
                    <a:pt x="39073" y="11885"/>
                    <a:pt x="38973" y="11635"/>
                  </a:cubicBezTo>
                  <a:lnTo>
                    <a:pt x="39474" y="11133"/>
                  </a:lnTo>
                  <a:cubicBezTo>
                    <a:pt x="39524" y="11058"/>
                    <a:pt x="39524" y="10958"/>
                    <a:pt x="39474" y="10883"/>
                  </a:cubicBezTo>
                  <a:cubicBezTo>
                    <a:pt x="39436" y="10845"/>
                    <a:pt x="39386" y="10826"/>
                    <a:pt x="39336" y="10826"/>
                  </a:cubicBezTo>
                  <a:cubicBezTo>
                    <a:pt x="39286" y="10826"/>
                    <a:pt x="39236" y="10845"/>
                    <a:pt x="39198" y="10883"/>
                  </a:cubicBezTo>
                  <a:lnTo>
                    <a:pt x="38822" y="11284"/>
                  </a:lnTo>
                  <a:cubicBezTo>
                    <a:pt x="38070" y="9504"/>
                    <a:pt x="37770" y="7650"/>
                    <a:pt x="37970" y="5895"/>
                  </a:cubicBezTo>
                  <a:lnTo>
                    <a:pt x="37970" y="5895"/>
                  </a:lnTo>
                  <a:cubicBezTo>
                    <a:pt x="38070" y="5970"/>
                    <a:pt x="38146" y="6046"/>
                    <a:pt x="38246" y="6121"/>
                  </a:cubicBezTo>
                  <a:cubicBezTo>
                    <a:pt x="38271" y="6146"/>
                    <a:pt x="38296" y="6146"/>
                    <a:pt x="38346" y="6146"/>
                  </a:cubicBezTo>
                  <a:cubicBezTo>
                    <a:pt x="38396" y="6146"/>
                    <a:pt x="38446" y="6121"/>
                    <a:pt x="38497" y="6071"/>
                  </a:cubicBezTo>
                  <a:cubicBezTo>
                    <a:pt x="38547" y="5996"/>
                    <a:pt x="38522" y="5895"/>
                    <a:pt x="38446" y="5820"/>
                  </a:cubicBezTo>
                  <a:cubicBezTo>
                    <a:pt x="38296" y="5720"/>
                    <a:pt x="38171" y="5595"/>
                    <a:pt x="38020" y="5469"/>
                  </a:cubicBezTo>
                  <a:cubicBezTo>
                    <a:pt x="38020" y="5444"/>
                    <a:pt x="38020" y="5419"/>
                    <a:pt x="38020" y="5394"/>
                  </a:cubicBezTo>
                  <a:cubicBezTo>
                    <a:pt x="38171" y="5294"/>
                    <a:pt x="38296" y="5193"/>
                    <a:pt x="38421" y="5068"/>
                  </a:cubicBezTo>
                  <a:cubicBezTo>
                    <a:pt x="38497" y="4993"/>
                    <a:pt x="38497" y="4893"/>
                    <a:pt x="38421" y="4818"/>
                  </a:cubicBezTo>
                  <a:cubicBezTo>
                    <a:pt x="38384" y="4780"/>
                    <a:pt x="38340" y="4761"/>
                    <a:pt x="38296" y="4761"/>
                  </a:cubicBezTo>
                  <a:cubicBezTo>
                    <a:pt x="38252" y="4761"/>
                    <a:pt x="38208" y="4780"/>
                    <a:pt x="38171" y="4818"/>
                  </a:cubicBezTo>
                  <a:cubicBezTo>
                    <a:pt x="38171" y="4818"/>
                    <a:pt x="38154" y="4818"/>
                    <a:pt x="38148" y="4831"/>
                  </a:cubicBezTo>
                  <a:lnTo>
                    <a:pt x="38148" y="4831"/>
                  </a:lnTo>
                  <a:cubicBezTo>
                    <a:pt x="38223" y="4434"/>
                    <a:pt x="38348" y="4012"/>
                    <a:pt x="38497" y="3640"/>
                  </a:cubicBezTo>
                  <a:cubicBezTo>
                    <a:pt x="38747" y="2988"/>
                    <a:pt x="39098" y="2236"/>
                    <a:pt x="39725" y="1735"/>
                  </a:cubicBezTo>
                  <a:lnTo>
                    <a:pt x="39725" y="1735"/>
                  </a:lnTo>
                  <a:cubicBezTo>
                    <a:pt x="39700" y="1810"/>
                    <a:pt x="39675" y="1860"/>
                    <a:pt x="39649" y="1960"/>
                  </a:cubicBezTo>
                  <a:cubicBezTo>
                    <a:pt x="39624" y="2036"/>
                    <a:pt x="39675" y="2136"/>
                    <a:pt x="39775" y="2161"/>
                  </a:cubicBezTo>
                  <a:lnTo>
                    <a:pt x="39825" y="2161"/>
                  </a:lnTo>
                  <a:cubicBezTo>
                    <a:pt x="39900" y="2161"/>
                    <a:pt x="39975" y="2111"/>
                    <a:pt x="40000" y="2036"/>
                  </a:cubicBezTo>
                  <a:cubicBezTo>
                    <a:pt x="40025" y="1860"/>
                    <a:pt x="40101" y="1710"/>
                    <a:pt x="40151" y="1559"/>
                  </a:cubicBezTo>
                  <a:lnTo>
                    <a:pt x="40802" y="2061"/>
                  </a:lnTo>
                  <a:cubicBezTo>
                    <a:pt x="40827" y="2086"/>
                    <a:pt x="40852" y="2111"/>
                    <a:pt x="40903" y="2111"/>
                  </a:cubicBezTo>
                  <a:cubicBezTo>
                    <a:pt x="40953" y="2111"/>
                    <a:pt x="41003" y="2086"/>
                    <a:pt x="41053" y="2036"/>
                  </a:cubicBezTo>
                  <a:cubicBezTo>
                    <a:pt x="41103" y="1960"/>
                    <a:pt x="41103" y="1860"/>
                    <a:pt x="41028" y="1785"/>
                  </a:cubicBezTo>
                  <a:lnTo>
                    <a:pt x="40426" y="1309"/>
                  </a:lnTo>
                  <a:cubicBezTo>
                    <a:pt x="40727" y="1183"/>
                    <a:pt x="41053" y="1133"/>
                    <a:pt x="41429" y="1133"/>
                  </a:cubicBezTo>
                  <a:close/>
                  <a:moveTo>
                    <a:pt x="178648" y="12913"/>
                  </a:moveTo>
                  <a:cubicBezTo>
                    <a:pt x="179199" y="13715"/>
                    <a:pt x="179851" y="14417"/>
                    <a:pt x="180603" y="14993"/>
                  </a:cubicBezTo>
                  <a:cubicBezTo>
                    <a:pt x="180126" y="15494"/>
                    <a:pt x="179575" y="15945"/>
                    <a:pt x="178999" y="16321"/>
                  </a:cubicBezTo>
                  <a:cubicBezTo>
                    <a:pt x="178497" y="16647"/>
                    <a:pt x="177971" y="16898"/>
                    <a:pt x="177395" y="17123"/>
                  </a:cubicBezTo>
                  <a:lnTo>
                    <a:pt x="178648" y="12913"/>
                  </a:lnTo>
                  <a:close/>
                  <a:moveTo>
                    <a:pt x="12406" y="17600"/>
                  </a:moveTo>
                  <a:lnTo>
                    <a:pt x="12406" y="17600"/>
                  </a:lnTo>
                  <a:cubicBezTo>
                    <a:pt x="12431" y="17625"/>
                    <a:pt x="12481" y="17625"/>
                    <a:pt x="12506" y="17650"/>
                  </a:cubicBezTo>
                  <a:cubicBezTo>
                    <a:pt x="12481" y="17650"/>
                    <a:pt x="12456" y="17675"/>
                    <a:pt x="12431" y="17675"/>
                  </a:cubicBezTo>
                  <a:cubicBezTo>
                    <a:pt x="12406" y="17650"/>
                    <a:pt x="12406" y="17625"/>
                    <a:pt x="12406" y="17600"/>
                  </a:cubicBezTo>
                  <a:close/>
                  <a:moveTo>
                    <a:pt x="117068" y="9103"/>
                  </a:moveTo>
                  <a:cubicBezTo>
                    <a:pt x="117520" y="11108"/>
                    <a:pt x="118522" y="12988"/>
                    <a:pt x="120001" y="14366"/>
                  </a:cubicBezTo>
                  <a:cubicBezTo>
                    <a:pt x="119850" y="14567"/>
                    <a:pt x="119675" y="14767"/>
                    <a:pt x="119499" y="14943"/>
                  </a:cubicBezTo>
                  <a:cubicBezTo>
                    <a:pt x="118196" y="16346"/>
                    <a:pt x="116417" y="17299"/>
                    <a:pt x="114537" y="17700"/>
                  </a:cubicBezTo>
                  <a:lnTo>
                    <a:pt x="117068" y="9103"/>
                  </a:lnTo>
                  <a:close/>
                  <a:moveTo>
                    <a:pt x="14612" y="16798"/>
                  </a:moveTo>
                  <a:lnTo>
                    <a:pt x="14912" y="17775"/>
                  </a:lnTo>
                  <a:lnTo>
                    <a:pt x="13183" y="17775"/>
                  </a:lnTo>
                  <a:cubicBezTo>
                    <a:pt x="13183" y="17750"/>
                    <a:pt x="13208" y="17725"/>
                    <a:pt x="13208" y="17700"/>
                  </a:cubicBezTo>
                  <a:cubicBezTo>
                    <a:pt x="13283" y="17675"/>
                    <a:pt x="13359" y="17625"/>
                    <a:pt x="13459" y="17575"/>
                  </a:cubicBezTo>
                  <a:cubicBezTo>
                    <a:pt x="13860" y="17349"/>
                    <a:pt x="14236" y="17098"/>
                    <a:pt x="14612" y="16798"/>
                  </a:cubicBezTo>
                  <a:close/>
                  <a:moveTo>
                    <a:pt x="28471" y="15219"/>
                  </a:moveTo>
                  <a:cubicBezTo>
                    <a:pt x="28522" y="15244"/>
                    <a:pt x="28572" y="15294"/>
                    <a:pt x="28622" y="15344"/>
                  </a:cubicBezTo>
                  <a:cubicBezTo>
                    <a:pt x="29023" y="15695"/>
                    <a:pt x="29449" y="15996"/>
                    <a:pt x="29875" y="16296"/>
                  </a:cubicBezTo>
                  <a:cubicBezTo>
                    <a:pt x="29674" y="16372"/>
                    <a:pt x="29499" y="16447"/>
                    <a:pt x="29324" y="16522"/>
                  </a:cubicBezTo>
                  <a:cubicBezTo>
                    <a:pt x="29223" y="16572"/>
                    <a:pt x="29198" y="16672"/>
                    <a:pt x="29223" y="16747"/>
                  </a:cubicBezTo>
                  <a:cubicBezTo>
                    <a:pt x="29273" y="16823"/>
                    <a:pt x="29324" y="16873"/>
                    <a:pt x="29399" y="16873"/>
                  </a:cubicBezTo>
                  <a:cubicBezTo>
                    <a:pt x="29424" y="16873"/>
                    <a:pt x="29449" y="16848"/>
                    <a:pt x="29474" y="16848"/>
                  </a:cubicBezTo>
                  <a:cubicBezTo>
                    <a:pt x="29725" y="16722"/>
                    <a:pt x="30000" y="16622"/>
                    <a:pt x="30276" y="16547"/>
                  </a:cubicBezTo>
                  <a:cubicBezTo>
                    <a:pt x="31128" y="17073"/>
                    <a:pt x="32030" y="17499"/>
                    <a:pt x="32933" y="17775"/>
                  </a:cubicBezTo>
                  <a:lnTo>
                    <a:pt x="19148" y="17775"/>
                  </a:lnTo>
                  <a:lnTo>
                    <a:pt x="18872" y="17148"/>
                  </a:lnTo>
                  <a:lnTo>
                    <a:pt x="18872" y="17148"/>
                  </a:lnTo>
                  <a:cubicBezTo>
                    <a:pt x="19883" y="17501"/>
                    <a:pt x="20937" y="17677"/>
                    <a:pt x="21974" y="17677"/>
                  </a:cubicBezTo>
                  <a:cubicBezTo>
                    <a:pt x="22043" y="17677"/>
                    <a:pt x="22112" y="17676"/>
                    <a:pt x="22181" y="17675"/>
                  </a:cubicBezTo>
                  <a:cubicBezTo>
                    <a:pt x="24411" y="17625"/>
                    <a:pt x="26642" y="16722"/>
                    <a:pt x="28471" y="15219"/>
                  </a:cubicBezTo>
                  <a:close/>
                  <a:moveTo>
                    <a:pt x="41955" y="16171"/>
                  </a:moveTo>
                  <a:cubicBezTo>
                    <a:pt x="42707" y="16823"/>
                    <a:pt x="43534" y="17349"/>
                    <a:pt x="44411" y="17775"/>
                  </a:cubicBezTo>
                  <a:lnTo>
                    <a:pt x="38998" y="17775"/>
                  </a:lnTo>
                  <a:cubicBezTo>
                    <a:pt x="40050" y="17424"/>
                    <a:pt x="41053" y="16873"/>
                    <a:pt x="41955" y="16171"/>
                  </a:cubicBezTo>
                  <a:close/>
                  <a:moveTo>
                    <a:pt x="53058" y="13489"/>
                  </a:moveTo>
                  <a:cubicBezTo>
                    <a:pt x="53685" y="14392"/>
                    <a:pt x="54436" y="15194"/>
                    <a:pt x="55314" y="15845"/>
                  </a:cubicBezTo>
                  <a:cubicBezTo>
                    <a:pt x="54336" y="16672"/>
                    <a:pt x="53233" y="17349"/>
                    <a:pt x="52106" y="17775"/>
                  </a:cubicBezTo>
                  <a:lnTo>
                    <a:pt x="51805" y="17775"/>
                  </a:lnTo>
                  <a:lnTo>
                    <a:pt x="53058" y="13489"/>
                  </a:lnTo>
                  <a:close/>
                  <a:moveTo>
                    <a:pt x="67945" y="15168"/>
                  </a:moveTo>
                  <a:cubicBezTo>
                    <a:pt x="69274" y="16321"/>
                    <a:pt x="70802" y="17148"/>
                    <a:pt x="72457" y="17524"/>
                  </a:cubicBezTo>
                  <a:cubicBezTo>
                    <a:pt x="73090" y="17661"/>
                    <a:pt x="73735" y="17729"/>
                    <a:pt x="74384" y="17729"/>
                  </a:cubicBezTo>
                  <a:cubicBezTo>
                    <a:pt x="75404" y="17729"/>
                    <a:pt x="76433" y="17561"/>
                    <a:pt x="77444" y="17224"/>
                  </a:cubicBezTo>
                  <a:lnTo>
                    <a:pt x="77620" y="17775"/>
                  </a:lnTo>
                  <a:lnTo>
                    <a:pt x="53008" y="17775"/>
                  </a:lnTo>
                  <a:cubicBezTo>
                    <a:pt x="53935" y="17324"/>
                    <a:pt x="54812" y="16773"/>
                    <a:pt x="55614" y="16071"/>
                  </a:cubicBezTo>
                  <a:cubicBezTo>
                    <a:pt x="55740" y="16146"/>
                    <a:pt x="55890" y="16246"/>
                    <a:pt x="56041" y="16321"/>
                  </a:cubicBezTo>
                  <a:cubicBezTo>
                    <a:pt x="57563" y="17263"/>
                    <a:pt x="59344" y="17713"/>
                    <a:pt x="61128" y="17713"/>
                  </a:cubicBezTo>
                  <a:cubicBezTo>
                    <a:pt x="62810" y="17713"/>
                    <a:pt x="64494" y="17313"/>
                    <a:pt x="65965" y="16547"/>
                  </a:cubicBezTo>
                  <a:lnTo>
                    <a:pt x="66818" y="17073"/>
                  </a:lnTo>
                  <a:cubicBezTo>
                    <a:pt x="66843" y="17098"/>
                    <a:pt x="66868" y="17098"/>
                    <a:pt x="66918" y="17098"/>
                  </a:cubicBezTo>
                  <a:cubicBezTo>
                    <a:pt x="66968" y="17098"/>
                    <a:pt x="67018" y="17073"/>
                    <a:pt x="67068" y="17023"/>
                  </a:cubicBezTo>
                  <a:cubicBezTo>
                    <a:pt x="67118" y="16923"/>
                    <a:pt x="67093" y="16823"/>
                    <a:pt x="66993" y="16773"/>
                  </a:cubicBezTo>
                  <a:lnTo>
                    <a:pt x="66316" y="16346"/>
                  </a:lnTo>
                  <a:cubicBezTo>
                    <a:pt x="66918" y="16021"/>
                    <a:pt x="67469" y="15620"/>
                    <a:pt x="67945" y="15168"/>
                  </a:cubicBezTo>
                  <a:close/>
                  <a:moveTo>
                    <a:pt x="94311" y="14918"/>
                  </a:moveTo>
                  <a:cubicBezTo>
                    <a:pt x="95088" y="15945"/>
                    <a:pt x="96016" y="16798"/>
                    <a:pt x="97194" y="17399"/>
                  </a:cubicBezTo>
                  <a:cubicBezTo>
                    <a:pt x="97469" y="17549"/>
                    <a:pt x="97745" y="17675"/>
                    <a:pt x="98021" y="17775"/>
                  </a:cubicBezTo>
                  <a:lnTo>
                    <a:pt x="81855" y="17775"/>
                  </a:lnTo>
                  <a:lnTo>
                    <a:pt x="80828" y="15444"/>
                  </a:lnTo>
                  <a:cubicBezTo>
                    <a:pt x="80978" y="15319"/>
                    <a:pt x="81128" y="15219"/>
                    <a:pt x="81279" y="15093"/>
                  </a:cubicBezTo>
                  <a:cubicBezTo>
                    <a:pt x="82707" y="16397"/>
                    <a:pt x="84437" y="17274"/>
                    <a:pt x="86291" y="17549"/>
                  </a:cubicBezTo>
                  <a:cubicBezTo>
                    <a:pt x="86696" y="17607"/>
                    <a:pt x="87103" y="17635"/>
                    <a:pt x="87512" y="17635"/>
                  </a:cubicBezTo>
                  <a:cubicBezTo>
                    <a:pt x="89259" y="17635"/>
                    <a:pt x="91028" y="17121"/>
                    <a:pt x="92632" y="16146"/>
                  </a:cubicBezTo>
                  <a:lnTo>
                    <a:pt x="92632" y="16146"/>
                  </a:lnTo>
                  <a:cubicBezTo>
                    <a:pt x="92607" y="16372"/>
                    <a:pt x="92557" y="16572"/>
                    <a:pt x="92507" y="16798"/>
                  </a:cubicBezTo>
                  <a:cubicBezTo>
                    <a:pt x="92482" y="16898"/>
                    <a:pt x="92532" y="16998"/>
                    <a:pt x="92607" y="17023"/>
                  </a:cubicBezTo>
                  <a:lnTo>
                    <a:pt x="92657" y="17023"/>
                  </a:lnTo>
                  <a:cubicBezTo>
                    <a:pt x="92757" y="17023"/>
                    <a:pt x="92808" y="16973"/>
                    <a:pt x="92833" y="16898"/>
                  </a:cubicBezTo>
                  <a:cubicBezTo>
                    <a:pt x="92908" y="16697"/>
                    <a:pt x="92933" y="16472"/>
                    <a:pt x="92983" y="16271"/>
                  </a:cubicBezTo>
                  <a:lnTo>
                    <a:pt x="93635" y="16622"/>
                  </a:lnTo>
                  <a:cubicBezTo>
                    <a:pt x="93660" y="16622"/>
                    <a:pt x="93685" y="16647"/>
                    <a:pt x="93710" y="16647"/>
                  </a:cubicBezTo>
                  <a:cubicBezTo>
                    <a:pt x="93785" y="16647"/>
                    <a:pt x="93835" y="16597"/>
                    <a:pt x="93885" y="16547"/>
                  </a:cubicBezTo>
                  <a:cubicBezTo>
                    <a:pt x="93910" y="16447"/>
                    <a:pt x="93885" y="16346"/>
                    <a:pt x="93810" y="16296"/>
                  </a:cubicBezTo>
                  <a:lnTo>
                    <a:pt x="93033" y="15895"/>
                  </a:lnTo>
                  <a:cubicBezTo>
                    <a:pt x="93409" y="15645"/>
                    <a:pt x="93785" y="15369"/>
                    <a:pt x="94111" y="15093"/>
                  </a:cubicBezTo>
                  <a:cubicBezTo>
                    <a:pt x="94186" y="15018"/>
                    <a:pt x="94261" y="14968"/>
                    <a:pt x="94311" y="14918"/>
                  </a:cubicBezTo>
                  <a:close/>
                  <a:moveTo>
                    <a:pt x="106166" y="16096"/>
                  </a:moveTo>
                  <a:cubicBezTo>
                    <a:pt x="106467" y="16346"/>
                    <a:pt x="106768" y="16597"/>
                    <a:pt x="107093" y="16798"/>
                  </a:cubicBezTo>
                  <a:cubicBezTo>
                    <a:pt x="107745" y="17224"/>
                    <a:pt x="108472" y="17549"/>
                    <a:pt x="109199" y="17775"/>
                  </a:cubicBezTo>
                  <a:lnTo>
                    <a:pt x="103008" y="17775"/>
                  </a:lnTo>
                  <a:cubicBezTo>
                    <a:pt x="103184" y="17725"/>
                    <a:pt x="103359" y="17650"/>
                    <a:pt x="103534" y="17575"/>
                  </a:cubicBezTo>
                  <a:cubicBezTo>
                    <a:pt x="103986" y="17424"/>
                    <a:pt x="104412" y="17199"/>
                    <a:pt x="104813" y="16973"/>
                  </a:cubicBezTo>
                  <a:cubicBezTo>
                    <a:pt x="105088" y="17123"/>
                    <a:pt x="105339" y="17249"/>
                    <a:pt x="105615" y="17349"/>
                  </a:cubicBezTo>
                  <a:cubicBezTo>
                    <a:pt x="105640" y="17374"/>
                    <a:pt x="105665" y="17374"/>
                    <a:pt x="105690" y="17374"/>
                  </a:cubicBezTo>
                  <a:cubicBezTo>
                    <a:pt x="105765" y="17374"/>
                    <a:pt x="105840" y="17324"/>
                    <a:pt x="105865" y="17249"/>
                  </a:cubicBezTo>
                  <a:cubicBezTo>
                    <a:pt x="105890" y="17174"/>
                    <a:pt x="105840" y="17073"/>
                    <a:pt x="105765" y="17023"/>
                  </a:cubicBezTo>
                  <a:cubicBezTo>
                    <a:pt x="105565" y="16948"/>
                    <a:pt x="105364" y="16873"/>
                    <a:pt x="105189" y="16773"/>
                  </a:cubicBezTo>
                  <a:cubicBezTo>
                    <a:pt x="105514" y="16572"/>
                    <a:pt x="105840" y="16346"/>
                    <a:pt x="106166" y="16096"/>
                  </a:cubicBezTo>
                  <a:close/>
                  <a:moveTo>
                    <a:pt x="120276" y="14592"/>
                  </a:moveTo>
                  <a:cubicBezTo>
                    <a:pt x="120527" y="14818"/>
                    <a:pt x="120803" y="15018"/>
                    <a:pt x="121078" y="15219"/>
                  </a:cubicBezTo>
                  <a:cubicBezTo>
                    <a:pt x="122600" y="16243"/>
                    <a:pt x="124404" y="16734"/>
                    <a:pt x="126198" y="16734"/>
                  </a:cubicBezTo>
                  <a:cubicBezTo>
                    <a:pt x="127565" y="16734"/>
                    <a:pt x="128926" y="16448"/>
                    <a:pt x="130151" y="15895"/>
                  </a:cubicBezTo>
                  <a:cubicBezTo>
                    <a:pt x="131179" y="16747"/>
                    <a:pt x="132407" y="17374"/>
                    <a:pt x="133710" y="17775"/>
                  </a:cubicBezTo>
                  <a:lnTo>
                    <a:pt x="115565" y="17775"/>
                  </a:lnTo>
                  <a:cubicBezTo>
                    <a:pt x="117169" y="17274"/>
                    <a:pt x="118647" y="16422"/>
                    <a:pt x="119775" y="15194"/>
                  </a:cubicBezTo>
                  <a:cubicBezTo>
                    <a:pt x="119951" y="14993"/>
                    <a:pt x="120101" y="14793"/>
                    <a:pt x="120276" y="14592"/>
                  </a:cubicBezTo>
                  <a:close/>
                  <a:moveTo>
                    <a:pt x="140277" y="17675"/>
                  </a:moveTo>
                  <a:lnTo>
                    <a:pt x="140302" y="17775"/>
                  </a:lnTo>
                  <a:lnTo>
                    <a:pt x="139951" y="17775"/>
                  </a:lnTo>
                  <a:cubicBezTo>
                    <a:pt x="140076" y="17750"/>
                    <a:pt x="140176" y="17700"/>
                    <a:pt x="140277" y="17675"/>
                  </a:cubicBezTo>
                  <a:close/>
                  <a:moveTo>
                    <a:pt x="157044" y="14266"/>
                  </a:moveTo>
                  <a:cubicBezTo>
                    <a:pt x="157921" y="14968"/>
                    <a:pt x="158923" y="15494"/>
                    <a:pt x="159976" y="15795"/>
                  </a:cubicBezTo>
                  <a:lnTo>
                    <a:pt x="159625" y="16346"/>
                  </a:lnTo>
                  <a:cubicBezTo>
                    <a:pt x="159575" y="16422"/>
                    <a:pt x="159600" y="16522"/>
                    <a:pt x="159675" y="16572"/>
                  </a:cubicBezTo>
                  <a:cubicBezTo>
                    <a:pt x="159700" y="16597"/>
                    <a:pt x="159750" y="16597"/>
                    <a:pt x="159775" y="16597"/>
                  </a:cubicBezTo>
                  <a:cubicBezTo>
                    <a:pt x="159826" y="16597"/>
                    <a:pt x="159901" y="16572"/>
                    <a:pt x="159926" y="16522"/>
                  </a:cubicBezTo>
                  <a:lnTo>
                    <a:pt x="160327" y="15895"/>
                  </a:lnTo>
                  <a:cubicBezTo>
                    <a:pt x="160552" y="15945"/>
                    <a:pt x="160778" y="15970"/>
                    <a:pt x="161003" y="16021"/>
                  </a:cubicBezTo>
                  <a:cubicBezTo>
                    <a:pt x="161029" y="16221"/>
                    <a:pt x="161079" y="16422"/>
                    <a:pt x="161104" y="16597"/>
                  </a:cubicBezTo>
                  <a:cubicBezTo>
                    <a:pt x="161129" y="16697"/>
                    <a:pt x="161204" y="16747"/>
                    <a:pt x="161279" y="16747"/>
                  </a:cubicBezTo>
                  <a:lnTo>
                    <a:pt x="161329" y="16747"/>
                  </a:lnTo>
                  <a:cubicBezTo>
                    <a:pt x="161430" y="16722"/>
                    <a:pt x="161480" y="16622"/>
                    <a:pt x="161455" y="16522"/>
                  </a:cubicBezTo>
                  <a:cubicBezTo>
                    <a:pt x="161430" y="16372"/>
                    <a:pt x="161404" y="16221"/>
                    <a:pt x="161379" y="16071"/>
                  </a:cubicBezTo>
                  <a:lnTo>
                    <a:pt x="161379" y="16071"/>
                  </a:lnTo>
                  <a:cubicBezTo>
                    <a:pt x="161580" y="16096"/>
                    <a:pt x="161755" y="16096"/>
                    <a:pt x="161956" y="16096"/>
                  </a:cubicBezTo>
                  <a:cubicBezTo>
                    <a:pt x="161994" y="16096"/>
                    <a:pt x="162031" y="16097"/>
                    <a:pt x="162069" y="16097"/>
                  </a:cubicBezTo>
                  <a:cubicBezTo>
                    <a:pt x="163683" y="16097"/>
                    <a:pt x="165247" y="15573"/>
                    <a:pt x="166643" y="14642"/>
                  </a:cubicBezTo>
                  <a:cubicBezTo>
                    <a:pt x="167144" y="15244"/>
                    <a:pt x="167770" y="15770"/>
                    <a:pt x="168447" y="16221"/>
                  </a:cubicBezTo>
                  <a:lnTo>
                    <a:pt x="168096" y="16497"/>
                  </a:lnTo>
                  <a:cubicBezTo>
                    <a:pt x="168021" y="16572"/>
                    <a:pt x="168021" y="16672"/>
                    <a:pt x="168071" y="16773"/>
                  </a:cubicBezTo>
                  <a:cubicBezTo>
                    <a:pt x="168121" y="16798"/>
                    <a:pt x="168171" y="16823"/>
                    <a:pt x="168222" y="16823"/>
                  </a:cubicBezTo>
                  <a:cubicBezTo>
                    <a:pt x="168247" y="16823"/>
                    <a:pt x="168297" y="16798"/>
                    <a:pt x="168322" y="16773"/>
                  </a:cubicBezTo>
                  <a:lnTo>
                    <a:pt x="168748" y="16422"/>
                  </a:lnTo>
                  <a:cubicBezTo>
                    <a:pt x="169550" y="16923"/>
                    <a:pt x="170452" y="17324"/>
                    <a:pt x="171405" y="17575"/>
                  </a:cubicBezTo>
                  <a:cubicBezTo>
                    <a:pt x="171655" y="17650"/>
                    <a:pt x="171931" y="17725"/>
                    <a:pt x="172181" y="17775"/>
                  </a:cubicBezTo>
                  <a:lnTo>
                    <a:pt x="144562" y="17775"/>
                  </a:lnTo>
                  <a:lnTo>
                    <a:pt x="143635" y="15645"/>
                  </a:lnTo>
                  <a:cubicBezTo>
                    <a:pt x="143760" y="15519"/>
                    <a:pt x="143911" y="15369"/>
                    <a:pt x="144036" y="15244"/>
                  </a:cubicBezTo>
                  <a:cubicBezTo>
                    <a:pt x="145890" y="16577"/>
                    <a:pt x="148022" y="17287"/>
                    <a:pt x="150142" y="17287"/>
                  </a:cubicBezTo>
                  <a:cubicBezTo>
                    <a:pt x="150573" y="17287"/>
                    <a:pt x="151002" y="17258"/>
                    <a:pt x="151429" y="17199"/>
                  </a:cubicBezTo>
                  <a:cubicBezTo>
                    <a:pt x="153510" y="16898"/>
                    <a:pt x="155465" y="15845"/>
                    <a:pt x="157044" y="14266"/>
                  </a:cubicBezTo>
                  <a:close/>
                  <a:moveTo>
                    <a:pt x="15614" y="20707"/>
                  </a:moveTo>
                  <a:lnTo>
                    <a:pt x="10827" y="25494"/>
                  </a:lnTo>
                  <a:lnTo>
                    <a:pt x="6040" y="20707"/>
                  </a:lnTo>
                  <a:close/>
                  <a:moveTo>
                    <a:pt x="26266" y="20707"/>
                  </a:moveTo>
                  <a:lnTo>
                    <a:pt x="21504" y="25494"/>
                  </a:lnTo>
                  <a:lnTo>
                    <a:pt x="16717" y="20707"/>
                  </a:lnTo>
                  <a:close/>
                  <a:moveTo>
                    <a:pt x="36943" y="20707"/>
                  </a:moveTo>
                  <a:lnTo>
                    <a:pt x="32156" y="25494"/>
                  </a:lnTo>
                  <a:lnTo>
                    <a:pt x="27394" y="20707"/>
                  </a:lnTo>
                  <a:close/>
                  <a:moveTo>
                    <a:pt x="47619" y="20707"/>
                  </a:moveTo>
                  <a:lnTo>
                    <a:pt x="42832" y="25494"/>
                  </a:lnTo>
                  <a:lnTo>
                    <a:pt x="38045" y="20707"/>
                  </a:lnTo>
                  <a:close/>
                  <a:moveTo>
                    <a:pt x="58271" y="20707"/>
                  </a:moveTo>
                  <a:lnTo>
                    <a:pt x="53509" y="25494"/>
                  </a:lnTo>
                  <a:lnTo>
                    <a:pt x="48722" y="20707"/>
                  </a:lnTo>
                  <a:close/>
                  <a:moveTo>
                    <a:pt x="68948" y="20707"/>
                  </a:moveTo>
                  <a:lnTo>
                    <a:pt x="64161" y="25494"/>
                  </a:lnTo>
                  <a:lnTo>
                    <a:pt x="59399" y="20707"/>
                  </a:lnTo>
                  <a:close/>
                  <a:moveTo>
                    <a:pt x="79625" y="20707"/>
                  </a:moveTo>
                  <a:lnTo>
                    <a:pt x="74838" y="25494"/>
                  </a:lnTo>
                  <a:lnTo>
                    <a:pt x="70051" y="20707"/>
                  </a:lnTo>
                  <a:close/>
                  <a:moveTo>
                    <a:pt x="90276" y="20707"/>
                  </a:moveTo>
                  <a:lnTo>
                    <a:pt x="85514" y="25494"/>
                  </a:lnTo>
                  <a:lnTo>
                    <a:pt x="80727" y="20707"/>
                  </a:lnTo>
                  <a:close/>
                  <a:moveTo>
                    <a:pt x="100953" y="20707"/>
                  </a:moveTo>
                  <a:lnTo>
                    <a:pt x="96166" y="25494"/>
                  </a:lnTo>
                  <a:lnTo>
                    <a:pt x="91404" y="20707"/>
                  </a:lnTo>
                  <a:close/>
                  <a:moveTo>
                    <a:pt x="111605" y="20707"/>
                  </a:moveTo>
                  <a:lnTo>
                    <a:pt x="106843" y="25494"/>
                  </a:lnTo>
                  <a:lnTo>
                    <a:pt x="102056" y="20707"/>
                  </a:lnTo>
                  <a:close/>
                  <a:moveTo>
                    <a:pt x="122281" y="20707"/>
                  </a:moveTo>
                  <a:lnTo>
                    <a:pt x="117520" y="25494"/>
                  </a:lnTo>
                  <a:lnTo>
                    <a:pt x="112733" y="20707"/>
                  </a:lnTo>
                  <a:close/>
                  <a:moveTo>
                    <a:pt x="132958" y="20707"/>
                  </a:moveTo>
                  <a:lnTo>
                    <a:pt x="128171" y="25494"/>
                  </a:lnTo>
                  <a:lnTo>
                    <a:pt x="123409" y="20707"/>
                  </a:lnTo>
                  <a:close/>
                  <a:moveTo>
                    <a:pt x="143610" y="20707"/>
                  </a:moveTo>
                  <a:lnTo>
                    <a:pt x="138848" y="25494"/>
                  </a:lnTo>
                  <a:lnTo>
                    <a:pt x="134061" y="20707"/>
                  </a:lnTo>
                  <a:close/>
                  <a:moveTo>
                    <a:pt x="154287" y="20707"/>
                  </a:moveTo>
                  <a:lnTo>
                    <a:pt x="149500" y="25494"/>
                  </a:lnTo>
                  <a:lnTo>
                    <a:pt x="144738" y="20707"/>
                  </a:lnTo>
                  <a:close/>
                  <a:moveTo>
                    <a:pt x="164963" y="20707"/>
                  </a:moveTo>
                  <a:lnTo>
                    <a:pt x="160176" y="25494"/>
                  </a:lnTo>
                  <a:lnTo>
                    <a:pt x="155389" y="20707"/>
                  </a:lnTo>
                  <a:close/>
                  <a:moveTo>
                    <a:pt x="175615" y="20707"/>
                  </a:moveTo>
                  <a:lnTo>
                    <a:pt x="170853" y="25494"/>
                  </a:lnTo>
                  <a:lnTo>
                    <a:pt x="166066" y="20707"/>
                  </a:lnTo>
                  <a:close/>
                  <a:moveTo>
                    <a:pt x="186292" y="20707"/>
                  </a:moveTo>
                  <a:lnTo>
                    <a:pt x="181505" y="25494"/>
                  </a:lnTo>
                  <a:lnTo>
                    <a:pt x="176743" y="20707"/>
                  </a:lnTo>
                  <a:close/>
                  <a:moveTo>
                    <a:pt x="16166" y="21158"/>
                  </a:moveTo>
                  <a:lnTo>
                    <a:pt x="21003" y="25996"/>
                  </a:lnTo>
                  <a:lnTo>
                    <a:pt x="16166" y="30833"/>
                  </a:lnTo>
                  <a:lnTo>
                    <a:pt x="11328" y="25996"/>
                  </a:lnTo>
                  <a:lnTo>
                    <a:pt x="16166" y="21158"/>
                  </a:lnTo>
                  <a:close/>
                  <a:moveTo>
                    <a:pt x="26842" y="21158"/>
                  </a:moveTo>
                  <a:lnTo>
                    <a:pt x="31654" y="25996"/>
                  </a:lnTo>
                  <a:lnTo>
                    <a:pt x="26842" y="30833"/>
                  </a:lnTo>
                  <a:lnTo>
                    <a:pt x="22005" y="25996"/>
                  </a:lnTo>
                  <a:lnTo>
                    <a:pt x="26842" y="21158"/>
                  </a:lnTo>
                  <a:close/>
                  <a:moveTo>
                    <a:pt x="37494" y="21158"/>
                  </a:moveTo>
                  <a:lnTo>
                    <a:pt x="42331" y="25996"/>
                  </a:lnTo>
                  <a:lnTo>
                    <a:pt x="37494" y="30833"/>
                  </a:lnTo>
                  <a:lnTo>
                    <a:pt x="32657" y="25996"/>
                  </a:lnTo>
                  <a:lnTo>
                    <a:pt x="37494" y="21158"/>
                  </a:lnTo>
                  <a:close/>
                  <a:moveTo>
                    <a:pt x="48171" y="21158"/>
                  </a:moveTo>
                  <a:lnTo>
                    <a:pt x="53008" y="25996"/>
                  </a:lnTo>
                  <a:lnTo>
                    <a:pt x="48171" y="30833"/>
                  </a:lnTo>
                  <a:lnTo>
                    <a:pt x="43334" y="25996"/>
                  </a:lnTo>
                  <a:lnTo>
                    <a:pt x="48171" y="21158"/>
                  </a:lnTo>
                  <a:close/>
                  <a:moveTo>
                    <a:pt x="58822" y="21158"/>
                  </a:moveTo>
                  <a:lnTo>
                    <a:pt x="63660" y="25996"/>
                  </a:lnTo>
                  <a:lnTo>
                    <a:pt x="58822" y="30833"/>
                  </a:lnTo>
                  <a:lnTo>
                    <a:pt x="54010" y="25996"/>
                  </a:lnTo>
                  <a:lnTo>
                    <a:pt x="58822" y="21158"/>
                  </a:lnTo>
                  <a:close/>
                  <a:moveTo>
                    <a:pt x="69499" y="21158"/>
                  </a:moveTo>
                  <a:lnTo>
                    <a:pt x="74336" y="25996"/>
                  </a:lnTo>
                  <a:lnTo>
                    <a:pt x="69499" y="30833"/>
                  </a:lnTo>
                  <a:lnTo>
                    <a:pt x="64662" y="25996"/>
                  </a:lnTo>
                  <a:lnTo>
                    <a:pt x="69499" y="21158"/>
                  </a:lnTo>
                  <a:close/>
                  <a:moveTo>
                    <a:pt x="80176" y="21158"/>
                  </a:moveTo>
                  <a:lnTo>
                    <a:pt x="84988" y="25996"/>
                  </a:lnTo>
                  <a:lnTo>
                    <a:pt x="80176" y="30833"/>
                  </a:lnTo>
                  <a:lnTo>
                    <a:pt x="75339" y="25996"/>
                  </a:lnTo>
                  <a:lnTo>
                    <a:pt x="80176" y="21158"/>
                  </a:lnTo>
                  <a:close/>
                  <a:moveTo>
                    <a:pt x="90828" y="21158"/>
                  </a:moveTo>
                  <a:lnTo>
                    <a:pt x="95665" y="25996"/>
                  </a:lnTo>
                  <a:lnTo>
                    <a:pt x="90828" y="30833"/>
                  </a:lnTo>
                  <a:lnTo>
                    <a:pt x="86016" y="25996"/>
                  </a:lnTo>
                  <a:lnTo>
                    <a:pt x="90828" y="21158"/>
                  </a:lnTo>
                  <a:close/>
                  <a:moveTo>
                    <a:pt x="101504" y="21158"/>
                  </a:moveTo>
                  <a:lnTo>
                    <a:pt x="106342" y="25996"/>
                  </a:lnTo>
                  <a:lnTo>
                    <a:pt x="101504" y="30833"/>
                  </a:lnTo>
                  <a:lnTo>
                    <a:pt x="96667" y="25996"/>
                  </a:lnTo>
                  <a:lnTo>
                    <a:pt x="101504" y="21158"/>
                  </a:lnTo>
                  <a:close/>
                  <a:moveTo>
                    <a:pt x="112181" y="21158"/>
                  </a:moveTo>
                  <a:lnTo>
                    <a:pt x="116993" y="25996"/>
                  </a:lnTo>
                  <a:lnTo>
                    <a:pt x="112181" y="30833"/>
                  </a:lnTo>
                  <a:lnTo>
                    <a:pt x="107344" y="25996"/>
                  </a:lnTo>
                  <a:lnTo>
                    <a:pt x="112181" y="21158"/>
                  </a:lnTo>
                  <a:close/>
                  <a:moveTo>
                    <a:pt x="122833" y="21158"/>
                  </a:moveTo>
                  <a:lnTo>
                    <a:pt x="127670" y="25996"/>
                  </a:lnTo>
                  <a:lnTo>
                    <a:pt x="122833" y="30833"/>
                  </a:lnTo>
                  <a:lnTo>
                    <a:pt x="118021" y="25996"/>
                  </a:lnTo>
                  <a:lnTo>
                    <a:pt x="122833" y="21158"/>
                  </a:lnTo>
                  <a:close/>
                  <a:moveTo>
                    <a:pt x="133510" y="21158"/>
                  </a:moveTo>
                  <a:lnTo>
                    <a:pt x="138347" y="25996"/>
                  </a:lnTo>
                  <a:lnTo>
                    <a:pt x="133510" y="30833"/>
                  </a:lnTo>
                  <a:lnTo>
                    <a:pt x="128672" y="25996"/>
                  </a:lnTo>
                  <a:lnTo>
                    <a:pt x="133510" y="21158"/>
                  </a:lnTo>
                  <a:close/>
                  <a:moveTo>
                    <a:pt x="144186" y="21158"/>
                  </a:moveTo>
                  <a:lnTo>
                    <a:pt x="148998" y="25996"/>
                  </a:lnTo>
                  <a:lnTo>
                    <a:pt x="144186" y="30833"/>
                  </a:lnTo>
                  <a:lnTo>
                    <a:pt x="139349" y="25996"/>
                  </a:lnTo>
                  <a:lnTo>
                    <a:pt x="144186" y="21158"/>
                  </a:lnTo>
                  <a:close/>
                  <a:moveTo>
                    <a:pt x="154838" y="21158"/>
                  </a:moveTo>
                  <a:lnTo>
                    <a:pt x="159675" y="25996"/>
                  </a:lnTo>
                  <a:lnTo>
                    <a:pt x="154838" y="30833"/>
                  </a:lnTo>
                  <a:lnTo>
                    <a:pt x="150026" y="25996"/>
                  </a:lnTo>
                  <a:lnTo>
                    <a:pt x="154838" y="21158"/>
                  </a:lnTo>
                  <a:close/>
                  <a:moveTo>
                    <a:pt x="165515" y="21158"/>
                  </a:moveTo>
                  <a:lnTo>
                    <a:pt x="170352" y="25996"/>
                  </a:lnTo>
                  <a:lnTo>
                    <a:pt x="165515" y="30833"/>
                  </a:lnTo>
                  <a:lnTo>
                    <a:pt x="160678" y="25996"/>
                  </a:lnTo>
                  <a:lnTo>
                    <a:pt x="165515" y="21158"/>
                  </a:lnTo>
                  <a:close/>
                  <a:moveTo>
                    <a:pt x="176192" y="21158"/>
                  </a:moveTo>
                  <a:lnTo>
                    <a:pt x="181004" y="25996"/>
                  </a:lnTo>
                  <a:lnTo>
                    <a:pt x="176192" y="30833"/>
                  </a:lnTo>
                  <a:lnTo>
                    <a:pt x="171354" y="25996"/>
                  </a:lnTo>
                  <a:lnTo>
                    <a:pt x="176192" y="21158"/>
                  </a:lnTo>
                  <a:close/>
                  <a:moveTo>
                    <a:pt x="10827" y="26497"/>
                  </a:moveTo>
                  <a:lnTo>
                    <a:pt x="15664" y="31334"/>
                  </a:lnTo>
                  <a:lnTo>
                    <a:pt x="10827" y="36171"/>
                  </a:lnTo>
                  <a:lnTo>
                    <a:pt x="5990" y="31334"/>
                  </a:lnTo>
                  <a:lnTo>
                    <a:pt x="10827" y="26497"/>
                  </a:lnTo>
                  <a:close/>
                  <a:moveTo>
                    <a:pt x="21504" y="26497"/>
                  </a:moveTo>
                  <a:lnTo>
                    <a:pt x="26316" y="31334"/>
                  </a:lnTo>
                  <a:lnTo>
                    <a:pt x="21504" y="36171"/>
                  </a:lnTo>
                  <a:lnTo>
                    <a:pt x="16667" y="31334"/>
                  </a:lnTo>
                  <a:lnTo>
                    <a:pt x="21504" y="26497"/>
                  </a:lnTo>
                  <a:close/>
                  <a:moveTo>
                    <a:pt x="32156" y="26497"/>
                  </a:moveTo>
                  <a:lnTo>
                    <a:pt x="36993" y="31334"/>
                  </a:lnTo>
                  <a:lnTo>
                    <a:pt x="32156" y="36171"/>
                  </a:lnTo>
                  <a:lnTo>
                    <a:pt x="27344" y="31334"/>
                  </a:lnTo>
                  <a:lnTo>
                    <a:pt x="32156" y="26497"/>
                  </a:lnTo>
                  <a:close/>
                  <a:moveTo>
                    <a:pt x="42832" y="26497"/>
                  </a:moveTo>
                  <a:lnTo>
                    <a:pt x="47670" y="31334"/>
                  </a:lnTo>
                  <a:lnTo>
                    <a:pt x="42832" y="36171"/>
                  </a:lnTo>
                  <a:lnTo>
                    <a:pt x="37995" y="31334"/>
                  </a:lnTo>
                  <a:lnTo>
                    <a:pt x="42832" y="26497"/>
                  </a:lnTo>
                  <a:close/>
                  <a:moveTo>
                    <a:pt x="53509" y="26497"/>
                  </a:moveTo>
                  <a:lnTo>
                    <a:pt x="58321" y="31334"/>
                  </a:lnTo>
                  <a:lnTo>
                    <a:pt x="53509" y="36171"/>
                  </a:lnTo>
                  <a:lnTo>
                    <a:pt x="48672" y="31334"/>
                  </a:lnTo>
                  <a:lnTo>
                    <a:pt x="53509" y="26497"/>
                  </a:lnTo>
                  <a:close/>
                  <a:moveTo>
                    <a:pt x="64161" y="26497"/>
                  </a:moveTo>
                  <a:lnTo>
                    <a:pt x="68998" y="31334"/>
                  </a:lnTo>
                  <a:lnTo>
                    <a:pt x="64161" y="36171"/>
                  </a:lnTo>
                  <a:lnTo>
                    <a:pt x="59349" y="31334"/>
                  </a:lnTo>
                  <a:lnTo>
                    <a:pt x="64161" y="26497"/>
                  </a:lnTo>
                  <a:close/>
                  <a:moveTo>
                    <a:pt x="74838" y="26497"/>
                  </a:moveTo>
                  <a:lnTo>
                    <a:pt x="79675" y="31334"/>
                  </a:lnTo>
                  <a:lnTo>
                    <a:pt x="74838" y="36171"/>
                  </a:lnTo>
                  <a:lnTo>
                    <a:pt x="70000" y="31334"/>
                  </a:lnTo>
                  <a:lnTo>
                    <a:pt x="74838" y="26497"/>
                  </a:lnTo>
                  <a:close/>
                  <a:moveTo>
                    <a:pt x="85514" y="26497"/>
                  </a:moveTo>
                  <a:lnTo>
                    <a:pt x="90326" y="31334"/>
                  </a:lnTo>
                  <a:lnTo>
                    <a:pt x="85514" y="36171"/>
                  </a:lnTo>
                  <a:lnTo>
                    <a:pt x="80677" y="31334"/>
                  </a:lnTo>
                  <a:lnTo>
                    <a:pt x="85514" y="26497"/>
                  </a:lnTo>
                  <a:close/>
                  <a:moveTo>
                    <a:pt x="96166" y="26497"/>
                  </a:moveTo>
                  <a:lnTo>
                    <a:pt x="101003" y="31334"/>
                  </a:lnTo>
                  <a:lnTo>
                    <a:pt x="96166" y="36171"/>
                  </a:lnTo>
                  <a:lnTo>
                    <a:pt x="91354" y="31334"/>
                  </a:lnTo>
                  <a:lnTo>
                    <a:pt x="96166" y="26497"/>
                  </a:lnTo>
                  <a:close/>
                  <a:moveTo>
                    <a:pt x="106843" y="26497"/>
                  </a:moveTo>
                  <a:lnTo>
                    <a:pt x="111680" y="31334"/>
                  </a:lnTo>
                  <a:lnTo>
                    <a:pt x="106843" y="36171"/>
                  </a:lnTo>
                  <a:lnTo>
                    <a:pt x="102006" y="31334"/>
                  </a:lnTo>
                  <a:lnTo>
                    <a:pt x="106843" y="26497"/>
                  </a:lnTo>
                  <a:close/>
                  <a:moveTo>
                    <a:pt x="117520" y="26497"/>
                  </a:moveTo>
                  <a:lnTo>
                    <a:pt x="122332" y="31334"/>
                  </a:lnTo>
                  <a:lnTo>
                    <a:pt x="117520" y="36171"/>
                  </a:lnTo>
                  <a:lnTo>
                    <a:pt x="112682" y="31334"/>
                  </a:lnTo>
                  <a:lnTo>
                    <a:pt x="117520" y="26497"/>
                  </a:lnTo>
                  <a:close/>
                  <a:moveTo>
                    <a:pt x="128171" y="26497"/>
                  </a:moveTo>
                  <a:lnTo>
                    <a:pt x="133008" y="31334"/>
                  </a:lnTo>
                  <a:lnTo>
                    <a:pt x="128171" y="36171"/>
                  </a:lnTo>
                  <a:lnTo>
                    <a:pt x="123334" y="31334"/>
                  </a:lnTo>
                  <a:lnTo>
                    <a:pt x="128171" y="26497"/>
                  </a:lnTo>
                  <a:close/>
                  <a:moveTo>
                    <a:pt x="138848" y="26497"/>
                  </a:moveTo>
                  <a:lnTo>
                    <a:pt x="143660" y="31334"/>
                  </a:lnTo>
                  <a:lnTo>
                    <a:pt x="138848" y="36171"/>
                  </a:lnTo>
                  <a:lnTo>
                    <a:pt x="134011" y="31334"/>
                  </a:lnTo>
                  <a:lnTo>
                    <a:pt x="138848" y="26497"/>
                  </a:lnTo>
                  <a:close/>
                  <a:moveTo>
                    <a:pt x="149500" y="26497"/>
                  </a:moveTo>
                  <a:lnTo>
                    <a:pt x="154337" y="31334"/>
                  </a:lnTo>
                  <a:lnTo>
                    <a:pt x="149500" y="36171"/>
                  </a:lnTo>
                  <a:lnTo>
                    <a:pt x="144688" y="31334"/>
                  </a:lnTo>
                  <a:lnTo>
                    <a:pt x="149500" y="26497"/>
                  </a:lnTo>
                  <a:close/>
                  <a:moveTo>
                    <a:pt x="160176" y="26497"/>
                  </a:moveTo>
                  <a:lnTo>
                    <a:pt x="165014" y="31334"/>
                  </a:lnTo>
                  <a:lnTo>
                    <a:pt x="160176" y="36171"/>
                  </a:lnTo>
                  <a:lnTo>
                    <a:pt x="155339" y="31334"/>
                  </a:lnTo>
                  <a:lnTo>
                    <a:pt x="160176" y="26497"/>
                  </a:lnTo>
                  <a:close/>
                  <a:moveTo>
                    <a:pt x="170853" y="26497"/>
                  </a:moveTo>
                  <a:lnTo>
                    <a:pt x="175665" y="31334"/>
                  </a:lnTo>
                  <a:lnTo>
                    <a:pt x="170853" y="36171"/>
                  </a:lnTo>
                  <a:lnTo>
                    <a:pt x="166016" y="31334"/>
                  </a:lnTo>
                  <a:lnTo>
                    <a:pt x="170853" y="26497"/>
                  </a:lnTo>
                  <a:close/>
                  <a:moveTo>
                    <a:pt x="181505" y="26497"/>
                  </a:moveTo>
                  <a:lnTo>
                    <a:pt x="186342" y="31334"/>
                  </a:lnTo>
                  <a:lnTo>
                    <a:pt x="181505" y="36171"/>
                  </a:lnTo>
                  <a:lnTo>
                    <a:pt x="176693" y="31334"/>
                  </a:lnTo>
                  <a:lnTo>
                    <a:pt x="181505" y="26497"/>
                  </a:lnTo>
                  <a:close/>
                  <a:moveTo>
                    <a:pt x="16166" y="31835"/>
                  </a:moveTo>
                  <a:lnTo>
                    <a:pt x="21003" y="36672"/>
                  </a:lnTo>
                  <a:lnTo>
                    <a:pt x="16166" y="41509"/>
                  </a:lnTo>
                  <a:lnTo>
                    <a:pt x="11328" y="36672"/>
                  </a:lnTo>
                  <a:lnTo>
                    <a:pt x="16166" y="31835"/>
                  </a:lnTo>
                  <a:close/>
                  <a:moveTo>
                    <a:pt x="26842" y="31835"/>
                  </a:moveTo>
                  <a:lnTo>
                    <a:pt x="31654" y="36672"/>
                  </a:lnTo>
                  <a:lnTo>
                    <a:pt x="26842" y="41509"/>
                  </a:lnTo>
                  <a:lnTo>
                    <a:pt x="22005" y="36672"/>
                  </a:lnTo>
                  <a:lnTo>
                    <a:pt x="26842" y="31835"/>
                  </a:lnTo>
                  <a:close/>
                  <a:moveTo>
                    <a:pt x="37494" y="31835"/>
                  </a:moveTo>
                  <a:lnTo>
                    <a:pt x="42331" y="36672"/>
                  </a:lnTo>
                  <a:lnTo>
                    <a:pt x="37494" y="41509"/>
                  </a:lnTo>
                  <a:lnTo>
                    <a:pt x="32657" y="36672"/>
                  </a:lnTo>
                  <a:lnTo>
                    <a:pt x="37494" y="31835"/>
                  </a:lnTo>
                  <a:close/>
                  <a:moveTo>
                    <a:pt x="48171" y="31835"/>
                  </a:moveTo>
                  <a:lnTo>
                    <a:pt x="53008" y="36672"/>
                  </a:lnTo>
                  <a:lnTo>
                    <a:pt x="48171" y="41509"/>
                  </a:lnTo>
                  <a:lnTo>
                    <a:pt x="43334" y="36672"/>
                  </a:lnTo>
                  <a:lnTo>
                    <a:pt x="48171" y="31835"/>
                  </a:lnTo>
                  <a:close/>
                  <a:moveTo>
                    <a:pt x="58822" y="31835"/>
                  </a:moveTo>
                  <a:lnTo>
                    <a:pt x="63660" y="36672"/>
                  </a:lnTo>
                  <a:lnTo>
                    <a:pt x="58822" y="41509"/>
                  </a:lnTo>
                  <a:lnTo>
                    <a:pt x="54010" y="36672"/>
                  </a:lnTo>
                  <a:lnTo>
                    <a:pt x="58822" y="31835"/>
                  </a:lnTo>
                  <a:close/>
                  <a:moveTo>
                    <a:pt x="69499" y="31835"/>
                  </a:moveTo>
                  <a:lnTo>
                    <a:pt x="74336" y="36672"/>
                  </a:lnTo>
                  <a:lnTo>
                    <a:pt x="69499" y="41509"/>
                  </a:lnTo>
                  <a:lnTo>
                    <a:pt x="64662" y="36672"/>
                  </a:lnTo>
                  <a:lnTo>
                    <a:pt x="69499" y="31835"/>
                  </a:lnTo>
                  <a:close/>
                  <a:moveTo>
                    <a:pt x="80176" y="31835"/>
                  </a:moveTo>
                  <a:lnTo>
                    <a:pt x="84988" y="36672"/>
                  </a:lnTo>
                  <a:lnTo>
                    <a:pt x="80176" y="41509"/>
                  </a:lnTo>
                  <a:lnTo>
                    <a:pt x="75339" y="36672"/>
                  </a:lnTo>
                  <a:lnTo>
                    <a:pt x="80176" y="31835"/>
                  </a:lnTo>
                  <a:close/>
                  <a:moveTo>
                    <a:pt x="90828" y="31835"/>
                  </a:moveTo>
                  <a:lnTo>
                    <a:pt x="95665" y="36672"/>
                  </a:lnTo>
                  <a:lnTo>
                    <a:pt x="90828" y="41509"/>
                  </a:lnTo>
                  <a:lnTo>
                    <a:pt x="86016" y="36672"/>
                  </a:lnTo>
                  <a:lnTo>
                    <a:pt x="90828" y="31835"/>
                  </a:lnTo>
                  <a:close/>
                  <a:moveTo>
                    <a:pt x="101504" y="31835"/>
                  </a:moveTo>
                  <a:lnTo>
                    <a:pt x="106342" y="36672"/>
                  </a:lnTo>
                  <a:lnTo>
                    <a:pt x="101504" y="41509"/>
                  </a:lnTo>
                  <a:lnTo>
                    <a:pt x="96667" y="36672"/>
                  </a:lnTo>
                  <a:lnTo>
                    <a:pt x="101504" y="31835"/>
                  </a:lnTo>
                  <a:close/>
                  <a:moveTo>
                    <a:pt x="112181" y="31835"/>
                  </a:moveTo>
                  <a:lnTo>
                    <a:pt x="116993" y="36672"/>
                  </a:lnTo>
                  <a:lnTo>
                    <a:pt x="112181" y="41509"/>
                  </a:lnTo>
                  <a:lnTo>
                    <a:pt x="107344" y="36672"/>
                  </a:lnTo>
                  <a:lnTo>
                    <a:pt x="112181" y="31835"/>
                  </a:lnTo>
                  <a:close/>
                  <a:moveTo>
                    <a:pt x="122833" y="31835"/>
                  </a:moveTo>
                  <a:lnTo>
                    <a:pt x="127670" y="36672"/>
                  </a:lnTo>
                  <a:lnTo>
                    <a:pt x="122833" y="41509"/>
                  </a:lnTo>
                  <a:lnTo>
                    <a:pt x="118021" y="36672"/>
                  </a:lnTo>
                  <a:lnTo>
                    <a:pt x="122833" y="31835"/>
                  </a:lnTo>
                  <a:close/>
                  <a:moveTo>
                    <a:pt x="133510" y="31835"/>
                  </a:moveTo>
                  <a:lnTo>
                    <a:pt x="138347" y="36672"/>
                  </a:lnTo>
                  <a:lnTo>
                    <a:pt x="133510" y="41509"/>
                  </a:lnTo>
                  <a:lnTo>
                    <a:pt x="128672" y="36672"/>
                  </a:lnTo>
                  <a:lnTo>
                    <a:pt x="133510" y="31835"/>
                  </a:lnTo>
                  <a:close/>
                  <a:moveTo>
                    <a:pt x="144186" y="31835"/>
                  </a:moveTo>
                  <a:lnTo>
                    <a:pt x="148998" y="36672"/>
                  </a:lnTo>
                  <a:lnTo>
                    <a:pt x="144186" y="41509"/>
                  </a:lnTo>
                  <a:lnTo>
                    <a:pt x="139349" y="36672"/>
                  </a:lnTo>
                  <a:lnTo>
                    <a:pt x="144186" y="31835"/>
                  </a:lnTo>
                  <a:close/>
                  <a:moveTo>
                    <a:pt x="154838" y="31835"/>
                  </a:moveTo>
                  <a:lnTo>
                    <a:pt x="159675" y="36672"/>
                  </a:lnTo>
                  <a:lnTo>
                    <a:pt x="154838" y="41509"/>
                  </a:lnTo>
                  <a:lnTo>
                    <a:pt x="150026" y="36672"/>
                  </a:lnTo>
                  <a:lnTo>
                    <a:pt x="154838" y="31835"/>
                  </a:lnTo>
                  <a:close/>
                  <a:moveTo>
                    <a:pt x="165515" y="31835"/>
                  </a:moveTo>
                  <a:lnTo>
                    <a:pt x="170352" y="36672"/>
                  </a:lnTo>
                  <a:lnTo>
                    <a:pt x="165515" y="41509"/>
                  </a:lnTo>
                  <a:lnTo>
                    <a:pt x="160678" y="36672"/>
                  </a:lnTo>
                  <a:lnTo>
                    <a:pt x="165515" y="31835"/>
                  </a:lnTo>
                  <a:close/>
                  <a:moveTo>
                    <a:pt x="176192" y="31835"/>
                  </a:moveTo>
                  <a:lnTo>
                    <a:pt x="181004" y="36672"/>
                  </a:lnTo>
                  <a:lnTo>
                    <a:pt x="176192" y="41509"/>
                  </a:lnTo>
                  <a:lnTo>
                    <a:pt x="171354" y="36672"/>
                  </a:lnTo>
                  <a:lnTo>
                    <a:pt x="176192" y="31835"/>
                  </a:lnTo>
                  <a:close/>
                  <a:moveTo>
                    <a:pt x="10827" y="37174"/>
                  </a:moveTo>
                  <a:lnTo>
                    <a:pt x="15664" y="42011"/>
                  </a:lnTo>
                  <a:lnTo>
                    <a:pt x="10827" y="46823"/>
                  </a:lnTo>
                  <a:lnTo>
                    <a:pt x="5990" y="42011"/>
                  </a:lnTo>
                  <a:lnTo>
                    <a:pt x="10827" y="37174"/>
                  </a:lnTo>
                  <a:close/>
                  <a:moveTo>
                    <a:pt x="21504" y="37174"/>
                  </a:moveTo>
                  <a:lnTo>
                    <a:pt x="26316" y="42011"/>
                  </a:lnTo>
                  <a:lnTo>
                    <a:pt x="21504" y="46823"/>
                  </a:lnTo>
                  <a:lnTo>
                    <a:pt x="16667" y="42011"/>
                  </a:lnTo>
                  <a:lnTo>
                    <a:pt x="21504" y="37174"/>
                  </a:lnTo>
                  <a:close/>
                  <a:moveTo>
                    <a:pt x="32156" y="37174"/>
                  </a:moveTo>
                  <a:lnTo>
                    <a:pt x="36993" y="42011"/>
                  </a:lnTo>
                  <a:lnTo>
                    <a:pt x="32156" y="46823"/>
                  </a:lnTo>
                  <a:lnTo>
                    <a:pt x="27344" y="42011"/>
                  </a:lnTo>
                  <a:lnTo>
                    <a:pt x="32156" y="37174"/>
                  </a:lnTo>
                  <a:close/>
                  <a:moveTo>
                    <a:pt x="42832" y="37174"/>
                  </a:moveTo>
                  <a:lnTo>
                    <a:pt x="47670" y="42011"/>
                  </a:lnTo>
                  <a:lnTo>
                    <a:pt x="42832" y="46823"/>
                  </a:lnTo>
                  <a:lnTo>
                    <a:pt x="37995" y="42011"/>
                  </a:lnTo>
                  <a:lnTo>
                    <a:pt x="42832" y="37174"/>
                  </a:lnTo>
                  <a:close/>
                  <a:moveTo>
                    <a:pt x="53509" y="37174"/>
                  </a:moveTo>
                  <a:lnTo>
                    <a:pt x="58321" y="42011"/>
                  </a:lnTo>
                  <a:lnTo>
                    <a:pt x="53509" y="46823"/>
                  </a:lnTo>
                  <a:lnTo>
                    <a:pt x="48672" y="42011"/>
                  </a:lnTo>
                  <a:lnTo>
                    <a:pt x="53509" y="37174"/>
                  </a:lnTo>
                  <a:close/>
                  <a:moveTo>
                    <a:pt x="64161" y="37174"/>
                  </a:moveTo>
                  <a:lnTo>
                    <a:pt x="68998" y="42011"/>
                  </a:lnTo>
                  <a:lnTo>
                    <a:pt x="64161" y="46823"/>
                  </a:lnTo>
                  <a:lnTo>
                    <a:pt x="59349" y="42011"/>
                  </a:lnTo>
                  <a:lnTo>
                    <a:pt x="64161" y="37174"/>
                  </a:lnTo>
                  <a:close/>
                  <a:moveTo>
                    <a:pt x="74838" y="37174"/>
                  </a:moveTo>
                  <a:lnTo>
                    <a:pt x="79675" y="42011"/>
                  </a:lnTo>
                  <a:lnTo>
                    <a:pt x="74838" y="46823"/>
                  </a:lnTo>
                  <a:lnTo>
                    <a:pt x="70000" y="42011"/>
                  </a:lnTo>
                  <a:lnTo>
                    <a:pt x="74838" y="37174"/>
                  </a:lnTo>
                  <a:close/>
                  <a:moveTo>
                    <a:pt x="85514" y="37174"/>
                  </a:moveTo>
                  <a:lnTo>
                    <a:pt x="90326" y="42011"/>
                  </a:lnTo>
                  <a:lnTo>
                    <a:pt x="85514" y="46823"/>
                  </a:lnTo>
                  <a:lnTo>
                    <a:pt x="80677" y="42011"/>
                  </a:lnTo>
                  <a:lnTo>
                    <a:pt x="85514" y="37174"/>
                  </a:lnTo>
                  <a:close/>
                  <a:moveTo>
                    <a:pt x="96166" y="37174"/>
                  </a:moveTo>
                  <a:lnTo>
                    <a:pt x="101003" y="42011"/>
                  </a:lnTo>
                  <a:lnTo>
                    <a:pt x="96166" y="46823"/>
                  </a:lnTo>
                  <a:lnTo>
                    <a:pt x="91354" y="42011"/>
                  </a:lnTo>
                  <a:lnTo>
                    <a:pt x="96166" y="37174"/>
                  </a:lnTo>
                  <a:close/>
                  <a:moveTo>
                    <a:pt x="106843" y="37174"/>
                  </a:moveTo>
                  <a:lnTo>
                    <a:pt x="111680" y="42011"/>
                  </a:lnTo>
                  <a:lnTo>
                    <a:pt x="106843" y="46823"/>
                  </a:lnTo>
                  <a:lnTo>
                    <a:pt x="102006" y="42011"/>
                  </a:lnTo>
                  <a:lnTo>
                    <a:pt x="106843" y="37174"/>
                  </a:lnTo>
                  <a:close/>
                  <a:moveTo>
                    <a:pt x="117520" y="37174"/>
                  </a:moveTo>
                  <a:lnTo>
                    <a:pt x="122332" y="42011"/>
                  </a:lnTo>
                  <a:lnTo>
                    <a:pt x="117520" y="46823"/>
                  </a:lnTo>
                  <a:lnTo>
                    <a:pt x="112682" y="42011"/>
                  </a:lnTo>
                  <a:lnTo>
                    <a:pt x="117520" y="37174"/>
                  </a:lnTo>
                  <a:close/>
                  <a:moveTo>
                    <a:pt x="128171" y="37174"/>
                  </a:moveTo>
                  <a:lnTo>
                    <a:pt x="133008" y="42011"/>
                  </a:lnTo>
                  <a:lnTo>
                    <a:pt x="128171" y="46823"/>
                  </a:lnTo>
                  <a:lnTo>
                    <a:pt x="123334" y="42011"/>
                  </a:lnTo>
                  <a:lnTo>
                    <a:pt x="128171" y="37174"/>
                  </a:lnTo>
                  <a:close/>
                  <a:moveTo>
                    <a:pt x="138848" y="37174"/>
                  </a:moveTo>
                  <a:lnTo>
                    <a:pt x="143660" y="42011"/>
                  </a:lnTo>
                  <a:lnTo>
                    <a:pt x="138848" y="46823"/>
                  </a:lnTo>
                  <a:lnTo>
                    <a:pt x="134011" y="42011"/>
                  </a:lnTo>
                  <a:lnTo>
                    <a:pt x="138848" y="37174"/>
                  </a:lnTo>
                  <a:close/>
                  <a:moveTo>
                    <a:pt x="149500" y="37174"/>
                  </a:moveTo>
                  <a:lnTo>
                    <a:pt x="154337" y="42011"/>
                  </a:lnTo>
                  <a:lnTo>
                    <a:pt x="149500" y="46823"/>
                  </a:lnTo>
                  <a:lnTo>
                    <a:pt x="144688" y="42011"/>
                  </a:lnTo>
                  <a:lnTo>
                    <a:pt x="149500" y="37174"/>
                  </a:lnTo>
                  <a:close/>
                  <a:moveTo>
                    <a:pt x="160176" y="37174"/>
                  </a:moveTo>
                  <a:lnTo>
                    <a:pt x="165014" y="42011"/>
                  </a:lnTo>
                  <a:lnTo>
                    <a:pt x="160176" y="46823"/>
                  </a:lnTo>
                  <a:lnTo>
                    <a:pt x="155339" y="42011"/>
                  </a:lnTo>
                  <a:lnTo>
                    <a:pt x="160176" y="37174"/>
                  </a:lnTo>
                  <a:close/>
                  <a:moveTo>
                    <a:pt x="170853" y="37174"/>
                  </a:moveTo>
                  <a:lnTo>
                    <a:pt x="175665" y="42011"/>
                  </a:lnTo>
                  <a:lnTo>
                    <a:pt x="170853" y="46823"/>
                  </a:lnTo>
                  <a:lnTo>
                    <a:pt x="166016" y="42011"/>
                  </a:lnTo>
                  <a:lnTo>
                    <a:pt x="170853" y="37174"/>
                  </a:lnTo>
                  <a:close/>
                  <a:moveTo>
                    <a:pt x="181505" y="37174"/>
                  </a:moveTo>
                  <a:lnTo>
                    <a:pt x="186342" y="42011"/>
                  </a:lnTo>
                  <a:lnTo>
                    <a:pt x="181505" y="46823"/>
                  </a:lnTo>
                  <a:lnTo>
                    <a:pt x="176693" y="42011"/>
                  </a:lnTo>
                  <a:lnTo>
                    <a:pt x="181505" y="37174"/>
                  </a:lnTo>
                  <a:close/>
                  <a:moveTo>
                    <a:pt x="16166" y="42512"/>
                  </a:moveTo>
                  <a:lnTo>
                    <a:pt x="21003" y="47324"/>
                  </a:lnTo>
                  <a:lnTo>
                    <a:pt x="16166" y="52161"/>
                  </a:lnTo>
                  <a:lnTo>
                    <a:pt x="11328" y="47324"/>
                  </a:lnTo>
                  <a:lnTo>
                    <a:pt x="16166" y="42512"/>
                  </a:lnTo>
                  <a:close/>
                  <a:moveTo>
                    <a:pt x="26842" y="42512"/>
                  </a:moveTo>
                  <a:lnTo>
                    <a:pt x="31654" y="47324"/>
                  </a:lnTo>
                  <a:lnTo>
                    <a:pt x="26842" y="52161"/>
                  </a:lnTo>
                  <a:lnTo>
                    <a:pt x="22005" y="47324"/>
                  </a:lnTo>
                  <a:lnTo>
                    <a:pt x="26842" y="42512"/>
                  </a:lnTo>
                  <a:close/>
                  <a:moveTo>
                    <a:pt x="37494" y="42512"/>
                  </a:moveTo>
                  <a:lnTo>
                    <a:pt x="42331" y="47324"/>
                  </a:lnTo>
                  <a:lnTo>
                    <a:pt x="37494" y="52161"/>
                  </a:lnTo>
                  <a:lnTo>
                    <a:pt x="32657" y="47324"/>
                  </a:lnTo>
                  <a:lnTo>
                    <a:pt x="37494" y="42512"/>
                  </a:lnTo>
                  <a:close/>
                  <a:moveTo>
                    <a:pt x="48171" y="42512"/>
                  </a:moveTo>
                  <a:lnTo>
                    <a:pt x="53008" y="47324"/>
                  </a:lnTo>
                  <a:lnTo>
                    <a:pt x="48171" y="52161"/>
                  </a:lnTo>
                  <a:lnTo>
                    <a:pt x="43334" y="47324"/>
                  </a:lnTo>
                  <a:lnTo>
                    <a:pt x="48171" y="42512"/>
                  </a:lnTo>
                  <a:close/>
                  <a:moveTo>
                    <a:pt x="58822" y="42512"/>
                  </a:moveTo>
                  <a:lnTo>
                    <a:pt x="63660" y="47324"/>
                  </a:lnTo>
                  <a:lnTo>
                    <a:pt x="58822" y="52161"/>
                  </a:lnTo>
                  <a:lnTo>
                    <a:pt x="54010" y="47324"/>
                  </a:lnTo>
                  <a:lnTo>
                    <a:pt x="58822" y="42512"/>
                  </a:lnTo>
                  <a:close/>
                  <a:moveTo>
                    <a:pt x="69499" y="42512"/>
                  </a:moveTo>
                  <a:lnTo>
                    <a:pt x="74336" y="47324"/>
                  </a:lnTo>
                  <a:lnTo>
                    <a:pt x="69499" y="52161"/>
                  </a:lnTo>
                  <a:lnTo>
                    <a:pt x="64662" y="47324"/>
                  </a:lnTo>
                  <a:lnTo>
                    <a:pt x="69499" y="42512"/>
                  </a:lnTo>
                  <a:close/>
                  <a:moveTo>
                    <a:pt x="80176" y="42512"/>
                  </a:moveTo>
                  <a:lnTo>
                    <a:pt x="84988" y="47324"/>
                  </a:lnTo>
                  <a:lnTo>
                    <a:pt x="80176" y="52161"/>
                  </a:lnTo>
                  <a:lnTo>
                    <a:pt x="75339" y="47324"/>
                  </a:lnTo>
                  <a:lnTo>
                    <a:pt x="80176" y="42512"/>
                  </a:lnTo>
                  <a:close/>
                  <a:moveTo>
                    <a:pt x="90828" y="42512"/>
                  </a:moveTo>
                  <a:lnTo>
                    <a:pt x="95665" y="47324"/>
                  </a:lnTo>
                  <a:lnTo>
                    <a:pt x="90828" y="52161"/>
                  </a:lnTo>
                  <a:lnTo>
                    <a:pt x="86016" y="47324"/>
                  </a:lnTo>
                  <a:lnTo>
                    <a:pt x="90828" y="42512"/>
                  </a:lnTo>
                  <a:close/>
                  <a:moveTo>
                    <a:pt x="101504" y="42512"/>
                  </a:moveTo>
                  <a:lnTo>
                    <a:pt x="106342" y="47324"/>
                  </a:lnTo>
                  <a:lnTo>
                    <a:pt x="101504" y="52161"/>
                  </a:lnTo>
                  <a:lnTo>
                    <a:pt x="96667" y="47324"/>
                  </a:lnTo>
                  <a:lnTo>
                    <a:pt x="101504" y="42512"/>
                  </a:lnTo>
                  <a:close/>
                  <a:moveTo>
                    <a:pt x="112181" y="42512"/>
                  </a:moveTo>
                  <a:lnTo>
                    <a:pt x="116993" y="47324"/>
                  </a:lnTo>
                  <a:lnTo>
                    <a:pt x="112181" y="52161"/>
                  </a:lnTo>
                  <a:lnTo>
                    <a:pt x="107344" y="47324"/>
                  </a:lnTo>
                  <a:lnTo>
                    <a:pt x="112181" y="42512"/>
                  </a:lnTo>
                  <a:close/>
                  <a:moveTo>
                    <a:pt x="122833" y="42512"/>
                  </a:moveTo>
                  <a:lnTo>
                    <a:pt x="127670" y="47324"/>
                  </a:lnTo>
                  <a:lnTo>
                    <a:pt x="122833" y="52161"/>
                  </a:lnTo>
                  <a:lnTo>
                    <a:pt x="118021" y="47324"/>
                  </a:lnTo>
                  <a:lnTo>
                    <a:pt x="122833" y="42512"/>
                  </a:lnTo>
                  <a:close/>
                  <a:moveTo>
                    <a:pt x="133510" y="42512"/>
                  </a:moveTo>
                  <a:lnTo>
                    <a:pt x="138347" y="47324"/>
                  </a:lnTo>
                  <a:lnTo>
                    <a:pt x="133510" y="52161"/>
                  </a:lnTo>
                  <a:lnTo>
                    <a:pt x="128672" y="47324"/>
                  </a:lnTo>
                  <a:lnTo>
                    <a:pt x="133510" y="42512"/>
                  </a:lnTo>
                  <a:close/>
                  <a:moveTo>
                    <a:pt x="144186" y="42512"/>
                  </a:moveTo>
                  <a:lnTo>
                    <a:pt x="148998" y="47324"/>
                  </a:lnTo>
                  <a:lnTo>
                    <a:pt x="144186" y="52161"/>
                  </a:lnTo>
                  <a:lnTo>
                    <a:pt x="139349" y="47324"/>
                  </a:lnTo>
                  <a:lnTo>
                    <a:pt x="144186" y="42512"/>
                  </a:lnTo>
                  <a:close/>
                  <a:moveTo>
                    <a:pt x="154838" y="42512"/>
                  </a:moveTo>
                  <a:lnTo>
                    <a:pt x="159675" y="47324"/>
                  </a:lnTo>
                  <a:lnTo>
                    <a:pt x="154838" y="52161"/>
                  </a:lnTo>
                  <a:lnTo>
                    <a:pt x="150026" y="47324"/>
                  </a:lnTo>
                  <a:lnTo>
                    <a:pt x="154838" y="42512"/>
                  </a:lnTo>
                  <a:close/>
                  <a:moveTo>
                    <a:pt x="165515" y="42512"/>
                  </a:moveTo>
                  <a:lnTo>
                    <a:pt x="170352" y="47324"/>
                  </a:lnTo>
                  <a:lnTo>
                    <a:pt x="165515" y="52161"/>
                  </a:lnTo>
                  <a:lnTo>
                    <a:pt x="160678" y="47324"/>
                  </a:lnTo>
                  <a:lnTo>
                    <a:pt x="165515" y="42512"/>
                  </a:lnTo>
                  <a:close/>
                  <a:moveTo>
                    <a:pt x="176192" y="42512"/>
                  </a:moveTo>
                  <a:lnTo>
                    <a:pt x="181004" y="47324"/>
                  </a:lnTo>
                  <a:lnTo>
                    <a:pt x="176192" y="52161"/>
                  </a:lnTo>
                  <a:lnTo>
                    <a:pt x="171354" y="47324"/>
                  </a:lnTo>
                  <a:lnTo>
                    <a:pt x="176192" y="42512"/>
                  </a:lnTo>
                  <a:close/>
                  <a:moveTo>
                    <a:pt x="10827" y="47850"/>
                  </a:moveTo>
                  <a:lnTo>
                    <a:pt x="15664" y="52662"/>
                  </a:lnTo>
                  <a:lnTo>
                    <a:pt x="10827" y="57500"/>
                  </a:lnTo>
                  <a:lnTo>
                    <a:pt x="5990" y="52662"/>
                  </a:lnTo>
                  <a:lnTo>
                    <a:pt x="10827" y="47850"/>
                  </a:lnTo>
                  <a:close/>
                  <a:moveTo>
                    <a:pt x="21504" y="47850"/>
                  </a:moveTo>
                  <a:lnTo>
                    <a:pt x="26316" y="52662"/>
                  </a:lnTo>
                  <a:lnTo>
                    <a:pt x="21504" y="57500"/>
                  </a:lnTo>
                  <a:lnTo>
                    <a:pt x="16667" y="52662"/>
                  </a:lnTo>
                  <a:lnTo>
                    <a:pt x="21504" y="47850"/>
                  </a:lnTo>
                  <a:close/>
                  <a:moveTo>
                    <a:pt x="32156" y="47850"/>
                  </a:moveTo>
                  <a:lnTo>
                    <a:pt x="36993" y="52662"/>
                  </a:lnTo>
                  <a:lnTo>
                    <a:pt x="32156" y="57500"/>
                  </a:lnTo>
                  <a:lnTo>
                    <a:pt x="27344" y="52662"/>
                  </a:lnTo>
                  <a:lnTo>
                    <a:pt x="32156" y="47850"/>
                  </a:lnTo>
                  <a:close/>
                  <a:moveTo>
                    <a:pt x="42832" y="47850"/>
                  </a:moveTo>
                  <a:lnTo>
                    <a:pt x="47670" y="52662"/>
                  </a:lnTo>
                  <a:lnTo>
                    <a:pt x="42832" y="57500"/>
                  </a:lnTo>
                  <a:lnTo>
                    <a:pt x="37995" y="52662"/>
                  </a:lnTo>
                  <a:lnTo>
                    <a:pt x="42832" y="47850"/>
                  </a:lnTo>
                  <a:close/>
                  <a:moveTo>
                    <a:pt x="53509" y="47850"/>
                  </a:moveTo>
                  <a:lnTo>
                    <a:pt x="58321" y="52662"/>
                  </a:lnTo>
                  <a:lnTo>
                    <a:pt x="53509" y="57500"/>
                  </a:lnTo>
                  <a:lnTo>
                    <a:pt x="48672" y="52662"/>
                  </a:lnTo>
                  <a:lnTo>
                    <a:pt x="53509" y="47850"/>
                  </a:lnTo>
                  <a:close/>
                  <a:moveTo>
                    <a:pt x="64161" y="47850"/>
                  </a:moveTo>
                  <a:lnTo>
                    <a:pt x="68998" y="52662"/>
                  </a:lnTo>
                  <a:lnTo>
                    <a:pt x="64161" y="57500"/>
                  </a:lnTo>
                  <a:lnTo>
                    <a:pt x="59349" y="52662"/>
                  </a:lnTo>
                  <a:lnTo>
                    <a:pt x="64161" y="47850"/>
                  </a:lnTo>
                  <a:close/>
                  <a:moveTo>
                    <a:pt x="74838" y="47850"/>
                  </a:moveTo>
                  <a:lnTo>
                    <a:pt x="79675" y="52662"/>
                  </a:lnTo>
                  <a:lnTo>
                    <a:pt x="74838" y="57500"/>
                  </a:lnTo>
                  <a:lnTo>
                    <a:pt x="70000" y="52662"/>
                  </a:lnTo>
                  <a:lnTo>
                    <a:pt x="74838" y="47850"/>
                  </a:lnTo>
                  <a:close/>
                  <a:moveTo>
                    <a:pt x="85514" y="47850"/>
                  </a:moveTo>
                  <a:lnTo>
                    <a:pt x="90326" y="52662"/>
                  </a:lnTo>
                  <a:lnTo>
                    <a:pt x="85514" y="57500"/>
                  </a:lnTo>
                  <a:lnTo>
                    <a:pt x="80677" y="52662"/>
                  </a:lnTo>
                  <a:lnTo>
                    <a:pt x="85514" y="47850"/>
                  </a:lnTo>
                  <a:close/>
                  <a:moveTo>
                    <a:pt x="96166" y="47850"/>
                  </a:moveTo>
                  <a:lnTo>
                    <a:pt x="101003" y="52662"/>
                  </a:lnTo>
                  <a:lnTo>
                    <a:pt x="96166" y="57500"/>
                  </a:lnTo>
                  <a:lnTo>
                    <a:pt x="91354" y="52662"/>
                  </a:lnTo>
                  <a:lnTo>
                    <a:pt x="96166" y="47850"/>
                  </a:lnTo>
                  <a:close/>
                  <a:moveTo>
                    <a:pt x="106843" y="47850"/>
                  </a:moveTo>
                  <a:lnTo>
                    <a:pt x="111680" y="52662"/>
                  </a:lnTo>
                  <a:lnTo>
                    <a:pt x="106843" y="57500"/>
                  </a:lnTo>
                  <a:lnTo>
                    <a:pt x="102006" y="52662"/>
                  </a:lnTo>
                  <a:lnTo>
                    <a:pt x="106843" y="47850"/>
                  </a:lnTo>
                  <a:close/>
                  <a:moveTo>
                    <a:pt x="117520" y="47850"/>
                  </a:moveTo>
                  <a:lnTo>
                    <a:pt x="122332" y="52662"/>
                  </a:lnTo>
                  <a:lnTo>
                    <a:pt x="117520" y="57500"/>
                  </a:lnTo>
                  <a:lnTo>
                    <a:pt x="112682" y="52662"/>
                  </a:lnTo>
                  <a:lnTo>
                    <a:pt x="117520" y="47850"/>
                  </a:lnTo>
                  <a:close/>
                  <a:moveTo>
                    <a:pt x="128171" y="47850"/>
                  </a:moveTo>
                  <a:lnTo>
                    <a:pt x="133008" y="52662"/>
                  </a:lnTo>
                  <a:lnTo>
                    <a:pt x="128171" y="57500"/>
                  </a:lnTo>
                  <a:lnTo>
                    <a:pt x="123334" y="52662"/>
                  </a:lnTo>
                  <a:lnTo>
                    <a:pt x="128171" y="47850"/>
                  </a:lnTo>
                  <a:close/>
                  <a:moveTo>
                    <a:pt x="138848" y="47850"/>
                  </a:moveTo>
                  <a:lnTo>
                    <a:pt x="143660" y="52662"/>
                  </a:lnTo>
                  <a:lnTo>
                    <a:pt x="138848" y="57500"/>
                  </a:lnTo>
                  <a:lnTo>
                    <a:pt x="134011" y="52662"/>
                  </a:lnTo>
                  <a:lnTo>
                    <a:pt x="138848" y="47850"/>
                  </a:lnTo>
                  <a:close/>
                  <a:moveTo>
                    <a:pt x="149500" y="47850"/>
                  </a:moveTo>
                  <a:lnTo>
                    <a:pt x="154337" y="52662"/>
                  </a:lnTo>
                  <a:lnTo>
                    <a:pt x="149500" y="57500"/>
                  </a:lnTo>
                  <a:lnTo>
                    <a:pt x="144688" y="52662"/>
                  </a:lnTo>
                  <a:lnTo>
                    <a:pt x="149500" y="47850"/>
                  </a:lnTo>
                  <a:close/>
                  <a:moveTo>
                    <a:pt x="160176" y="47850"/>
                  </a:moveTo>
                  <a:lnTo>
                    <a:pt x="165014" y="52662"/>
                  </a:lnTo>
                  <a:lnTo>
                    <a:pt x="160176" y="57500"/>
                  </a:lnTo>
                  <a:lnTo>
                    <a:pt x="155339" y="52662"/>
                  </a:lnTo>
                  <a:lnTo>
                    <a:pt x="160176" y="47850"/>
                  </a:lnTo>
                  <a:close/>
                  <a:moveTo>
                    <a:pt x="170853" y="47850"/>
                  </a:moveTo>
                  <a:lnTo>
                    <a:pt x="175665" y="52662"/>
                  </a:lnTo>
                  <a:lnTo>
                    <a:pt x="170853" y="57500"/>
                  </a:lnTo>
                  <a:lnTo>
                    <a:pt x="166016" y="52662"/>
                  </a:lnTo>
                  <a:lnTo>
                    <a:pt x="170853" y="47850"/>
                  </a:lnTo>
                  <a:close/>
                  <a:moveTo>
                    <a:pt x="181505" y="47850"/>
                  </a:moveTo>
                  <a:lnTo>
                    <a:pt x="186342" y="52662"/>
                  </a:lnTo>
                  <a:lnTo>
                    <a:pt x="181505" y="57500"/>
                  </a:lnTo>
                  <a:lnTo>
                    <a:pt x="176693" y="52662"/>
                  </a:lnTo>
                  <a:lnTo>
                    <a:pt x="181505" y="47850"/>
                  </a:lnTo>
                  <a:close/>
                  <a:moveTo>
                    <a:pt x="16166" y="53164"/>
                  </a:moveTo>
                  <a:lnTo>
                    <a:pt x="21003" y="58001"/>
                  </a:lnTo>
                  <a:lnTo>
                    <a:pt x="16166" y="62838"/>
                  </a:lnTo>
                  <a:lnTo>
                    <a:pt x="11328" y="58001"/>
                  </a:lnTo>
                  <a:lnTo>
                    <a:pt x="16166" y="53164"/>
                  </a:lnTo>
                  <a:close/>
                  <a:moveTo>
                    <a:pt x="26842" y="53164"/>
                  </a:moveTo>
                  <a:lnTo>
                    <a:pt x="31654" y="58001"/>
                  </a:lnTo>
                  <a:lnTo>
                    <a:pt x="26842" y="62838"/>
                  </a:lnTo>
                  <a:lnTo>
                    <a:pt x="22005" y="58001"/>
                  </a:lnTo>
                  <a:lnTo>
                    <a:pt x="26842" y="53164"/>
                  </a:lnTo>
                  <a:close/>
                  <a:moveTo>
                    <a:pt x="37494" y="53164"/>
                  </a:moveTo>
                  <a:lnTo>
                    <a:pt x="42331" y="58001"/>
                  </a:lnTo>
                  <a:lnTo>
                    <a:pt x="37494" y="62838"/>
                  </a:lnTo>
                  <a:lnTo>
                    <a:pt x="32657" y="58001"/>
                  </a:lnTo>
                  <a:lnTo>
                    <a:pt x="37494" y="53164"/>
                  </a:lnTo>
                  <a:close/>
                  <a:moveTo>
                    <a:pt x="48171" y="53164"/>
                  </a:moveTo>
                  <a:lnTo>
                    <a:pt x="53008" y="58001"/>
                  </a:lnTo>
                  <a:lnTo>
                    <a:pt x="48171" y="62838"/>
                  </a:lnTo>
                  <a:lnTo>
                    <a:pt x="43334" y="58001"/>
                  </a:lnTo>
                  <a:lnTo>
                    <a:pt x="48171" y="53164"/>
                  </a:lnTo>
                  <a:close/>
                  <a:moveTo>
                    <a:pt x="58822" y="53164"/>
                  </a:moveTo>
                  <a:lnTo>
                    <a:pt x="63660" y="58001"/>
                  </a:lnTo>
                  <a:lnTo>
                    <a:pt x="58822" y="62838"/>
                  </a:lnTo>
                  <a:lnTo>
                    <a:pt x="54010" y="58001"/>
                  </a:lnTo>
                  <a:lnTo>
                    <a:pt x="58822" y="53164"/>
                  </a:lnTo>
                  <a:close/>
                  <a:moveTo>
                    <a:pt x="69499" y="53164"/>
                  </a:moveTo>
                  <a:lnTo>
                    <a:pt x="74336" y="58001"/>
                  </a:lnTo>
                  <a:lnTo>
                    <a:pt x="69499" y="62838"/>
                  </a:lnTo>
                  <a:lnTo>
                    <a:pt x="64662" y="58001"/>
                  </a:lnTo>
                  <a:lnTo>
                    <a:pt x="69499" y="53164"/>
                  </a:lnTo>
                  <a:close/>
                  <a:moveTo>
                    <a:pt x="80176" y="53164"/>
                  </a:moveTo>
                  <a:lnTo>
                    <a:pt x="84988" y="58001"/>
                  </a:lnTo>
                  <a:lnTo>
                    <a:pt x="80176" y="62838"/>
                  </a:lnTo>
                  <a:lnTo>
                    <a:pt x="75339" y="58001"/>
                  </a:lnTo>
                  <a:lnTo>
                    <a:pt x="80176" y="53164"/>
                  </a:lnTo>
                  <a:close/>
                  <a:moveTo>
                    <a:pt x="90828" y="53164"/>
                  </a:moveTo>
                  <a:lnTo>
                    <a:pt x="95665" y="58001"/>
                  </a:lnTo>
                  <a:lnTo>
                    <a:pt x="90828" y="62838"/>
                  </a:lnTo>
                  <a:lnTo>
                    <a:pt x="86016" y="58001"/>
                  </a:lnTo>
                  <a:lnTo>
                    <a:pt x="90828" y="53164"/>
                  </a:lnTo>
                  <a:close/>
                  <a:moveTo>
                    <a:pt x="101504" y="53164"/>
                  </a:moveTo>
                  <a:lnTo>
                    <a:pt x="106342" y="58001"/>
                  </a:lnTo>
                  <a:lnTo>
                    <a:pt x="101504" y="62838"/>
                  </a:lnTo>
                  <a:lnTo>
                    <a:pt x="96667" y="58001"/>
                  </a:lnTo>
                  <a:lnTo>
                    <a:pt x="101504" y="53164"/>
                  </a:lnTo>
                  <a:close/>
                  <a:moveTo>
                    <a:pt x="112181" y="53164"/>
                  </a:moveTo>
                  <a:lnTo>
                    <a:pt x="116993" y="58001"/>
                  </a:lnTo>
                  <a:lnTo>
                    <a:pt x="112181" y="62838"/>
                  </a:lnTo>
                  <a:lnTo>
                    <a:pt x="107344" y="58001"/>
                  </a:lnTo>
                  <a:lnTo>
                    <a:pt x="112181" y="53164"/>
                  </a:lnTo>
                  <a:close/>
                  <a:moveTo>
                    <a:pt x="122833" y="53164"/>
                  </a:moveTo>
                  <a:lnTo>
                    <a:pt x="127670" y="58001"/>
                  </a:lnTo>
                  <a:lnTo>
                    <a:pt x="122833" y="62838"/>
                  </a:lnTo>
                  <a:lnTo>
                    <a:pt x="118021" y="58001"/>
                  </a:lnTo>
                  <a:lnTo>
                    <a:pt x="122833" y="53164"/>
                  </a:lnTo>
                  <a:close/>
                  <a:moveTo>
                    <a:pt x="133510" y="53164"/>
                  </a:moveTo>
                  <a:lnTo>
                    <a:pt x="138347" y="58001"/>
                  </a:lnTo>
                  <a:lnTo>
                    <a:pt x="133510" y="62838"/>
                  </a:lnTo>
                  <a:lnTo>
                    <a:pt x="128672" y="58001"/>
                  </a:lnTo>
                  <a:lnTo>
                    <a:pt x="133510" y="53164"/>
                  </a:lnTo>
                  <a:close/>
                  <a:moveTo>
                    <a:pt x="144186" y="53164"/>
                  </a:moveTo>
                  <a:lnTo>
                    <a:pt x="148998" y="58001"/>
                  </a:lnTo>
                  <a:lnTo>
                    <a:pt x="144186" y="62838"/>
                  </a:lnTo>
                  <a:lnTo>
                    <a:pt x="139349" y="58001"/>
                  </a:lnTo>
                  <a:lnTo>
                    <a:pt x="144186" y="53164"/>
                  </a:lnTo>
                  <a:close/>
                  <a:moveTo>
                    <a:pt x="154838" y="53164"/>
                  </a:moveTo>
                  <a:lnTo>
                    <a:pt x="159675" y="58001"/>
                  </a:lnTo>
                  <a:lnTo>
                    <a:pt x="154838" y="62838"/>
                  </a:lnTo>
                  <a:lnTo>
                    <a:pt x="150026" y="58001"/>
                  </a:lnTo>
                  <a:lnTo>
                    <a:pt x="154838" y="53164"/>
                  </a:lnTo>
                  <a:close/>
                  <a:moveTo>
                    <a:pt x="165515" y="53164"/>
                  </a:moveTo>
                  <a:lnTo>
                    <a:pt x="170352" y="58001"/>
                  </a:lnTo>
                  <a:lnTo>
                    <a:pt x="165515" y="62838"/>
                  </a:lnTo>
                  <a:lnTo>
                    <a:pt x="160678" y="58001"/>
                  </a:lnTo>
                  <a:lnTo>
                    <a:pt x="165515" y="53164"/>
                  </a:lnTo>
                  <a:close/>
                  <a:moveTo>
                    <a:pt x="176192" y="53164"/>
                  </a:moveTo>
                  <a:lnTo>
                    <a:pt x="181004" y="58001"/>
                  </a:lnTo>
                  <a:lnTo>
                    <a:pt x="176192" y="62838"/>
                  </a:lnTo>
                  <a:lnTo>
                    <a:pt x="171354" y="58001"/>
                  </a:lnTo>
                  <a:lnTo>
                    <a:pt x="176192" y="53164"/>
                  </a:lnTo>
                  <a:close/>
                  <a:moveTo>
                    <a:pt x="10827" y="58502"/>
                  </a:moveTo>
                  <a:lnTo>
                    <a:pt x="15664" y="63339"/>
                  </a:lnTo>
                  <a:lnTo>
                    <a:pt x="10827" y="68176"/>
                  </a:lnTo>
                  <a:lnTo>
                    <a:pt x="5990" y="63339"/>
                  </a:lnTo>
                  <a:lnTo>
                    <a:pt x="10827" y="58502"/>
                  </a:lnTo>
                  <a:close/>
                  <a:moveTo>
                    <a:pt x="21504" y="58502"/>
                  </a:moveTo>
                  <a:lnTo>
                    <a:pt x="26316" y="63339"/>
                  </a:lnTo>
                  <a:lnTo>
                    <a:pt x="21504" y="68176"/>
                  </a:lnTo>
                  <a:lnTo>
                    <a:pt x="16667" y="63339"/>
                  </a:lnTo>
                  <a:lnTo>
                    <a:pt x="21504" y="58502"/>
                  </a:lnTo>
                  <a:close/>
                  <a:moveTo>
                    <a:pt x="32156" y="58502"/>
                  </a:moveTo>
                  <a:lnTo>
                    <a:pt x="36993" y="63339"/>
                  </a:lnTo>
                  <a:lnTo>
                    <a:pt x="32156" y="68176"/>
                  </a:lnTo>
                  <a:lnTo>
                    <a:pt x="27344" y="63339"/>
                  </a:lnTo>
                  <a:lnTo>
                    <a:pt x="32156" y="58502"/>
                  </a:lnTo>
                  <a:close/>
                  <a:moveTo>
                    <a:pt x="42832" y="58502"/>
                  </a:moveTo>
                  <a:lnTo>
                    <a:pt x="47670" y="63339"/>
                  </a:lnTo>
                  <a:lnTo>
                    <a:pt x="42832" y="68176"/>
                  </a:lnTo>
                  <a:lnTo>
                    <a:pt x="37995" y="63339"/>
                  </a:lnTo>
                  <a:lnTo>
                    <a:pt x="42832" y="58502"/>
                  </a:lnTo>
                  <a:close/>
                  <a:moveTo>
                    <a:pt x="53509" y="58502"/>
                  </a:moveTo>
                  <a:lnTo>
                    <a:pt x="58321" y="63339"/>
                  </a:lnTo>
                  <a:lnTo>
                    <a:pt x="53509" y="68176"/>
                  </a:lnTo>
                  <a:lnTo>
                    <a:pt x="48672" y="63339"/>
                  </a:lnTo>
                  <a:lnTo>
                    <a:pt x="53509" y="58502"/>
                  </a:lnTo>
                  <a:close/>
                  <a:moveTo>
                    <a:pt x="64161" y="58502"/>
                  </a:moveTo>
                  <a:lnTo>
                    <a:pt x="68998" y="63339"/>
                  </a:lnTo>
                  <a:lnTo>
                    <a:pt x="64161" y="68176"/>
                  </a:lnTo>
                  <a:lnTo>
                    <a:pt x="59349" y="63339"/>
                  </a:lnTo>
                  <a:lnTo>
                    <a:pt x="64161" y="58502"/>
                  </a:lnTo>
                  <a:close/>
                  <a:moveTo>
                    <a:pt x="74838" y="58502"/>
                  </a:moveTo>
                  <a:lnTo>
                    <a:pt x="79675" y="63339"/>
                  </a:lnTo>
                  <a:lnTo>
                    <a:pt x="74838" y="68176"/>
                  </a:lnTo>
                  <a:lnTo>
                    <a:pt x="70000" y="63339"/>
                  </a:lnTo>
                  <a:lnTo>
                    <a:pt x="74838" y="58502"/>
                  </a:lnTo>
                  <a:close/>
                  <a:moveTo>
                    <a:pt x="85514" y="58502"/>
                  </a:moveTo>
                  <a:lnTo>
                    <a:pt x="90326" y="63339"/>
                  </a:lnTo>
                  <a:lnTo>
                    <a:pt x="85514" y="68176"/>
                  </a:lnTo>
                  <a:lnTo>
                    <a:pt x="80677" y="63339"/>
                  </a:lnTo>
                  <a:lnTo>
                    <a:pt x="85514" y="58502"/>
                  </a:lnTo>
                  <a:close/>
                  <a:moveTo>
                    <a:pt x="96166" y="58502"/>
                  </a:moveTo>
                  <a:lnTo>
                    <a:pt x="101003" y="63339"/>
                  </a:lnTo>
                  <a:lnTo>
                    <a:pt x="96166" y="68176"/>
                  </a:lnTo>
                  <a:lnTo>
                    <a:pt x="91354" y="63339"/>
                  </a:lnTo>
                  <a:lnTo>
                    <a:pt x="96166" y="58502"/>
                  </a:lnTo>
                  <a:close/>
                  <a:moveTo>
                    <a:pt x="106843" y="58502"/>
                  </a:moveTo>
                  <a:lnTo>
                    <a:pt x="111680" y="63339"/>
                  </a:lnTo>
                  <a:lnTo>
                    <a:pt x="106843" y="68176"/>
                  </a:lnTo>
                  <a:lnTo>
                    <a:pt x="102006" y="63339"/>
                  </a:lnTo>
                  <a:lnTo>
                    <a:pt x="106843" y="58502"/>
                  </a:lnTo>
                  <a:close/>
                  <a:moveTo>
                    <a:pt x="117520" y="58502"/>
                  </a:moveTo>
                  <a:lnTo>
                    <a:pt x="122332" y="63339"/>
                  </a:lnTo>
                  <a:lnTo>
                    <a:pt x="117520" y="68176"/>
                  </a:lnTo>
                  <a:lnTo>
                    <a:pt x="112682" y="63339"/>
                  </a:lnTo>
                  <a:lnTo>
                    <a:pt x="117520" y="58502"/>
                  </a:lnTo>
                  <a:close/>
                  <a:moveTo>
                    <a:pt x="128171" y="58502"/>
                  </a:moveTo>
                  <a:lnTo>
                    <a:pt x="133008" y="63339"/>
                  </a:lnTo>
                  <a:lnTo>
                    <a:pt x="128171" y="68176"/>
                  </a:lnTo>
                  <a:lnTo>
                    <a:pt x="123334" y="63339"/>
                  </a:lnTo>
                  <a:lnTo>
                    <a:pt x="128171" y="58502"/>
                  </a:lnTo>
                  <a:close/>
                  <a:moveTo>
                    <a:pt x="138848" y="58502"/>
                  </a:moveTo>
                  <a:lnTo>
                    <a:pt x="143660" y="63339"/>
                  </a:lnTo>
                  <a:lnTo>
                    <a:pt x="138848" y="68176"/>
                  </a:lnTo>
                  <a:lnTo>
                    <a:pt x="134011" y="63339"/>
                  </a:lnTo>
                  <a:lnTo>
                    <a:pt x="138848" y="58502"/>
                  </a:lnTo>
                  <a:close/>
                  <a:moveTo>
                    <a:pt x="149500" y="58502"/>
                  </a:moveTo>
                  <a:lnTo>
                    <a:pt x="154337" y="63339"/>
                  </a:lnTo>
                  <a:lnTo>
                    <a:pt x="149500" y="68176"/>
                  </a:lnTo>
                  <a:lnTo>
                    <a:pt x="144688" y="63339"/>
                  </a:lnTo>
                  <a:lnTo>
                    <a:pt x="149500" y="58502"/>
                  </a:lnTo>
                  <a:close/>
                  <a:moveTo>
                    <a:pt x="160176" y="58502"/>
                  </a:moveTo>
                  <a:lnTo>
                    <a:pt x="165014" y="63339"/>
                  </a:lnTo>
                  <a:lnTo>
                    <a:pt x="160176" y="68176"/>
                  </a:lnTo>
                  <a:lnTo>
                    <a:pt x="155339" y="63339"/>
                  </a:lnTo>
                  <a:lnTo>
                    <a:pt x="160176" y="58502"/>
                  </a:lnTo>
                  <a:close/>
                  <a:moveTo>
                    <a:pt x="170853" y="58502"/>
                  </a:moveTo>
                  <a:lnTo>
                    <a:pt x="175665" y="63339"/>
                  </a:lnTo>
                  <a:lnTo>
                    <a:pt x="170853" y="68176"/>
                  </a:lnTo>
                  <a:lnTo>
                    <a:pt x="166016" y="63339"/>
                  </a:lnTo>
                  <a:lnTo>
                    <a:pt x="170853" y="58502"/>
                  </a:lnTo>
                  <a:close/>
                  <a:moveTo>
                    <a:pt x="181505" y="58502"/>
                  </a:moveTo>
                  <a:lnTo>
                    <a:pt x="186342" y="63339"/>
                  </a:lnTo>
                  <a:lnTo>
                    <a:pt x="181505" y="68176"/>
                  </a:lnTo>
                  <a:lnTo>
                    <a:pt x="176693" y="63339"/>
                  </a:lnTo>
                  <a:lnTo>
                    <a:pt x="181505" y="58502"/>
                  </a:lnTo>
                  <a:close/>
                  <a:moveTo>
                    <a:pt x="16166" y="63840"/>
                  </a:moveTo>
                  <a:lnTo>
                    <a:pt x="21003" y="68678"/>
                  </a:lnTo>
                  <a:lnTo>
                    <a:pt x="16166" y="73490"/>
                  </a:lnTo>
                  <a:lnTo>
                    <a:pt x="11328" y="68678"/>
                  </a:lnTo>
                  <a:lnTo>
                    <a:pt x="16166" y="63840"/>
                  </a:lnTo>
                  <a:close/>
                  <a:moveTo>
                    <a:pt x="26842" y="63840"/>
                  </a:moveTo>
                  <a:lnTo>
                    <a:pt x="31654" y="68678"/>
                  </a:lnTo>
                  <a:lnTo>
                    <a:pt x="26842" y="73490"/>
                  </a:lnTo>
                  <a:lnTo>
                    <a:pt x="22005" y="68678"/>
                  </a:lnTo>
                  <a:lnTo>
                    <a:pt x="26842" y="63840"/>
                  </a:lnTo>
                  <a:close/>
                  <a:moveTo>
                    <a:pt x="37494" y="63840"/>
                  </a:moveTo>
                  <a:lnTo>
                    <a:pt x="42331" y="68678"/>
                  </a:lnTo>
                  <a:lnTo>
                    <a:pt x="37494" y="73490"/>
                  </a:lnTo>
                  <a:lnTo>
                    <a:pt x="32657" y="68678"/>
                  </a:lnTo>
                  <a:lnTo>
                    <a:pt x="37494" y="63840"/>
                  </a:lnTo>
                  <a:close/>
                  <a:moveTo>
                    <a:pt x="48171" y="63840"/>
                  </a:moveTo>
                  <a:lnTo>
                    <a:pt x="53008" y="68678"/>
                  </a:lnTo>
                  <a:lnTo>
                    <a:pt x="48171" y="73490"/>
                  </a:lnTo>
                  <a:lnTo>
                    <a:pt x="43334" y="68678"/>
                  </a:lnTo>
                  <a:lnTo>
                    <a:pt x="48171" y="63840"/>
                  </a:lnTo>
                  <a:close/>
                  <a:moveTo>
                    <a:pt x="58822" y="63840"/>
                  </a:moveTo>
                  <a:lnTo>
                    <a:pt x="63660" y="68678"/>
                  </a:lnTo>
                  <a:lnTo>
                    <a:pt x="58822" y="73490"/>
                  </a:lnTo>
                  <a:lnTo>
                    <a:pt x="54010" y="68678"/>
                  </a:lnTo>
                  <a:lnTo>
                    <a:pt x="58822" y="63840"/>
                  </a:lnTo>
                  <a:close/>
                  <a:moveTo>
                    <a:pt x="69499" y="63840"/>
                  </a:moveTo>
                  <a:lnTo>
                    <a:pt x="74336" y="68678"/>
                  </a:lnTo>
                  <a:lnTo>
                    <a:pt x="69499" y="73490"/>
                  </a:lnTo>
                  <a:lnTo>
                    <a:pt x="64662" y="68678"/>
                  </a:lnTo>
                  <a:lnTo>
                    <a:pt x="69499" y="63840"/>
                  </a:lnTo>
                  <a:close/>
                  <a:moveTo>
                    <a:pt x="80176" y="63840"/>
                  </a:moveTo>
                  <a:lnTo>
                    <a:pt x="84988" y="68678"/>
                  </a:lnTo>
                  <a:lnTo>
                    <a:pt x="80176" y="73490"/>
                  </a:lnTo>
                  <a:lnTo>
                    <a:pt x="75339" y="68678"/>
                  </a:lnTo>
                  <a:lnTo>
                    <a:pt x="80176" y="63840"/>
                  </a:lnTo>
                  <a:close/>
                  <a:moveTo>
                    <a:pt x="90828" y="63840"/>
                  </a:moveTo>
                  <a:lnTo>
                    <a:pt x="95665" y="68678"/>
                  </a:lnTo>
                  <a:lnTo>
                    <a:pt x="90828" y="73490"/>
                  </a:lnTo>
                  <a:lnTo>
                    <a:pt x="86016" y="68678"/>
                  </a:lnTo>
                  <a:lnTo>
                    <a:pt x="90828" y="63840"/>
                  </a:lnTo>
                  <a:close/>
                  <a:moveTo>
                    <a:pt x="101504" y="63840"/>
                  </a:moveTo>
                  <a:lnTo>
                    <a:pt x="106342" y="68678"/>
                  </a:lnTo>
                  <a:lnTo>
                    <a:pt x="101504" y="73490"/>
                  </a:lnTo>
                  <a:lnTo>
                    <a:pt x="96667" y="68678"/>
                  </a:lnTo>
                  <a:lnTo>
                    <a:pt x="101504" y="63840"/>
                  </a:lnTo>
                  <a:close/>
                  <a:moveTo>
                    <a:pt x="112181" y="63840"/>
                  </a:moveTo>
                  <a:lnTo>
                    <a:pt x="116993" y="68678"/>
                  </a:lnTo>
                  <a:lnTo>
                    <a:pt x="112181" y="73490"/>
                  </a:lnTo>
                  <a:lnTo>
                    <a:pt x="107344" y="68678"/>
                  </a:lnTo>
                  <a:lnTo>
                    <a:pt x="112181" y="63840"/>
                  </a:lnTo>
                  <a:close/>
                  <a:moveTo>
                    <a:pt x="122833" y="63840"/>
                  </a:moveTo>
                  <a:lnTo>
                    <a:pt x="127670" y="68678"/>
                  </a:lnTo>
                  <a:lnTo>
                    <a:pt x="122833" y="73490"/>
                  </a:lnTo>
                  <a:lnTo>
                    <a:pt x="118021" y="68678"/>
                  </a:lnTo>
                  <a:lnTo>
                    <a:pt x="122833" y="63840"/>
                  </a:lnTo>
                  <a:close/>
                  <a:moveTo>
                    <a:pt x="133510" y="63840"/>
                  </a:moveTo>
                  <a:lnTo>
                    <a:pt x="138347" y="68678"/>
                  </a:lnTo>
                  <a:lnTo>
                    <a:pt x="133510" y="73490"/>
                  </a:lnTo>
                  <a:lnTo>
                    <a:pt x="128672" y="68678"/>
                  </a:lnTo>
                  <a:lnTo>
                    <a:pt x="133510" y="63840"/>
                  </a:lnTo>
                  <a:close/>
                  <a:moveTo>
                    <a:pt x="144186" y="63840"/>
                  </a:moveTo>
                  <a:lnTo>
                    <a:pt x="148998" y="68678"/>
                  </a:lnTo>
                  <a:lnTo>
                    <a:pt x="144186" y="73490"/>
                  </a:lnTo>
                  <a:lnTo>
                    <a:pt x="139349" y="68678"/>
                  </a:lnTo>
                  <a:lnTo>
                    <a:pt x="144186" y="63840"/>
                  </a:lnTo>
                  <a:close/>
                  <a:moveTo>
                    <a:pt x="154838" y="63840"/>
                  </a:moveTo>
                  <a:lnTo>
                    <a:pt x="159675" y="68678"/>
                  </a:lnTo>
                  <a:lnTo>
                    <a:pt x="154838" y="73490"/>
                  </a:lnTo>
                  <a:lnTo>
                    <a:pt x="150026" y="68678"/>
                  </a:lnTo>
                  <a:lnTo>
                    <a:pt x="154838" y="63840"/>
                  </a:lnTo>
                  <a:close/>
                  <a:moveTo>
                    <a:pt x="165515" y="63840"/>
                  </a:moveTo>
                  <a:lnTo>
                    <a:pt x="170352" y="68678"/>
                  </a:lnTo>
                  <a:lnTo>
                    <a:pt x="165515" y="73490"/>
                  </a:lnTo>
                  <a:lnTo>
                    <a:pt x="160678" y="68678"/>
                  </a:lnTo>
                  <a:lnTo>
                    <a:pt x="165515" y="63840"/>
                  </a:lnTo>
                  <a:close/>
                  <a:moveTo>
                    <a:pt x="176192" y="63840"/>
                  </a:moveTo>
                  <a:lnTo>
                    <a:pt x="181004" y="68678"/>
                  </a:lnTo>
                  <a:lnTo>
                    <a:pt x="176192" y="73490"/>
                  </a:lnTo>
                  <a:lnTo>
                    <a:pt x="171354" y="68678"/>
                  </a:lnTo>
                  <a:lnTo>
                    <a:pt x="176192" y="63840"/>
                  </a:lnTo>
                  <a:close/>
                  <a:moveTo>
                    <a:pt x="10827" y="69179"/>
                  </a:moveTo>
                  <a:lnTo>
                    <a:pt x="15664" y="74016"/>
                  </a:lnTo>
                  <a:lnTo>
                    <a:pt x="10827" y="78828"/>
                  </a:lnTo>
                  <a:lnTo>
                    <a:pt x="5990" y="74016"/>
                  </a:lnTo>
                  <a:lnTo>
                    <a:pt x="10827" y="69179"/>
                  </a:lnTo>
                  <a:close/>
                  <a:moveTo>
                    <a:pt x="21504" y="69179"/>
                  </a:moveTo>
                  <a:lnTo>
                    <a:pt x="26316" y="74016"/>
                  </a:lnTo>
                  <a:lnTo>
                    <a:pt x="21504" y="78828"/>
                  </a:lnTo>
                  <a:lnTo>
                    <a:pt x="16667" y="74016"/>
                  </a:lnTo>
                  <a:lnTo>
                    <a:pt x="21504" y="69179"/>
                  </a:lnTo>
                  <a:close/>
                  <a:moveTo>
                    <a:pt x="32156" y="69179"/>
                  </a:moveTo>
                  <a:lnTo>
                    <a:pt x="36993" y="74016"/>
                  </a:lnTo>
                  <a:lnTo>
                    <a:pt x="32156" y="78828"/>
                  </a:lnTo>
                  <a:lnTo>
                    <a:pt x="27344" y="74016"/>
                  </a:lnTo>
                  <a:lnTo>
                    <a:pt x="32156" y="69179"/>
                  </a:lnTo>
                  <a:close/>
                  <a:moveTo>
                    <a:pt x="42832" y="69179"/>
                  </a:moveTo>
                  <a:lnTo>
                    <a:pt x="47670" y="74016"/>
                  </a:lnTo>
                  <a:lnTo>
                    <a:pt x="42832" y="78828"/>
                  </a:lnTo>
                  <a:lnTo>
                    <a:pt x="37995" y="74016"/>
                  </a:lnTo>
                  <a:lnTo>
                    <a:pt x="42832" y="69179"/>
                  </a:lnTo>
                  <a:close/>
                  <a:moveTo>
                    <a:pt x="53509" y="69179"/>
                  </a:moveTo>
                  <a:lnTo>
                    <a:pt x="58321" y="74016"/>
                  </a:lnTo>
                  <a:lnTo>
                    <a:pt x="53509" y="78828"/>
                  </a:lnTo>
                  <a:lnTo>
                    <a:pt x="48672" y="74016"/>
                  </a:lnTo>
                  <a:lnTo>
                    <a:pt x="53509" y="69179"/>
                  </a:lnTo>
                  <a:close/>
                  <a:moveTo>
                    <a:pt x="64161" y="69179"/>
                  </a:moveTo>
                  <a:lnTo>
                    <a:pt x="68998" y="74016"/>
                  </a:lnTo>
                  <a:lnTo>
                    <a:pt x="64161" y="78828"/>
                  </a:lnTo>
                  <a:lnTo>
                    <a:pt x="59349" y="74016"/>
                  </a:lnTo>
                  <a:lnTo>
                    <a:pt x="64161" y="69179"/>
                  </a:lnTo>
                  <a:close/>
                  <a:moveTo>
                    <a:pt x="74838" y="69179"/>
                  </a:moveTo>
                  <a:lnTo>
                    <a:pt x="79675" y="74016"/>
                  </a:lnTo>
                  <a:lnTo>
                    <a:pt x="74838" y="78828"/>
                  </a:lnTo>
                  <a:lnTo>
                    <a:pt x="70000" y="74016"/>
                  </a:lnTo>
                  <a:lnTo>
                    <a:pt x="74838" y="69179"/>
                  </a:lnTo>
                  <a:close/>
                  <a:moveTo>
                    <a:pt x="85514" y="69179"/>
                  </a:moveTo>
                  <a:lnTo>
                    <a:pt x="90326" y="74016"/>
                  </a:lnTo>
                  <a:lnTo>
                    <a:pt x="85514" y="78828"/>
                  </a:lnTo>
                  <a:lnTo>
                    <a:pt x="80677" y="74016"/>
                  </a:lnTo>
                  <a:lnTo>
                    <a:pt x="85514" y="69179"/>
                  </a:lnTo>
                  <a:close/>
                  <a:moveTo>
                    <a:pt x="96166" y="69179"/>
                  </a:moveTo>
                  <a:lnTo>
                    <a:pt x="101003" y="74016"/>
                  </a:lnTo>
                  <a:lnTo>
                    <a:pt x="96166" y="78828"/>
                  </a:lnTo>
                  <a:lnTo>
                    <a:pt x="91354" y="74016"/>
                  </a:lnTo>
                  <a:lnTo>
                    <a:pt x="96166" y="69179"/>
                  </a:lnTo>
                  <a:close/>
                  <a:moveTo>
                    <a:pt x="106843" y="69179"/>
                  </a:moveTo>
                  <a:lnTo>
                    <a:pt x="111680" y="74016"/>
                  </a:lnTo>
                  <a:lnTo>
                    <a:pt x="106843" y="78828"/>
                  </a:lnTo>
                  <a:lnTo>
                    <a:pt x="102006" y="74016"/>
                  </a:lnTo>
                  <a:lnTo>
                    <a:pt x="106843" y="69179"/>
                  </a:lnTo>
                  <a:close/>
                  <a:moveTo>
                    <a:pt x="117520" y="69179"/>
                  </a:moveTo>
                  <a:lnTo>
                    <a:pt x="122332" y="74016"/>
                  </a:lnTo>
                  <a:lnTo>
                    <a:pt x="117520" y="78828"/>
                  </a:lnTo>
                  <a:lnTo>
                    <a:pt x="112682" y="74016"/>
                  </a:lnTo>
                  <a:lnTo>
                    <a:pt x="117520" y="69179"/>
                  </a:lnTo>
                  <a:close/>
                  <a:moveTo>
                    <a:pt x="128171" y="69179"/>
                  </a:moveTo>
                  <a:lnTo>
                    <a:pt x="133008" y="74016"/>
                  </a:lnTo>
                  <a:lnTo>
                    <a:pt x="128171" y="78828"/>
                  </a:lnTo>
                  <a:lnTo>
                    <a:pt x="123334" y="74016"/>
                  </a:lnTo>
                  <a:lnTo>
                    <a:pt x="128171" y="69179"/>
                  </a:lnTo>
                  <a:close/>
                  <a:moveTo>
                    <a:pt x="138848" y="69179"/>
                  </a:moveTo>
                  <a:lnTo>
                    <a:pt x="143660" y="74016"/>
                  </a:lnTo>
                  <a:lnTo>
                    <a:pt x="138848" y="78828"/>
                  </a:lnTo>
                  <a:lnTo>
                    <a:pt x="134011" y="74016"/>
                  </a:lnTo>
                  <a:lnTo>
                    <a:pt x="138848" y="69179"/>
                  </a:lnTo>
                  <a:close/>
                  <a:moveTo>
                    <a:pt x="149500" y="69179"/>
                  </a:moveTo>
                  <a:lnTo>
                    <a:pt x="154337" y="74016"/>
                  </a:lnTo>
                  <a:lnTo>
                    <a:pt x="149500" y="78828"/>
                  </a:lnTo>
                  <a:lnTo>
                    <a:pt x="144688" y="74016"/>
                  </a:lnTo>
                  <a:lnTo>
                    <a:pt x="149500" y="69179"/>
                  </a:lnTo>
                  <a:close/>
                  <a:moveTo>
                    <a:pt x="160176" y="69179"/>
                  </a:moveTo>
                  <a:lnTo>
                    <a:pt x="165014" y="74016"/>
                  </a:lnTo>
                  <a:lnTo>
                    <a:pt x="160176" y="78828"/>
                  </a:lnTo>
                  <a:lnTo>
                    <a:pt x="155339" y="74016"/>
                  </a:lnTo>
                  <a:lnTo>
                    <a:pt x="160176" y="69179"/>
                  </a:lnTo>
                  <a:close/>
                  <a:moveTo>
                    <a:pt x="170853" y="69179"/>
                  </a:moveTo>
                  <a:lnTo>
                    <a:pt x="175665" y="74016"/>
                  </a:lnTo>
                  <a:lnTo>
                    <a:pt x="170853" y="78828"/>
                  </a:lnTo>
                  <a:lnTo>
                    <a:pt x="166016" y="74016"/>
                  </a:lnTo>
                  <a:lnTo>
                    <a:pt x="170853" y="69179"/>
                  </a:lnTo>
                  <a:close/>
                  <a:moveTo>
                    <a:pt x="16166" y="74517"/>
                  </a:moveTo>
                  <a:lnTo>
                    <a:pt x="21003" y="79329"/>
                  </a:lnTo>
                  <a:lnTo>
                    <a:pt x="16166" y="84166"/>
                  </a:lnTo>
                  <a:lnTo>
                    <a:pt x="11328" y="79329"/>
                  </a:lnTo>
                  <a:lnTo>
                    <a:pt x="16166" y="74517"/>
                  </a:lnTo>
                  <a:close/>
                  <a:moveTo>
                    <a:pt x="26842" y="74517"/>
                  </a:moveTo>
                  <a:lnTo>
                    <a:pt x="31654" y="79329"/>
                  </a:lnTo>
                  <a:lnTo>
                    <a:pt x="26842" y="84166"/>
                  </a:lnTo>
                  <a:lnTo>
                    <a:pt x="22005" y="79329"/>
                  </a:lnTo>
                  <a:lnTo>
                    <a:pt x="26842" y="74517"/>
                  </a:lnTo>
                  <a:close/>
                  <a:moveTo>
                    <a:pt x="37494" y="74517"/>
                  </a:moveTo>
                  <a:lnTo>
                    <a:pt x="42331" y="79329"/>
                  </a:lnTo>
                  <a:lnTo>
                    <a:pt x="37494" y="84166"/>
                  </a:lnTo>
                  <a:lnTo>
                    <a:pt x="32657" y="79329"/>
                  </a:lnTo>
                  <a:lnTo>
                    <a:pt x="37494" y="74517"/>
                  </a:lnTo>
                  <a:close/>
                  <a:moveTo>
                    <a:pt x="48171" y="74517"/>
                  </a:moveTo>
                  <a:lnTo>
                    <a:pt x="53008" y="79329"/>
                  </a:lnTo>
                  <a:lnTo>
                    <a:pt x="48171" y="84166"/>
                  </a:lnTo>
                  <a:lnTo>
                    <a:pt x="43334" y="79329"/>
                  </a:lnTo>
                  <a:lnTo>
                    <a:pt x="48171" y="74517"/>
                  </a:lnTo>
                  <a:close/>
                  <a:moveTo>
                    <a:pt x="58822" y="74517"/>
                  </a:moveTo>
                  <a:lnTo>
                    <a:pt x="63660" y="79329"/>
                  </a:lnTo>
                  <a:lnTo>
                    <a:pt x="58822" y="84166"/>
                  </a:lnTo>
                  <a:lnTo>
                    <a:pt x="54010" y="79329"/>
                  </a:lnTo>
                  <a:lnTo>
                    <a:pt x="58822" y="74517"/>
                  </a:lnTo>
                  <a:close/>
                  <a:moveTo>
                    <a:pt x="69499" y="74517"/>
                  </a:moveTo>
                  <a:lnTo>
                    <a:pt x="74336" y="79329"/>
                  </a:lnTo>
                  <a:lnTo>
                    <a:pt x="69499" y="84166"/>
                  </a:lnTo>
                  <a:lnTo>
                    <a:pt x="64662" y="79329"/>
                  </a:lnTo>
                  <a:lnTo>
                    <a:pt x="69499" y="74517"/>
                  </a:lnTo>
                  <a:close/>
                  <a:moveTo>
                    <a:pt x="80176" y="74517"/>
                  </a:moveTo>
                  <a:lnTo>
                    <a:pt x="84988" y="79329"/>
                  </a:lnTo>
                  <a:lnTo>
                    <a:pt x="80176" y="84166"/>
                  </a:lnTo>
                  <a:lnTo>
                    <a:pt x="75339" y="79329"/>
                  </a:lnTo>
                  <a:lnTo>
                    <a:pt x="80176" y="74517"/>
                  </a:lnTo>
                  <a:close/>
                  <a:moveTo>
                    <a:pt x="90828" y="74517"/>
                  </a:moveTo>
                  <a:lnTo>
                    <a:pt x="95665" y="79329"/>
                  </a:lnTo>
                  <a:lnTo>
                    <a:pt x="90828" y="84166"/>
                  </a:lnTo>
                  <a:lnTo>
                    <a:pt x="86016" y="79329"/>
                  </a:lnTo>
                  <a:lnTo>
                    <a:pt x="90828" y="74517"/>
                  </a:lnTo>
                  <a:close/>
                  <a:moveTo>
                    <a:pt x="101504" y="74517"/>
                  </a:moveTo>
                  <a:lnTo>
                    <a:pt x="106342" y="79329"/>
                  </a:lnTo>
                  <a:lnTo>
                    <a:pt x="101504" y="84166"/>
                  </a:lnTo>
                  <a:lnTo>
                    <a:pt x="96667" y="79329"/>
                  </a:lnTo>
                  <a:lnTo>
                    <a:pt x="101504" y="74517"/>
                  </a:lnTo>
                  <a:close/>
                  <a:moveTo>
                    <a:pt x="112181" y="74517"/>
                  </a:moveTo>
                  <a:lnTo>
                    <a:pt x="116993" y="79329"/>
                  </a:lnTo>
                  <a:lnTo>
                    <a:pt x="112181" y="84166"/>
                  </a:lnTo>
                  <a:lnTo>
                    <a:pt x="107344" y="79329"/>
                  </a:lnTo>
                  <a:lnTo>
                    <a:pt x="112181" y="74517"/>
                  </a:lnTo>
                  <a:close/>
                  <a:moveTo>
                    <a:pt x="122833" y="74517"/>
                  </a:moveTo>
                  <a:lnTo>
                    <a:pt x="127670" y="79329"/>
                  </a:lnTo>
                  <a:lnTo>
                    <a:pt x="122833" y="84166"/>
                  </a:lnTo>
                  <a:lnTo>
                    <a:pt x="118021" y="79329"/>
                  </a:lnTo>
                  <a:lnTo>
                    <a:pt x="122833" y="74517"/>
                  </a:lnTo>
                  <a:close/>
                  <a:moveTo>
                    <a:pt x="133510" y="74517"/>
                  </a:moveTo>
                  <a:lnTo>
                    <a:pt x="138347" y="79329"/>
                  </a:lnTo>
                  <a:lnTo>
                    <a:pt x="133510" y="84166"/>
                  </a:lnTo>
                  <a:lnTo>
                    <a:pt x="128672" y="79329"/>
                  </a:lnTo>
                  <a:lnTo>
                    <a:pt x="133510" y="74517"/>
                  </a:lnTo>
                  <a:close/>
                  <a:moveTo>
                    <a:pt x="144186" y="74517"/>
                  </a:moveTo>
                  <a:lnTo>
                    <a:pt x="148998" y="79329"/>
                  </a:lnTo>
                  <a:lnTo>
                    <a:pt x="144186" y="84166"/>
                  </a:lnTo>
                  <a:lnTo>
                    <a:pt x="139349" y="79329"/>
                  </a:lnTo>
                  <a:lnTo>
                    <a:pt x="144186" y="74517"/>
                  </a:lnTo>
                  <a:close/>
                  <a:moveTo>
                    <a:pt x="154838" y="74517"/>
                  </a:moveTo>
                  <a:lnTo>
                    <a:pt x="159675" y="79329"/>
                  </a:lnTo>
                  <a:lnTo>
                    <a:pt x="154838" y="84166"/>
                  </a:lnTo>
                  <a:lnTo>
                    <a:pt x="150026" y="79329"/>
                  </a:lnTo>
                  <a:lnTo>
                    <a:pt x="154838" y="74517"/>
                  </a:lnTo>
                  <a:close/>
                  <a:moveTo>
                    <a:pt x="165515" y="74517"/>
                  </a:moveTo>
                  <a:lnTo>
                    <a:pt x="170352" y="79329"/>
                  </a:lnTo>
                  <a:lnTo>
                    <a:pt x="165515" y="84166"/>
                  </a:lnTo>
                  <a:lnTo>
                    <a:pt x="160678" y="79329"/>
                  </a:lnTo>
                  <a:lnTo>
                    <a:pt x="165515" y="74517"/>
                  </a:lnTo>
                  <a:close/>
                  <a:moveTo>
                    <a:pt x="21504" y="79830"/>
                  </a:moveTo>
                  <a:lnTo>
                    <a:pt x="26316" y="84668"/>
                  </a:lnTo>
                  <a:lnTo>
                    <a:pt x="21504" y="89505"/>
                  </a:lnTo>
                  <a:lnTo>
                    <a:pt x="16667" y="84668"/>
                  </a:lnTo>
                  <a:lnTo>
                    <a:pt x="21504" y="79830"/>
                  </a:lnTo>
                  <a:close/>
                  <a:moveTo>
                    <a:pt x="32156" y="79830"/>
                  </a:moveTo>
                  <a:lnTo>
                    <a:pt x="36993" y="84668"/>
                  </a:lnTo>
                  <a:lnTo>
                    <a:pt x="32156" y="89505"/>
                  </a:lnTo>
                  <a:lnTo>
                    <a:pt x="27344" y="84668"/>
                  </a:lnTo>
                  <a:lnTo>
                    <a:pt x="32156" y="79830"/>
                  </a:lnTo>
                  <a:close/>
                  <a:moveTo>
                    <a:pt x="42832" y="79830"/>
                  </a:moveTo>
                  <a:lnTo>
                    <a:pt x="47670" y="84668"/>
                  </a:lnTo>
                  <a:lnTo>
                    <a:pt x="42832" y="89505"/>
                  </a:lnTo>
                  <a:lnTo>
                    <a:pt x="37995" y="84668"/>
                  </a:lnTo>
                  <a:lnTo>
                    <a:pt x="42832" y="79830"/>
                  </a:lnTo>
                  <a:close/>
                  <a:moveTo>
                    <a:pt x="53509" y="79830"/>
                  </a:moveTo>
                  <a:lnTo>
                    <a:pt x="58321" y="84668"/>
                  </a:lnTo>
                  <a:lnTo>
                    <a:pt x="53509" y="89505"/>
                  </a:lnTo>
                  <a:lnTo>
                    <a:pt x="48672" y="84668"/>
                  </a:lnTo>
                  <a:lnTo>
                    <a:pt x="53509" y="79830"/>
                  </a:lnTo>
                  <a:close/>
                  <a:moveTo>
                    <a:pt x="64161" y="79830"/>
                  </a:moveTo>
                  <a:lnTo>
                    <a:pt x="68998" y="84668"/>
                  </a:lnTo>
                  <a:lnTo>
                    <a:pt x="64161" y="89505"/>
                  </a:lnTo>
                  <a:lnTo>
                    <a:pt x="59349" y="84668"/>
                  </a:lnTo>
                  <a:lnTo>
                    <a:pt x="64161" y="79830"/>
                  </a:lnTo>
                  <a:close/>
                  <a:moveTo>
                    <a:pt x="74838" y="79830"/>
                  </a:moveTo>
                  <a:lnTo>
                    <a:pt x="79675" y="84668"/>
                  </a:lnTo>
                  <a:lnTo>
                    <a:pt x="74838" y="89505"/>
                  </a:lnTo>
                  <a:lnTo>
                    <a:pt x="70000" y="84668"/>
                  </a:lnTo>
                  <a:lnTo>
                    <a:pt x="74838" y="79830"/>
                  </a:lnTo>
                  <a:close/>
                  <a:moveTo>
                    <a:pt x="85514" y="79830"/>
                  </a:moveTo>
                  <a:lnTo>
                    <a:pt x="90326" y="84668"/>
                  </a:lnTo>
                  <a:lnTo>
                    <a:pt x="85514" y="89505"/>
                  </a:lnTo>
                  <a:lnTo>
                    <a:pt x="80677" y="84668"/>
                  </a:lnTo>
                  <a:lnTo>
                    <a:pt x="85514" y="79830"/>
                  </a:lnTo>
                  <a:close/>
                  <a:moveTo>
                    <a:pt x="96166" y="79830"/>
                  </a:moveTo>
                  <a:lnTo>
                    <a:pt x="101003" y="84668"/>
                  </a:lnTo>
                  <a:lnTo>
                    <a:pt x="96166" y="89505"/>
                  </a:lnTo>
                  <a:lnTo>
                    <a:pt x="91354" y="84668"/>
                  </a:lnTo>
                  <a:lnTo>
                    <a:pt x="96166" y="79830"/>
                  </a:lnTo>
                  <a:close/>
                  <a:moveTo>
                    <a:pt x="106843" y="79830"/>
                  </a:moveTo>
                  <a:lnTo>
                    <a:pt x="111680" y="84668"/>
                  </a:lnTo>
                  <a:lnTo>
                    <a:pt x="106843" y="89505"/>
                  </a:lnTo>
                  <a:lnTo>
                    <a:pt x="102006" y="84668"/>
                  </a:lnTo>
                  <a:lnTo>
                    <a:pt x="106843" y="79830"/>
                  </a:lnTo>
                  <a:close/>
                  <a:moveTo>
                    <a:pt x="117520" y="79830"/>
                  </a:moveTo>
                  <a:lnTo>
                    <a:pt x="122332" y="84668"/>
                  </a:lnTo>
                  <a:lnTo>
                    <a:pt x="117520" y="89505"/>
                  </a:lnTo>
                  <a:lnTo>
                    <a:pt x="112682" y="84668"/>
                  </a:lnTo>
                  <a:lnTo>
                    <a:pt x="117520" y="79830"/>
                  </a:lnTo>
                  <a:close/>
                  <a:moveTo>
                    <a:pt x="128171" y="79830"/>
                  </a:moveTo>
                  <a:lnTo>
                    <a:pt x="133008" y="84668"/>
                  </a:lnTo>
                  <a:lnTo>
                    <a:pt x="128171" y="89505"/>
                  </a:lnTo>
                  <a:lnTo>
                    <a:pt x="123334" y="84668"/>
                  </a:lnTo>
                  <a:lnTo>
                    <a:pt x="128171" y="79830"/>
                  </a:lnTo>
                  <a:close/>
                  <a:moveTo>
                    <a:pt x="138848" y="79830"/>
                  </a:moveTo>
                  <a:lnTo>
                    <a:pt x="143660" y="84668"/>
                  </a:lnTo>
                  <a:lnTo>
                    <a:pt x="138848" y="89505"/>
                  </a:lnTo>
                  <a:lnTo>
                    <a:pt x="134011" y="84668"/>
                  </a:lnTo>
                  <a:lnTo>
                    <a:pt x="138848" y="79830"/>
                  </a:lnTo>
                  <a:close/>
                  <a:moveTo>
                    <a:pt x="149500" y="79830"/>
                  </a:moveTo>
                  <a:lnTo>
                    <a:pt x="154337" y="84668"/>
                  </a:lnTo>
                  <a:lnTo>
                    <a:pt x="149500" y="89505"/>
                  </a:lnTo>
                  <a:lnTo>
                    <a:pt x="144688" y="84668"/>
                  </a:lnTo>
                  <a:lnTo>
                    <a:pt x="149500" y="79830"/>
                  </a:lnTo>
                  <a:close/>
                  <a:moveTo>
                    <a:pt x="160176" y="79830"/>
                  </a:moveTo>
                  <a:lnTo>
                    <a:pt x="165014" y="84668"/>
                  </a:lnTo>
                  <a:lnTo>
                    <a:pt x="160176" y="89505"/>
                  </a:lnTo>
                  <a:lnTo>
                    <a:pt x="155339" y="84668"/>
                  </a:lnTo>
                  <a:lnTo>
                    <a:pt x="160176" y="79830"/>
                  </a:lnTo>
                  <a:close/>
                  <a:moveTo>
                    <a:pt x="56662" y="1"/>
                  </a:moveTo>
                  <a:cubicBezTo>
                    <a:pt x="56597" y="1"/>
                    <a:pt x="56535" y="66"/>
                    <a:pt x="56492" y="131"/>
                  </a:cubicBezTo>
                  <a:cubicBezTo>
                    <a:pt x="56467" y="181"/>
                    <a:pt x="56492" y="306"/>
                    <a:pt x="56567" y="356"/>
                  </a:cubicBezTo>
                  <a:cubicBezTo>
                    <a:pt x="56567" y="356"/>
                    <a:pt x="56567" y="381"/>
                    <a:pt x="56592" y="381"/>
                  </a:cubicBezTo>
                  <a:cubicBezTo>
                    <a:pt x="56592" y="432"/>
                    <a:pt x="56592" y="457"/>
                    <a:pt x="56592" y="507"/>
                  </a:cubicBezTo>
                  <a:cubicBezTo>
                    <a:pt x="56248" y="399"/>
                    <a:pt x="55908" y="342"/>
                    <a:pt x="55571" y="342"/>
                  </a:cubicBezTo>
                  <a:cubicBezTo>
                    <a:pt x="55123" y="342"/>
                    <a:pt x="54679" y="443"/>
                    <a:pt x="54236" y="657"/>
                  </a:cubicBezTo>
                  <a:cubicBezTo>
                    <a:pt x="53735" y="908"/>
                    <a:pt x="53309" y="1259"/>
                    <a:pt x="52933" y="1660"/>
                  </a:cubicBezTo>
                  <a:lnTo>
                    <a:pt x="52632" y="1359"/>
                  </a:lnTo>
                  <a:cubicBezTo>
                    <a:pt x="52604" y="1317"/>
                    <a:pt x="52554" y="1299"/>
                    <a:pt x="52502" y="1299"/>
                  </a:cubicBezTo>
                  <a:cubicBezTo>
                    <a:pt x="52459" y="1299"/>
                    <a:pt x="52415" y="1311"/>
                    <a:pt x="52381" y="1334"/>
                  </a:cubicBezTo>
                  <a:cubicBezTo>
                    <a:pt x="52306" y="1409"/>
                    <a:pt x="52306" y="1509"/>
                    <a:pt x="52381" y="1584"/>
                  </a:cubicBezTo>
                  <a:lnTo>
                    <a:pt x="52682" y="1935"/>
                  </a:lnTo>
                  <a:cubicBezTo>
                    <a:pt x="52281" y="2437"/>
                    <a:pt x="51955" y="3038"/>
                    <a:pt x="51705" y="3589"/>
                  </a:cubicBezTo>
                  <a:cubicBezTo>
                    <a:pt x="51629" y="3564"/>
                    <a:pt x="51554" y="3539"/>
                    <a:pt x="51479" y="3514"/>
                  </a:cubicBezTo>
                  <a:cubicBezTo>
                    <a:pt x="51462" y="3510"/>
                    <a:pt x="51445" y="3508"/>
                    <a:pt x="51428" y="3508"/>
                  </a:cubicBezTo>
                  <a:cubicBezTo>
                    <a:pt x="51347" y="3508"/>
                    <a:pt x="51274" y="3557"/>
                    <a:pt x="51254" y="3640"/>
                  </a:cubicBezTo>
                  <a:cubicBezTo>
                    <a:pt x="51228" y="3715"/>
                    <a:pt x="51279" y="3815"/>
                    <a:pt x="51379" y="3840"/>
                  </a:cubicBezTo>
                  <a:cubicBezTo>
                    <a:pt x="51454" y="3865"/>
                    <a:pt x="51504" y="3890"/>
                    <a:pt x="51579" y="3940"/>
                  </a:cubicBezTo>
                  <a:cubicBezTo>
                    <a:pt x="51554" y="3990"/>
                    <a:pt x="51554" y="4041"/>
                    <a:pt x="51529" y="4116"/>
                  </a:cubicBezTo>
                  <a:lnTo>
                    <a:pt x="50878" y="4391"/>
                  </a:lnTo>
                  <a:cubicBezTo>
                    <a:pt x="50777" y="4442"/>
                    <a:pt x="50752" y="4542"/>
                    <a:pt x="50777" y="4617"/>
                  </a:cubicBezTo>
                  <a:cubicBezTo>
                    <a:pt x="50802" y="4692"/>
                    <a:pt x="50878" y="4742"/>
                    <a:pt x="50953" y="4742"/>
                  </a:cubicBezTo>
                  <a:cubicBezTo>
                    <a:pt x="50978" y="4742"/>
                    <a:pt x="51003" y="4717"/>
                    <a:pt x="51003" y="4717"/>
                  </a:cubicBezTo>
                  <a:lnTo>
                    <a:pt x="51404" y="4542"/>
                  </a:lnTo>
                  <a:lnTo>
                    <a:pt x="51404" y="4542"/>
                  </a:lnTo>
                  <a:cubicBezTo>
                    <a:pt x="51003" y="6096"/>
                    <a:pt x="50978" y="7700"/>
                    <a:pt x="51279" y="9254"/>
                  </a:cubicBezTo>
                  <a:lnTo>
                    <a:pt x="47544" y="17775"/>
                  </a:lnTo>
                  <a:lnTo>
                    <a:pt x="45314" y="17775"/>
                  </a:lnTo>
                  <a:cubicBezTo>
                    <a:pt x="44211" y="17349"/>
                    <a:pt x="43183" y="16722"/>
                    <a:pt x="42231" y="15945"/>
                  </a:cubicBezTo>
                  <a:cubicBezTo>
                    <a:pt x="43108" y="15219"/>
                    <a:pt x="43910" y="14341"/>
                    <a:pt x="44537" y="13339"/>
                  </a:cubicBezTo>
                  <a:cubicBezTo>
                    <a:pt x="44537" y="13339"/>
                    <a:pt x="44537" y="13364"/>
                    <a:pt x="44537" y="13364"/>
                  </a:cubicBezTo>
                  <a:cubicBezTo>
                    <a:pt x="44562" y="13464"/>
                    <a:pt x="44637" y="13539"/>
                    <a:pt x="44712" y="13539"/>
                  </a:cubicBezTo>
                  <a:lnTo>
                    <a:pt x="44737" y="13539"/>
                  </a:lnTo>
                  <a:cubicBezTo>
                    <a:pt x="44837" y="13539"/>
                    <a:pt x="44913" y="13439"/>
                    <a:pt x="44913" y="13364"/>
                  </a:cubicBezTo>
                  <a:cubicBezTo>
                    <a:pt x="44888" y="13163"/>
                    <a:pt x="44888" y="12963"/>
                    <a:pt x="44888" y="12762"/>
                  </a:cubicBezTo>
                  <a:cubicBezTo>
                    <a:pt x="44913" y="12737"/>
                    <a:pt x="44913" y="12712"/>
                    <a:pt x="44938" y="12687"/>
                  </a:cubicBezTo>
                  <a:lnTo>
                    <a:pt x="45665" y="12963"/>
                  </a:lnTo>
                  <a:cubicBezTo>
                    <a:pt x="45690" y="12988"/>
                    <a:pt x="45715" y="12988"/>
                    <a:pt x="45740" y="12988"/>
                  </a:cubicBezTo>
                  <a:cubicBezTo>
                    <a:pt x="45790" y="12988"/>
                    <a:pt x="45865" y="12938"/>
                    <a:pt x="45890" y="12863"/>
                  </a:cubicBezTo>
                  <a:cubicBezTo>
                    <a:pt x="45940" y="12788"/>
                    <a:pt x="45890" y="12687"/>
                    <a:pt x="45790" y="12637"/>
                  </a:cubicBezTo>
                  <a:lnTo>
                    <a:pt x="45113" y="12387"/>
                  </a:lnTo>
                  <a:cubicBezTo>
                    <a:pt x="45188" y="12211"/>
                    <a:pt x="45289" y="12036"/>
                    <a:pt x="45364" y="11860"/>
                  </a:cubicBezTo>
                  <a:cubicBezTo>
                    <a:pt x="46492" y="9429"/>
                    <a:pt x="46642" y="6898"/>
                    <a:pt x="45865" y="4692"/>
                  </a:cubicBezTo>
                  <a:lnTo>
                    <a:pt x="46266" y="4692"/>
                  </a:lnTo>
                  <a:cubicBezTo>
                    <a:pt x="46366" y="4692"/>
                    <a:pt x="46441" y="4617"/>
                    <a:pt x="46441" y="4517"/>
                  </a:cubicBezTo>
                  <a:cubicBezTo>
                    <a:pt x="46441" y="4417"/>
                    <a:pt x="46366" y="4341"/>
                    <a:pt x="46266" y="4341"/>
                  </a:cubicBezTo>
                  <a:lnTo>
                    <a:pt x="45740" y="4341"/>
                  </a:lnTo>
                  <a:cubicBezTo>
                    <a:pt x="45740" y="4316"/>
                    <a:pt x="45715" y="4316"/>
                    <a:pt x="45715" y="4291"/>
                  </a:cubicBezTo>
                  <a:lnTo>
                    <a:pt x="46040" y="3815"/>
                  </a:lnTo>
                  <a:cubicBezTo>
                    <a:pt x="46116" y="3740"/>
                    <a:pt x="46091" y="3640"/>
                    <a:pt x="46015" y="3564"/>
                  </a:cubicBezTo>
                  <a:cubicBezTo>
                    <a:pt x="45980" y="3547"/>
                    <a:pt x="45944" y="3538"/>
                    <a:pt x="45911" y="3538"/>
                  </a:cubicBezTo>
                  <a:cubicBezTo>
                    <a:pt x="45850" y="3538"/>
                    <a:pt x="45797" y="3566"/>
                    <a:pt x="45765" y="3615"/>
                  </a:cubicBezTo>
                  <a:lnTo>
                    <a:pt x="45539" y="3915"/>
                  </a:lnTo>
                  <a:cubicBezTo>
                    <a:pt x="45339" y="3489"/>
                    <a:pt x="45113" y="3063"/>
                    <a:pt x="44837" y="2662"/>
                  </a:cubicBezTo>
                  <a:cubicBezTo>
                    <a:pt x="44010" y="1484"/>
                    <a:pt x="42757" y="782"/>
                    <a:pt x="41454" y="757"/>
                  </a:cubicBezTo>
                  <a:lnTo>
                    <a:pt x="41429" y="757"/>
                  </a:lnTo>
                  <a:cubicBezTo>
                    <a:pt x="41078" y="757"/>
                    <a:pt x="40777" y="808"/>
                    <a:pt x="40502" y="908"/>
                  </a:cubicBezTo>
                  <a:cubicBezTo>
                    <a:pt x="40552" y="833"/>
                    <a:pt x="40602" y="757"/>
                    <a:pt x="40652" y="707"/>
                  </a:cubicBezTo>
                  <a:cubicBezTo>
                    <a:pt x="40702" y="607"/>
                    <a:pt x="40677" y="507"/>
                    <a:pt x="40602" y="457"/>
                  </a:cubicBezTo>
                  <a:cubicBezTo>
                    <a:pt x="40570" y="425"/>
                    <a:pt x="40534" y="411"/>
                    <a:pt x="40498" y="411"/>
                  </a:cubicBezTo>
                  <a:cubicBezTo>
                    <a:pt x="40447" y="411"/>
                    <a:pt x="40395" y="438"/>
                    <a:pt x="40351" y="482"/>
                  </a:cubicBezTo>
                  <a:cubicBezTo>
                    <a:pt x="40226" y="632"/>
                    <a:pt x="40126" y="808"/>
                    <a:pt x="40025" y="983"/>
                  </a:cubicBezTo>
                  <a:lnTo>
                    <a:pt x="39750" y="732"/>
                  </a:lnTo>
                  <a:cubicBezTo>
                    <a:pt x="39705" y="710"/>
                    <a:pt x="39660" y="697"/>
                    <a:pt x="39617" y="697"/>
                  </a:cubicBezTo>
                  <a:cubicBezTo>
                    <a:pt x="39564" y="697"/>
                    <a:pt x="39515" y="716"/>
                    <a:pt x="39474" y="757"/>
                  </a:cubicBezTo>
                  <a:cubicBezTo>
                    <a:pt x="39424" y="833"/>
                    <a:pt x="39424" y="958"/>
                    <a:pt x="39499" y="1008"/>
                  </a:cubicBezTo>
                  <a:lnTo>
                    <a:pt x="39775" y="1234"/>
                  </a:lnTo>
                  <a:cubicBezTo>
                    <a:pt x="38923" y="1785"/>
                    <a:pt x="38446" y="2737"/>
                    <a:pt x="38171" y="3514"/>
                  </a:cubicBezTo>
                  <a:cubicBezTo>
                    <a:pt x="37970" y="4041"/>
                    <a:pt x="37820" y="4617"/>
                    <a:pt x="37720" y="5168"/>
                  </a:cubicBezTo>
                  <a:cubicBezTo>
                    <a:pt x="37569" y="5043"/>
                    <a:pt x="37444" y="4893"/>
                    <a:pt x="37294" y="4742"/>
                  </a:cubicBezTo>
                  <a:cubicBezTo>
                    <a:pt x="37266" y="4701"/>
                    <a:pt x="37216" y="4682"/>
                    <a:pt x="37163" y="4682"/>
                  </a:cubicBezTo>
                  <a:cubicBezTo>
                    <a:pt x="37121" y="4682"/>
                    <a:pt x="37077" y="4695"/>
                    <a:pt x="37043" y="4717"/>
                  </a:cubicBezTo>
                  <a:cubicBezTo>
                    <a:pt x="36968" y="4792"/>
                    <a:pt x="36968" y="4918"/>
                    <a:pt x="37043" y="4993"/>
                  </a:cubicBezTo>
                  <a:cubicBezTo>
                    <a:pt x="37168" y="5143"/>
                    <a:pt x="37294" y="5269"/>
                    <a:pt x="37444" y="5419"/>
                  </a:cubicBezTo>
                  <a:cubicBezTo>
                    <a:pt x="37294" y="5519"/>
                    <a:pt x="37168" y="5620"/>
                    <a:pt x="37018" y="5695"/>
                  </a:cubicBezTo>
                  <a:cubicBezTo>
                    <a:pt x="36943" y="5745"/>
                    <a:pt x="36918" y="5870"/>
                    <a:pt x="36968" y="5945"/>
                  </a:cubicBezTo>
                  <a:cubicBezTo>
                    <a:pt x="36993" y="5996"/>
                    <a:pt x="37068" y="6021"/>
                    <a:pt x="37118" y="6021"/>
                  </a:cubicBezTo>
                  <a:cubicBezTo>
                    <a:pt x="37143" y="6021"/>
                    <a:pt x="37193" y="6021"/>
                    <a:pt x="37218" y="5996"/>
                  </a:cubicBezTo>
                  <a:cubicBezTo>
                    <a:pt x="37369" y="5920"/>
                    <a:pt x="37494" y="5820"/>
                    <a:pt x="37619" y="5720"/>
                  </a:cubicBezTo>
                  <a:lnTo>
                    <a:pt x="37619" y="5720"/>
                  </a:lnTo>
                  <a:cubicBezTo>
                    <a:pt x="37394" y="7625"/>
                    <a:pt x="37720" y="9655"/>
                    <a:pt x="38547" y="11559"/>
                  </a:cubicBezTo>
                  <a:lnTo>
                    <a:pt x="38045" y="12061"/>
                  </a:lnTo>
                  <a:cubicBezTo>
                    <a:pt x="37995" y="12111"/>
                    <a:pt x="37995" y="12236"/>
                    <a:pt x="38045" y="12311"/>
                  </a:cubicBezTo>
                  <a:cubicBezTo>
                    <a:pt x="38096" y="12336"/>
                    <a:pt x="38146" y="12361"/>
                    <a:pt x="38171" y="12361"/>
                  </a:cubicBezTo>
                  <a:cubicBezTo>
                    <a:pt x="38221" y="12361"/>
                    <a:pt x="38271" y="12336"/>
                    <a:pt x="38321" y="12311"/>
                  </a:cubicBezTo>
                  <a:lnTo>
                    <a:pt x="38697" y="11910"/>
                  </a:lnTo>
                  <a:cubicBezTo>
                    <a:pt x="38822" y="12161"/>
                    <a:pt x="38948" y="12387"/>
                    <a:pt x="39098" y="12637"/>
                  </a:cubicBezTo>
                  <a:cubicBezTo>
                    <a:pt x="38923" y="12838"/>
                    <a:pt x="38747" y="13013"/>
                    <a:pt x="38572" y="13189"/>
                  </a:cubicBezTo>
                  <a:cubicBezTo>
                    <a:pt x="38497" y="13239"/>
                    <a:pt x="38497" y="13364"/>
                    <a:pt x="38572" y="13439"/>
                  </a:cubicBezTo>
                  <a:cubicBezTo>
                    <a:pt x="38597" y="13464"/>
                    <a:pt x="38647" y="13489"/>
                    <a:pt x="38697" y="13489"/>
                  </a:cubicBezTo>
                  <a:cubicBezTo>
                    <a:pt x="38722" y="13489"/>
                    <a:pt x="38772" y="13464"/>
                    <a:pt x="38822" y="13439"/>
                  </a:cubicBezTo>
                  <a:cubicBezTo>
                    <a:pt x="38973" y="13289"/>
                    <a:pt x="39123" y="13138"/>
                    <a:pt x="39273" y="12963"/>
                  </a:cubicBezTo>
                  <a:cubicBezTo>
                    <a:pt x="39399" y="13189"/>
                    <a:pt x="39549" y="13414"/>
                    <a:pt x="39675" y="13615"/>
                  </a:cubicBezTo>
                  <a:cubicBezTo>
                    <a:pt x="40276" y="14492"/>
                    <a:pt x="40953" y="15269"/>
                    <a:pt x="41680" y="15920"/>
                  </a:cubicBezTo>
                  <a:cubicBezTo>
                    <a:pt x="40451" y="16873"/>
                    <a:pt x="39048" y="17524"/>
                    <a:pt x="37594" y="17775"/>
                  </a:cubicBezTo>
                  <a:lnTo>
                    <a:pt x="34461" y="17775"/>
                  </a:lnTo>
                  <a:cubicBezTo>
                    <a:pt x="33183" y="17575"/>
                    <a:pt x="31930" y="17123"/>
                    <a:pt x="30752" y="16422"/>
                  </a:cubicBezTo>
                  <a:lnTo>
                    <a:pt x="30777" y="16422"/>
                  </a:lnTo>
                  <a:cubicBezTo>
                    <a:pt x="30877" y="16422"/>
                    <a:pt x="30928" y="16321"/>
                    <a:pt x="30928" y="16221"/>
                  </a:cubicBezTo>
                  <a:cubicBezTo>
                    <a:pt x="30903" y="16121"/>
                    <a:pt x="30802" y="16071"/>
                    <a:pt x="30727" y="16071"/>
                  </a:cubicBezTo>
                  <a:cubicBezTo>
                    <a:pt x="30577" y="16096"/>
                    <a:pt x="30451" y="16121"/>
                    <a:pt x="30326" y="16171"/>
                  </a:cubicBezTo>
                  <a:cubicBezTo>
                    <a:pt x="29825" y="15845"/>
                    <a:pt x="29324" y="15469"/>
                    <a:pt x="28872" y="15068"/>
                  </a:cubicBezTo>
                  <a:cubicBezTo>
                    <a:pt x="28822" y="15043"/>
                    <a:pt x="28797" y="15018"/>
                    <a:pt x="28747" y="14968"/>
                  </a:cubicBezTo>
                  <a:cubicBezTo>
                    <a:pt x="29574" y="14266"/>
                    <a:pt x="30301" y="13414"/>
                    <a:pt x="30903" y="12487"/>
                  </a:cubicBezTo>
                  <a:cubicBezTo>
                    <a:pt x="32306" y="10306"/>
                    <a:pt x="32933" y="7875"/>
                    <a:pt x="32707" y="5569"/>
                  </a:cubicBezTo>
                  <a:lnTo>
                    <a:pt x="32707" y="5569"/>
                  </a:lnTo>
                  <a:lnTo>
                    <a:pt x="33133" y="5820"/>
                  </a:lnTo>
                  <a:cubicBezTo>
                    <a:pt x="33158" y="5820"/>
                    <a:pt x="33183" y="5845"/>
                    <a:pt x="33233" y="5845"/>
                  </a:cubicBezTo>
                  <a:cubicBezTo>
                    <a:pt x="33283" y="5845"/>
                    <a:pt x="33359" y="5795"/>
                    <a:pt x="33384" y="5745"/>
                  </a:cubicBezTo>
                  <a:cubicBezTo>
                    <a:pt x="33434" y="5670"/>
                    <a:pt x="33409" y="5544"/>
                    <a:pt x="33309" y="5494"/>
                  </a:cubicBezTo>
                  <a:lnTo>
                    <a:pt x="32682" y="5118"/>
                  </a:lnTo>
                  <a:lnTo>
                    <a:pt x="33133" y="4642"/>
                  </a:lnTo>
                  <a:cubicBezTo>
                    <a:pt x="33208" y="4592"/>
                    <a:pt x="33208" y="4467"/>
                    <a:pt x="33133" y="4391"/>
                  </a:cubicBezTo>
                  <a:cubicBezTo>
                    <a:pt x="33099" y="4369"/>
                    <a:pt x="33060" y="4357"/>
                    <a:pt x="33021" y="4357"/>
                  </a:cubicBezTo>
                  <a:cubicBezTo>
                    <a:pt x="32973" y="4357"/>
                    <a:pt x="32924" y="4375"/>
                    <a:pt x="32882" y="4417"/>
                  </a:cubicBezTo>
                  <a:lnTo>
                    <a:pt x="32582" y="4717"/>
                  </a:lnTo>
                  <a:cubicBezTo>
                    <a:pt x="32456" y="4091"/>
                    <a:pt x="32281" y="3464"/>
                    <a:pt x="32030" y="2888"/>
                  </a:cubicBezTo>
                  <a:cubicBezTo>
                    <a:pt x="31604" y="1860"/>
                    <a:pt x="30827" y="1058"/>
                    <a:pt x="29875" y="682"/>
                  </a:cubicBezTo>
                  <a:cubicBezTo>
                    <a:pt x="29508" y="555"/>
                    <a:pt x="29142" y="492"/>
                    <a:pt x="28780" y="492"/>
                  </a:cubicBezTo>
                  <a:cubicBezTo>
                    <a:pt x="28498" y="492"/>
                    <a:pt x="28219" y="530"/>
                    <a:pt x="27945" y="607"/>
                  </a:cubicBezTo>
                  <a:lnTo>
                    <a:pt x="27895" y="356"/>
                  </a:lnTo>
                  <a:cubicBezTo>
                    <a:pt x="27874" y="273"/>
                    <a:pt x="27802" y="225"/>
                    <a:pt x="27721" y="225"/>
                  </a:cubicBezTo>
                  <a:cubicBezTo>
                    <a:pt x="27704" y="225"/>
                    <a:pt x="27687" y="227"/>
                    <a:pt x="27669" y="231"/>
                  </a:cubicBezTo>
                  <a:cubicBezTo>
                    <a:pt x="27569" y="256"/>
                    <a:pt x="27519" y="331"/>
                    <a:pt x="27544" y="432"/>
                  </a:cubicBezTo>
                  <a:lnTo>
                    <a:pt x="27594" y="732"/>
                  </a:lnTo>
                  <a:cubicBezTo>
                    <a:pt x="27369" y="833"/>
                    <a:pt x="27118" y="958"/>
                    <a:pt x="26892" y="1133"/>
                  </a:cubicBezTo>
                  <a:cubicBezTo>
                    <a:pt x="26867" y="1158"/>
                    <a:pt x="26817" y="1183"/>
                    <a:pt x="26792" y="1209"/>
                  </a:cubicBezTo>
                  <a:lnTo>
                    <a:pt x="26617" y="1008"/>
                  </a:lnTo>
                  <a:cubicBezTo>
                    <a:pt x="26573" y="964"/>
                    <a:pt x="26521" y="938"/>
                    <a:pt x="26470" y="938"/>
                  </a:cubicBezTo>
                  <a:cubicBezTo>
                    <a:pt x="26434" y="938"/>
                    <a:pt x="26398" y="951"/>
                    <a:pt x="26366" y="983"/>
                  </a:cubicBezTo>
                  <a:cubicBezTo>
                    <a:pt x="26291" y="1033"/>
                    <a:pt x="26266" y="1158"/>
                    <a:pt x="26341" y="1234"/>
                  </a:cubicBezTo>
                  <a:lnTo>
                    <a:pt x="26517" y="1434"/>
                  </a:lnTo>
                  <a:cubicBezTo>
                    <a:pt x="25188" y="2637"/>
                    <a:pt x="24286" y="4767"/>
                    <a:pt x="24361" y="6697"/>
                  </a:cubicBezTo>
                  <a:cubicBezTo>
                    <a:pt x="24361" y="6772"/>
                    <a:pt x="24361" y="6823"/>
                    <a:pt x="24361" y="6898"/>
                  </a:cubicBezTo>
                  <a:cubicBezTo>
                    <a:pt x="24261" y="6798"/>
                    <a:pt x="24136" y="6722"/>
                    <a:pt x="24010" y="6647"/>
                  </a:cubicBezTo>
                  <a:cubicBezTo>
                    <a:pt x="23985" y="6630"/>
                    <a:pt x="23957" y="6622"/>
                    <a:pt x="23929" y="6622"/>
                  </a:cubicBezTo>
                  <a:cubicBezTo>
                    <a:pt x="23874" y="6622"/>
                    <a:pt x="23818" y="6655"/>
                    <a:pt x="23785" y="6722"/>
                  </a:cubicBezTo>
                  <a:cubicBezTo>
                    <a:pt x="23710" y="6798"/>
                    <a:pt x="23735" y="6898"/>
                    <a:pt x="23835" y="6948"/>
                  </a:cubicBezTo>
                  <a:cubicBezTo>
                    <a:pt x="23960" y="7048"/>
                    <a:pt x="24111" y="7148"/>
                    <a:pt x="24261" y="7224"/>
                  </a:cubicBezTo>
                  <a:lnTo>
                    <a:pt x="23710" y="7800"/>
                  </a:lnTo>
                  <a:cubicBezTo>
                    <a:pt x="23634" y="7875"/>
                    <a:pt x="23634" y="7975"/>
                    <a:pt x="23710" y="8051"/>
                  </a:cubicBezTo>
                  <a:cubicBezTo>
                    <a:pt x="23735" y="8101"/>
                    <a:pt x="23785" y="8101"/>
                    <a:pt x="23835" y="8101"/>
                  </a:cubicBezTo>
                  <a:cubicBezTo>
                    <a:pt x="23885" y="8101"/>
                    <a:pt x="23935" y="8076"/>
                    <a:pt x="23960" y="8051"/>
                  </a:cubicBezTo>
                  <a:lnTo>
                    <a:pt x="24411" y="7574"/>
                  </a:lnTo>
                  <a:cubicBezTo>
                    <a:pt x="24587" y="9078"/>
                    <a:pt x="25088" y="10582"/>
                    <a:pt x="25865" y="11935"/>
                  </a:cubicBezTo>
                  <a:lnTo>
                    <a:pt x="25364" y="11885"/>
                  </a:lnTo>
                  <a:cubicBezTo>
                    <a:pt x="25328" y="11868"/>
                    <a:pt x="25293" y="11850"/>
                    <a:pt x="25266" y="11850"/>
                  </a:cubicBezTo>
                  <a:cubicBezTo>
                    <a:pt x="25255" y="11850"/>
                    <a:pt x="25246" y="11853"/>
                    <a:pt x="25238" y="11860"/>
                  </a:cubicBezTo>
                  <a:lnTo>
                    <a:pt x="25188" y="11860"/>
                  </a:lnTo>
                  <a:cubicBezTo>
                    <a:pt x="25088" y="11885"/>
                    <a:pt x="25038" y="11960"/>
                    <a:pt x="25038" y="12036"/>
                  </a:cubicBezTo>
                  <a:cubicBezTo>
                    <a:pt x="25038" y="12136"/>
                    <a:pt x="25088" y="12211"/>
                    <a:pt x="25188" y="12211"/>
                  </a:cubicBezTo>
                  <a:lnTo>
                    <a:pt x="25865" y="12311"/>
                  </a:lnTo>
                  <a:lnTo>
                    <a:pt x="25614" y="12888"/>
                  </a:lnTo>
                  <a:cubicBezTo>
                    <a:pt x="25589" y="12988"/>
                    <a:pt x="25614" y="13088"/>
                    <a:pt x="25715" y="13113"/>
                  </a:cubicBezTo>
                  <a:cubicBezTo>
                    <a:pt x="25740" y="13138"/>
                    <a:pt x="25765" y="13138"/>
                    <a:pt x="25790" y="13138"/>
                  </a:cubicBezTo>
                  <a:cubicBezTo>
                    <a:pt x="25865" y="13138"/>
                    <a:pt x="25915" y="13088"/>
                    <a:pt x="25940" y="13013"/>
                  </a:cubicBezTo>
                  <a:lnTo>
                    <a:pt x="26166" y="12462"/>
                  </a:lnTo>
                  <a:cubicBezTo>
                    <a:pt x="26742" y="13364"/>
                    <a:pt x="27419" y="14216"/>
                    <a:pt x="28221" y="14968"/>
                  </a:cubicBezTo>
                  <a:cubicBezTo>
                    <a:pt x="26441" y="16422"/>
                    <a:pt x="24311" y="17274"/>
                    <a:pt x="22181" y="17324"/>
                  </a:cubicBezTo>
                  <a:cubicBezTo>
                    <a:pt x="22121" y="17325"/>
                    <a:pt x="22062" y="17326"/>
                    <a:pt x="22003" y="17326"/>
                  </a:cubicBezTo>
                  <a:cubicBezTo>
                    <a:pt x="20884" y="17326"/>
                    <a:pt x="19767" y="17102"/>
                    <a:pt x="18672" y="16697"/>
                  </a:cubicBezTo>
                  <a:lnTo>
                    <a:pt x="17369" y="13715"/>
                  </a:lnTo>
                  <a:cubicBezTo>
                    <a:pt x="17870" y="12888"/>
                    <a:pt x="18271" y="12011"/>
                    <a:pt x="18572" y="11083"/>
                  </a:cubicBezTo>
                  <a:cubicBezTo>
                    <a:pt x="18797" y="11184"/>
                    <a:pt x="19023" y="11309"/>
                    <a:pt x="19248" y="11434"/>
                  </a:cubicBezTo>
                  <a:cubicBezTo>
                    <a:pt x="19273" y="11459"/>
                    <a:pt x="19324" y="11459"/>
                    <a:pt x="19349" y="11459"/>
                  </a:cubicBezTo>
                  <a:cubicBezTo>
                    <a:pt x="19399" y="11459"/>
                    <a:pt x="19474" y="11434"/>
                    <a:pt x="19499" y="11384"/>
                  </a:cubicBezTo>
                  <a:cubicBezTo>
                    <a:pt x="19549" y="11284"/>
                    <a:pt x="19524" y="11184"/>
                    <a:pt x="19424" y="11133"/>
                  </a:cubicBezTo>
                  <a:cubicBezTo>
                    <a:pt x="19198" y="10983"/>
                    <a:pt x="18948" y="10858"/>
                    <a:pt x="18672" y="10732"/>
                  </a:cubicBezTo>
                  <a:cubicBezTo>
                    <a:pt x="18847" y="10131"/>
                    <a:pt x="18973" y="9529"/>
                    <a:pt x="19073" y="8878"/>
                  </a:cubicBezTo>
                  <a:cubicBezTo>
                    <a:pt x="19148" y="8402"/>
                    <a:pt x="19198" y="7775"/>
                    <a:pt x="19173" y="7098"/>
                  </a:cubicBezTo>
                  <a:lnTo>
                    <a:pt x="19173" y="7098"/>
                  </a:lnTo>
                  <a:lnTo>
                    <a:pt x="19850" y="7399"/>
                  </a:lnTo>
                  <a:cubicBezTo>
                    <a:pt x="19875" y="7424"/>
                    <a:pt x="19900" y="7424"/>
                    <a:pt x="19925" y="7424"/>
                  </a:cubicBezTo>
                  <a:cubicBezTo>
                    <a:pt x="19950" y="7424"/>
                    <a:pt x="20000" y="7399"/>
                    <a:pt x="20025" y="7374"/>
                  </a:cubicBezTo>
                  <a:lnTo>
                    <a:pt x="20151" y="7299"/>
                  </a:lnTo>
                  <a:cubicBezTo>
                    <a:pt x="20226" y="7224"/>
                    <a:pt x="20251" y="7123"/>
                    <a:pt x="20176" y="7048"/>
                  </a:cubicBezTo>
                  <a:cubicBezTo>
                    <a:pt x="20146" y="6989"/>
                    <a:pt x="20100" y="6965"/>
                    <a:pt x="20051" y="6965"/>
                  </a:cubicBezTo>
                  <a:cubicBezTo>
                    <a:pt x="20017" y="6965"/>
                    <a:pt x="19981" y="6977"/>
                    <a:pt x="19950" y="6998"/>
                  </a:cubicBezTo>
                  <a:lnTo>
                    <a:pt x="19900" y="7048"/>
                  </a:lnTo>
                  <a:lnTo>
                    <a:pt x="19273" y="6747"/>
                  </a:lnTo>
                  <a:lnTo>
                    <a:pt x="19649" y="6321"/>
                  </a:lnTo>
                  <a:cubicBezTo>
                    <a:pt x="19699" y="6246"/>
                    <a:pt x="19699" y="6146"/>
                    <a:pt x="19624" y="6071"/>
                  </a:cubicBezTo>
                  <a:cubicBezTo>
                    <a:pt x="19590" y="6048"/>
                    <a:pt x="19552" y="6036"/>
                    <a:pt x="19512" y="6036"/>
                  </a:cubicBezTo>
                  <a:cubicBezTo>
                    <a:pt x="19464" y="6036"/>
                    <a:pt x="19415" y="6054"/>
                    <a:pt x="19374" y="6096"/>
                  </a:cubicBezTo>
                  <a:lnTo>
                    <a:pt x="19123" y="6371"/>
                  </a:lnTo>
                  <a:cubicBezTo>
                    <a:pt x="18973" y="5068"/>
                    <a:pt x="18522" y="3665"/>
                    <a:pt x="17344" y="2612"/>
                  </a:cubicBezTo>
                  <a:cubicBezTo>
                    <a:pt x="16600" y="1947"/>
                    <a:pt x="15643" y="1602"/>
                    <a:pt x="14687" y="1602"/>
                  </a:cubicBezTo>
                  <a:cubicBezTo>
                    <a:pt x="14418" y="1602"/>
                    <a:pt x="14149" y="1630"/>
                    <a:pt x="13885" y="1685"/>
                  </a:cubicBezTo>
                  <a:cubicBezTo>
                    <a:pt x="13484" y="1785"/>
                    <a:pt x="13183" y="1910"/>
                    <a:pt x="12907" y="2061"/>
                  </a:cubicBezTo>
                  <a:cubicBezTo>
                    <a:pt x="12907" y="2011"/>
                    <a:pt x="12907" y="1960"/>
                    <a:pt x="12907" y="1910"/>
                  </a:cubicBezTo>
                  <a:cubicBezTo>
                    <a:pt x="12958" y="1910"/>
                    <a:pt x="12983" y="1885"/>
                    <a:pt x="13008" y="1860"/>
                  </a:cubicBezTo>
                  <a:cubicBezTo>
                    <a:pt x="13083" y="1785"/>
                    <a:pt x="13083" y="1685"/>
                    <a:pt x="13008" y="1610"/>
                  </a:cubicBezTo>
                  <a:cubicBezTo>
                    <a:pt x="13008" y="1584"/>
                    <a:pt x="12983" y="1559"/>
                    <a:pt x="13008" y="1534"/>
                  </a:cubicBezTo>
                  <a:cubicBezTo>
                    <a:pt x="13033" y="1434"/>
                    <a:pt x="12958" y="1334"/>
                    <a:pt x="12882" y="1309"/>
                  </a:cubicBezTo>
                  <a:cubicBezTo>
                    <a:pt x="12865" y="1304"/>
                    <a:pt x="12848" y="1302"/>
                    <a:pt x="12831" y="1302"/>
                  </a:cubicBezTo>
                  <a:cubicBezTo>
                    <a:pt x="12750" y="1302"/>
                    <a:pt x="12678" y="1351"/>
                    <a:pt x="12657" y="1434"/>
                  </a:cubicBezTo>
                  <a:cubicBezTo>
                    <a:pt x="12657" y="1434"/>
                    <a:pt x="12657" y="1434"/>
                    <a:pt x="12657" y="1459"/>
                  </a:cubicBezTo>
                  <a:cubicBezTo>
                    <a:pt x="12582" y="1660"/>
                    <a:pt x="12557" y="1885"/>
                    <a:pt x="12531" y="2111"/>
                  </a:cubicBezTo>
                  <a:lnTo>
                    <a:pt x="12080" y="1960"/>
                  </a:lnTo>
                  <a:cubicBezTo>
                    <a:pt x="12063" y="1956"/>
                    <a:pt x="12045" y="1954"/>
                    <a:pt x="12028" y="1954"/>
                  </a:cubicBezTo>
                  <a:cubicBezTo>
                    <a:pt x="11947" y="1954"/>
                    <a:pt x="11875" y="1999"/>
                    <a:pt x="11855" y="2061"/>
                  </a:cubicBezTo>
                  <a:cubicBezTo>
                    <a:pt x="11830" y="2161"/>
                    <a:pt x="11880" y="2261"/>
                    <a:pt x="11955" y="2311"/>
                  </a:cubicBezTo>
                  <a:lnTo>
                    <a:pt x="12381" y="2437"/>
                  </a:lnTo>
                  <a:cubicBezTo>
                    <a:pt x="11830" y="2988"/>
                    <a:pt x="11529" y="3690"/>
                    <a:pt x="11379" y="4366"/>
                  </a:cubicBezTo>
                  <a:cubicBezTo>
                    <a:pt x="11153" y="4291"/>
                    <a:pt x="10953" y="4241"/>
                    <a:pt x="10727" y="4216"/>
                  </a:cubicBezTo>
                  <a:cubicBezTo>
                    <a:pt x="10627" y="4216"/>
                    <a:pt x="10526" y="4291"/>
                    <a:pt x="10526" y="4391"/>
                  </a:cubicBezTo>
                  <a:cubicBezTo>
                    <a:pt x="10526" y="4492"/>
                    <a:pt x="10602" y="4567"/>
                    <a:pt x="10702" y="4567"/>
                  </a:cubicBezTo>
                  <a:cubicBezTo>
                    <a:pt x="10902" y="4592"/>
                    <a:pt x="11103" y="4642"/>
                    <a:pt x="11303" y="4717"/>
                  </a:cubicBezTo>
                  <a:cubicBezTo>
                    <a:pt x="11278" y="4742"/>
                    <a:pt x="11278" y="4742"/>
                    <a:pt x="11278" y="4767"/>
                  </a:cubicBezTo>
                  <a:cubicBezTo>
                    <a:pt x="10727" y="7625"/>
                    <a:pt x="11579" y="10783"/>
                    <a:pt x="13584" y="13339"/>
                  </a:cubicBezTo>
                  <a:lnTo>
                    <a:pt x="14511" y="16447"/>
                  </a:lnTo>
                  <a:cubicBezTo>
                    <a:pt x="14110" y="16747"/>
                    <a:pt x="13709" y="17023"/>
                    <a:pt x="13283" y="17274"/>
                  </a:cubicBezTo>
                  <a:cubicBezTo>
                    <a:pt x="13158" y="17324"/>
                    <a:pt x="13033" y="17399"/>
                    <a:pt x="12933" y="17449"/>
                  </a:cubicBezTo>
                  <a:cubicBezTo>
                    <a:pt x="12732" y="17349"/>
                    <a:pt x="12557" y="17274"/>
                    <a:pt x="12381" y="17199"/>
                  </a:cubicBezTo>
                  <a:cubicBezTo>
                    <a:pt x="12356" y="17023"/>
                    <a:pt x="12356" y="16823"/>
                    <a:pt x="12381" y="16647"/>
                  </a:cubicBezTo>
                  <a:cubicBezTo>
                    <a:pt x="12381" y="16547"/>
                    <a:pt x="12306" y="16472"/>
                    <a:pt x="12206" y="16472"/>
                  </a:cubicBezTo>
                  <a:cubicBezTo>
                    <a:pt x="12193" y="16468"/>
                    <a:pt x="12180" y="16467"/>
                    <a:pt x="12167" y="16467"/>
                  </a:cubicBezTo>
                  <a:cubicBezTo>
                    <a:pt x="12087" y="16467"/>
                    <a:pt x="12027" y="16535"/>
                    <a:pt x="12005" y="16622"/>
                  </a:cubicBezTo>
                  <a:cubicBezTo>
                    <a:pt x="12005" y="16773"/>
                    <a:pt x="12005" y="16948"/>
                    <a:pt x="12005" y="17098"/>
                  </a:cubicBezTo>
                  <a:cubicBezTo>
                    <a:pt x="11780" y="17023"/>
                    <a:pt x="11529" y="16973"/>
                    <a:pt x="11303" y="16948"/>
                  </a:cubicBezTo>
                  <a:cubicBezTo>
                    <a:pt x="11203" y="16948"/>
                    <a:pt x="11128" y="17023"/>
                    <a:pt x="11103" y="17098"/>
                  </a:cubicBezTo>
                  <a:cubicBezTo>
                    <a:pt x="11103" y="17199"/>
                    <a:pt x="11178" y="17299"/>
                    <a:pt x="11253" y="17299"/>
                  </a:cubicBezTo>
                  <a:cubicBezTo>
                    <a:pt x="11529" y="17324"/>
                    <a:pt x="11780" y="17399"/>
                    <a:pt x="12030" y="17474"/>
                  </a:cubicBezTo>
                  <a:cubicBezTo>
                    <a:pt x="12055" y="17575"/>
                    <a:pt x="12055" y="17675"/>
                    <a:pt x="12080" y="17775"/>
                  </a:cubicBezTo>
                  <a:lnTo>
                    <a:pt x="5614" y="17775"/>
                  </a:lnTo>
                  <a:cubicBezTo>
                    <a:pt x="4887" y="17474"/>
                    <a:pt x="4186" y="17073"/>
                    <a:pt x="3584" y="16547"/>
                  </a:cubicBezTo>
                  <a:cubicBezTo>
                    <a:pt x="927" y="14216"/>
                    <a:pt x="401" y="9905"/>
                    <a:pt x="2506" y="7299"/>
                  </a:cubicBezTo>
                  <a:cubicBezTo>
                    <a:pt x="2557" y="7224"/>
                    <a:pt x="2557" y="7098"/>
                    <a:pt x="2456" y="7048"/>
                  </a:cubicBezTo>
                  <a:cubicBezTo>
                    <a:pt x="2425" y="7017"/>
                    <a:pt x="2389" y="7003"/>
                    <a:pt x="2352" y="7003"/>
                  </a:cubicBezTo>
                  <a:cubicBezTo>
                    <a:pt x="2301" y="7003"/>
                    <a:pt x="2249" y="7030"/>
                    <a:pt x="2206" y="7073"/>
                  </a:cubicBezTo>
                  <a:cubicBezTo>
                    <a:pt x="0" y="9830"/>
                    <a:pt x="551" y="14366"/>
                    <a:pt x="3359" y="16823"/>
                  </a:cubicBezTo>
                  <a:cubicBezTo>
                    <a:pt x="3785" y="17199"/>
                    <a:pt x="4261" y="17499"/>
                    <a:pt x="4762" y="17775"/>
                  </a:cubicBezTo>
                  <a:lnTo>
                    <a:pt x="2256" y="17775"/>
                  </a:lnTo>
                  <a:lnTo>
                    <a:pt x="2256" y="20707"/>
                  </a:lnTo>
                  <a:lnTo>
                    <a:pt x="5038" y="20707"/>
                  </a:lnTo>
                  <a:lnTo>
                    <a:pt x="10326" y="25996"/>
                  </a:lnTo>
                  <a:lnTo>
                    <a:pt x="5489" y="30833"/>
                  </a:lnTo>
                  <a:lnTo>
                    <a:pt x="2256" y="27600"/>
                  </a:lnTo>
                  <a:lnTo>
                    <a:pt x="2256" y="28602"/>
                  </a:lnTo>
                  <a:lnTo>
                    <a:pt x="4988" y="31334"/>
                  </a:lnTo>
                  <a:lnTo>
                    <a:pt x="2256" y="34066"/>
                  </a:lnTo>
                  <a:lnTo>
                    <a:pt x="2256" y="35068"/>
                  </a:lnTo>
                  <a:lnTo>
                    <a:pt x="5489" y="31835"/>
                  </a:lnTo>
                  <a:lnTo>
                    <a:pt x="10326" y="36672"/>
                  </a:lnTo>
                  <a:lnTo>
                    <a:pt x="5489" y="41509"/>
                  </a:lnTo>
                  <a:lnTo>
                    <a:pt x="2256" y="38251"/>
                  </a:lnTo>
                  <a:lnTo>
                    <a:pt x="2256" y="39279"/>
                  </a:lnTo>
                  <a:lnTo>
                    <a:pt x="4988" y="42011"/>
                  </a:lnTo>
                  <a:lnTo>
                    <a:pt x="2256" y="44743"/>
                  </a:lnTo>
                  <a:lnTo>
                    <a:pt x="2256" y="45745"/>
                  </a:lnTo>
                  <a:lnTo>
                    <a:pt x="5489" y="42512"/>
                  </a:lnTo>
                  <a:lnTo>
                    <a:pt x="10326" y="47324"/>
                  </a:lnTo>
                  <a:lnTo>
                    <a:pt x="5489" y="52161"/>
                  </a:lnTo>
                  <a:lnTo>
                    <a:pt x="2256" y="48928"/>
                  </a:lnTo>
                  <a:lnTo>
                    <a:pt x="2256" y="49931"/>
                  </a:lnTo>
                  <a:lnTo>
                    <a:pt x="4988" y="52662"/>
                  </a:lnTo>
                  <a:lnTo>
                    <a:pt x="2256" y="55394"/>
                  </a:lnTo>
                  <a:lnTo>
                    <a:pt x="2256" y="56422"/>
                  </a:lnTo>
                  <a:lnTo>
                    <a:pt x="5489" y="53164"/>
                  </a:lnTo>
                  <a:lnTo>
                    <a:pt x="10326" y="58001"/>
                  </a:lnTo>
                  <a:lnTo>
                    <a:pt x="5489" y="62838"/>
                  </a:lnTo>
                  <a:lnTo>
                    <a:pt x="2256" y="59605"/>
                  </a:lnTo>
                  <a:lnTo>
                    <a:pt x="2256" y="60607"/>
                  </a:lnTo>
                  <a:lnTo>
                    <a:pt x="4988" y="63339"/>
                  </a:lnTo>
                  <a:lnTo>
                    <a:pt x="2256" y="66071"/>
                  </a:lnTo>
                  <a:lnTo>
                    <a:pt x="2256" y="67074"/>
                  </a:lnTo>
                  <a:lnTo>
                    <a:pt x="5489" y="63840"/>
                  </a:lnTo>
                  <a:lnTo>
                    <a:pt x="10326" y="68678"/>
                  </a:lnTo>
                  <a:lnTo>
                    <a:pt x="5489" y="73490"/>
                  </a:lnTo>
                  <a:lnTo>
                    <a:pt x="2256" y="70257"/>
                  </a:lnTo>
                  <a:lnTo>
                    <a:pt x="2256" y="71259"/>
                  </a:lnTo>
                  <a:lnTo>
                    <a:pt x="4988" y="74016"/>
                  </a:lnTo>
                  <a:lnTo>
                    <a:pt x="2256" y="76748"/>
                  </a:lnTo>
                  <a:lnTo>
                    <a:pt x="2256" y="77750"/>
                  </a:lnTo>
                  <a:lnTo>
                    <a:pt x="5489" y="74517"/>
                  </a:lnTo>
                  <a:lnTo>
                    <a:pt x="10326" y="79329"/>
                  </a:lnTo>
                  <a:lnTo>
                    <a:pt x="2256" y="87399"/>
                  </a:lnTo>
                  <a:lnTo>
                    <a:pt x="2256" y="88427"/>
                  </a:lnTo>
                  <a:lnTo>
                    <a:pt x="10827" y="79830"/>
                  </a:lnTo>
                  <a:lnTo>
                    <a:pt x="15664" y="84668"/>
                  </a:lnTo>
                  <a:lnTo>
                    <a:pt x="5815" y="94517"/>
                  </a:lnTo>
                  <a:lnTo>
                    <a:pt x="6817" y="94517"/>
                  </a:lnTo>
                  <a:lnTo>
                    <a:pt x="16166" y="85169"/>
                  </a:lnTo>
                  <a:lnTo>
                    <a:pt x="21003" y="90006"/>
                  </a:lnTo>
                  <a:lnTo>
                    <a:pt x="16466" y="94517"/>
                  </a:lnTo>
                  <a:lnTo>
                    <a:pt x="17469" y="94517"/>
                  </a:lnTo>
                  <a:lnTo>
                    <a:pt x="21504" y="90507"/>
                  </a:lnTo>
                  <a:lnTo>
                    <a:pt x="25514" y="94517"/>
                  </a:lnTo>
                  <a:lnTo>
                    <a:pt x="26517" y="94517"/>
                  </a:lnTo>
                  <a:lnTo>
                    <a:pt x="22005" y="90006"/>
                  </a:lnTo>
                  <a:lnTo>
                    <a:pt x="26842" y="85169"/>
                  </a:lnTo>
                  <a:lnTo>
                    <a:pt x="31654" y="90006"/>
                  </a:lnTo>
                  <a:lnTo>
                    <a:pt x="27143" y="94517"/>
                  </a:lnTo>
                  <a:lnTo>
                    <a:pt x="28146" y="94517"/>
                  </a:lnTo>
                  <a:lnTo>
                    <a:pt x="32156" y="90507"/>
                  </a:lnTo>
                  <a:lnTo>
                    <a:pt x="36191" y="94517"/>
                  </a:lnTo>
                  <a:lnTo>
                    <a:pt x="37193" y="94517"/>
                  </a:lnTo>
                  <a:lnTo>
                    <a:pt x="32657" y="90006"/>
                  </a:lnTo>
                  <a:lnTo>
                    <a:pt x="37494" y="85169"/>
                  </a:lnTo>
                  <a:lnTo>
                    <a:pt x="42331" y="90006"/>
                  </a:lnTo>
                  <a:lnTo>
                    <a:pt x="37795" y="94517"/>
                  </a:lnTo>
                  <a:lnTo>
                    <a:pt x="38822" y="94517"/>
                  </a:lnTo>
                  <a:lnTo>
                    <a:pt x="42832" y="90507"/>
                  </a:lnTo>
                  <a:lnTo>
                    <a:pt x="46842" y="94517"/>
                  </a:lnTo>
                  <a:lnTo>
                    <a:pt x="47870" y="94517"/>
                  </a:lnTo>
                  <a:lnTo>
                    <a:pt x="43334" y="90006"/>
                  </a:lnTo>
                  <a:lnTo>
                    <a:pt x="48171" y="85169"/>
                  </a:lnTo>
                  <a:lnTo>
                    <a:pt x="53008" y="90006"/>
                  </a:lnTo>
                  <a:lnTo>
                    <a:pt x="48472" y="94517"/>
                  </a:lnTo>
                  <a:lnTo>
                    <a:pt x="49474" y="94517"/>
                  </a:lnTo>
                  <a:lnTo>
                    <a:pt x="53509" y="90507"/>
                  </a:lnTo>
                  <a:lnTo>
                    <a:pt x="57519" y="94517"/>
                  </a:lnTo>
                  <a:lnTo>
                    <a:pt x="58522" y="94517"/>
                  </a:lnTo>
                  <a:lnTo>
                    <a:pt x="54010" y="90006"/>
                  </a:lnTo>
                  <a:lnTo>
                    <a:pt x="58822" y="85169"/>
                  </a:lnTo>
                  <a:lnTo>
                    <a:pt x="63660" y="90006"/>
                  </a:lnTo>
                  <a:lnTo>
                    <a:pt x="59148" y="94517"/>
                  </a:lnTo>
                  <a:lnTo>
                    <a:pt x="60151" y="94517"/>
                  </a:lnTo>
                  <a:lnTo>
                    <a:pt x="64161" y="90507"/>
                  </a:lnTo>
                  <a:lnTo>
                    <a:pt x="68196" y="94517"/>
                  </a:lnTo>
                  <a:lnTo>
                    <a:pt x="69198" y="94517"/>
                  </a:lnTo>
                  <a:lnTo>
                    <a:pt x="64662" y="90006"/>
                  </a:lnTo>
                  <a:lnTo>
                    <a:pt x="69499" y="85169"/>
                  </a:lnTo>
                  <a:lnTo>
                    <a:pt x="74336" y="90006"/>
                  </a:lnTo>
                  <a:lnTo>
                    <a:pt x="69800" y="94517"/>
                  </a:lnTo>
                  <a:lnTo>
                    <a:pt x="70828" y="94517"/>
                  </a:lnTo>
                  <a:lnTo>
                    <a:pt x="74838" y="90507"/>
                  </a:lnTo>
                  <a:lnTo>
                    <a:pt x="78848" y="94517"/>
                  </a:lnTo>
                  <a:lnTo>
                    <a:pt x="79850" y="94517"/>
                  </a:lnTo>
                  <a:lnTo>
                    <a:pt x="75339" y="90006"/>
                  </a:lnTo>
                  <a:lnTo>
                    <a:pt x="80176" y="85169"/>
                  </a:lnTo>
                  <a:lnTo>
                    <a:pt x="84988" y="90006"/>
                  </a:lnTo>
                  <a:lnTo>
                    <a:pt x="80477" y="94517"/>
                  </a:lnTo>
                  <a:lnTo>
                    <a:pt x="81479" y="94517"/>
                  </a:lnTo>
                  <a:lnTo>
                    <a:pt x="85514" y="90507"/>
                  </a:lnTo>
                  <a:lnTo>
                    <a:pt x="89524" y="94517"/>
                  </a:lnTo>
                  <a:lnTo>
                    <a:pt x="90527" y="94517"/>
                  </a:lnTo>
                  <a:lnTo>
                    <a:pt x="86016" y="90006"/>
                  </a:lnTo>
                  <a:lnTo>
                    <a:pt x="90828" y="85169"/>
                  </a:lnTo>
                  <a:lnTo>
                    <a:pt x="95665" y="90006"/>
                  </a:lnTo>
                  <a:lnTo>
                    <a:pt x="91153" y="94517"/>
                  </a:lnTo>
                  <a:lnTo>
                    <a:pt x="92156" y="94517"/>
                  </a:lnTo>
                  <a:lnTo>
                    <a:pt x="96166" y="90507"/>
                  </a:lnTo>
                  <a:lnTo>
                    <a:pt x="100201" y="94517"/>
                  </a:lnTo>
                  <a:lnTo>
                    <a:pt x="101204" y="94517"/>
                  </a:lnTo>
                  <a:lnTo>
                    <a:pt x="96667" y="90006"/>
                  </a:lnTo>
                  <a:lnTo>
                    <a:pt x="101504" y="85169"/>
                  </a:lnTo>
                  <a:lnTo>
                    <a:pt x="106342" y="90006"/>
                  </a:lnTo>
                  <a:lnTo>
                    <a:pt x="101805" y="94517"/>
                  </a:lnTo>
                  <a:lnTo>
                    <a:pt x="102833" y="94517"/>
                  </a:lnTo>
                  <a:lnTo>
                    <a:pt x="106843" y="90507"/>
                  </a:lnTo>
                  <a:lnTo>
                    <a:pt x="110853" y="94517"/>
                  </a:lnTo>
                  <a:lnTo>
                    <a:pt x="111855" y="94517"/>
                  </a:lnTo>
                  <a:lnTo>
                    <a:pt x="107344" y="90006"/>
                  </a:lnTo>
                  <a:lnTo>
                    <a:pt x="112181" y="85169"/>
                  </a:lnTo>
                  <a:lnTo>
                    <a:pt x="116993" y="90006"/>
                  </a:lnTo>
                  <a:lnTo>
                    <a:pt x="112482" y="94517"/>
                  </a:lnTo>
                  <a:lnTo>
                    <a:pt x="113484" y="94517"/>
                  </a:lnTo>
                  <a:lnTo>
                    <a:pt x="117520" y="90507"/>
                  </a:lnTo>
                  <a:lnTo>
                    <a:pt x="121530" y="94517"/>
                  </a:lnTo>
                  <a:lnTo>
                    <a:pt x="122532" y="94517"/>
                  </a:lnTo>
                  <a:lnTo>
                    <a:pt x="118021" y="90006"/>
                  </a:lnTo>
                  <a:lnTo>
                    <a:pt x="122833" y="85169"/>
                  </a:lnTo>
                  <a:lnTo>
                    <a:pt x="127670" y="90006"/>
                  </a:lnTo>
                  <a:lnTo>
                    <a:pt x="123159" y="94517"/>
                  </a:lnTo>
                  <a:lnTo>
                    <a:pt x="124161" y="94517"/>
                  </a:lnTo>
                  <a:lnTo>
                    <a:pt x="128171" y="90507"/>
                  </a:lnTo>
                  <a:lnTo>
                    <a:pt x="132181" y="94517"/>
                  </a:lnTo>
                  <a:lnTo>
                    <a:pt x="133209" y="94517"/>
                  </a:lnTo>
                  <a:lnTo>
                    <a:pt x="128672" y="90006"/>
                  </a:lnTo>
                  <a:lnTo>
                    <a:pt x="133510" y="85169"/>
                  </a:lnTo>
                  <a:lnTo>
                    <a:pt x="138347" y="90006"/>
                  </a:lnTo>
                  <a:lnTo>
                    <a:pt x="133810" y="94517"/>
                  </a:lnTo>
                  <a:lnTo>
                    <a:pt x="134813" y="94517"/>
                  </a:lnTo>
                  <a:lnTo>
                    <a:pt x="138848" y="90507"/>
                  </a:lnTo>
                  <a:lnTo>
                    <a:pt x="142858" y="94517"/>
                  </a:lnTo>
                  <a:lnTo>
                    <a:pt x="143861" y="94517"/>
                  </a:lnTo>
                  <a:lnTo>
                    <a:pt x="139349" y="90006"/>
                  </a:lnTo>
                  <a:lnTo>
                    <a:pt x="144186" y="85169"/>
                  </a:lnTo>
                  <a:lnTo>
                    <a:pt x="148998" y="90006"/>
                  </a:lnTo>
                  <a:lnTo>
                    <a:pt x="144487" y="94517"/>
                  </a:lnTo>
                  <a:lnTo>
                    <a:pt x="145490" y="94517"/>
                  </a:lnTo>
                  <a:lnTo>
                    <a:pt x="149500" y="90507"/>
                  </a:lnTo>
                  <a:lnTo>
                    <a:pt x="153535" y="94517"/>
                  </a:lnTo>
                  <a:lnTo>
                    <a:pt x="154537" y="94517"/>
                  </a:lnTo>
                  <a:lnTo>
                    <a:pt x="150026" y="90006"/>
                  </a:lnTo>
                  <a:lnTo>
                    <a:pt x="154838" y="85169"/>
                  </a:lnTo>
                  <a:lnTo>
                    <a:pt x="159675" y="90006"/>
                  </a:lnTo>
                  <a:lnTo>
                    <a:pt x="155164" y="94517"/>
                  </a:lnTo>
                  <a:lnTo>
                    <a:pt x="156166" y="94517"/>
                  </a:lnTo>
                  <a:lnTo>
                    <a:pt x="160176" y="90507"/>
                  </a:lnTo>
                  <a:lnTo>
                    <a:pt x="164186" y="94517"/>
                  </a:lnTo>
                  <a:lnTo>
                    <a:pt x="165214" y="94517"/>
                  </a:lnTo>
                  <a:lnTo>
                    <a:pt x="160678" y="90006"/>
                  </a:lnTo>
                  <a:lnTo>
                    <a:pt x="165515" y="85169"/>
                  </a:lnTo>
                  <a:lnTo>
                    <a:pt x="174863" y="94517"/>
                  </a:lnTo>
                  <a:lnTo>
                    <a:pt x="175866" y="94517"/>
                  </a:lnTo>
                  <a:lnTo>
                    <a:pt x="166016" y="84668"/>
                  </a:lnTo>
                  <a:lnTo>
                    <a:pt x="170853" y="79830"/>
                  </a:lnTo>
                  <a:lnTo>
                    <a:pt x="185540" y="94517"/>
                  </a:lnTo>
                  <a:lnTo>
                    <a:pt x="186542" y="94517"/>
                  </a:lnTo>
                  <a:lnTo>
                    <a:pt x="171354" y="79329"/>
                  </a:lnTo>
                  <a:lnTo>
                    <a:pt x="176192" y="74517"/>
                  </a:lnTo>
                  <a:lnTo>
                    <a:pt x="190502" y="88828"/>
                  </a:lnTo>
                  <a:lnTo>
                    <a:pt x="190502" y="87826"/>
                  </a:lnTo>
                  <a:lnTo>
                    <a:pt x="176693" y="74016"/>
                  </a:lnTo>
                  <a:lnTo>
                    <a:pt x="181505" y="69179"/>
                  </a:lnTo>
                  <a:lnTo>
                    <a:pt x="190502" y="78151"/>
                  </a:lnTo>
                  <a:lnTo>
                    <a:pt x="190502" y="77149"/>
                  </a:lnTo>
                  <a:lnTo>
                    <a:pt x="182006" y="68678"/>
                  </a:lnTo>
                  <a:lnTo>
                    <a:pt x="186843" y="63840"/>
                  </a:lnTo>
                  <a:lnTo>
                    <a:pt x="190502" y="67500"/>
                  </a:lnTo>
                  <a:lnTo>
                    <a:pt x="190502" y="66497"/>
                  </a:lnTo>
                  <a:lnTo>
                    <a:pt x="187344" y="63339"/>
                  </a:lnTo>
                  <a:lnTo>
                    <a:pt x="190502" y="60181"/>
                  </a:lnTo>
                  <a:lnTo>
                    <a:pt x="190502" y="59179"/>
                  </a:lnTo>
                  <a:lnTo>
                    <a:pt x="186843" y="62838"/>
                  </a:lnTo>
                  <a:lnTo>
                    <a:pt x="182006" y="58001"/>
                  </a:lnTo>
                  <a:lnTo>
                    <a:pt x="186843" y="53164"/>
                  </a:lnTo>
                  <a:lnTo>
                    <a:pt x="190502" y="56823"/>
                  </a:lnTo>
                  <a:lnTo>
                    <a:pt x="190502" y="55820"/>
                  </a:lnTo>
                  <a:lnTo>
                    <a:pt x="187344" y="52662"/>
                  </a:lnTo>
                  <a:lnTo>
                    <a:pt x="190502" y="49530"/>
                  </a:lnTo>
                  <a:lnTo>
                    <a:pt x="190502" y="48502"/>
                  </a:lnTo>
                  <a:lnTo>
                    <a:pt x="186843" y="52161"/>
                  </a:lnTo>
                  <a:lnTo>
                    <a:pt x="182006" y="47324"/>
                  </a:lnTo>
                  <a:lnTo>
                    <a:pt x="186843" y="42512"/>
                  </a:lnTo>
                  <a:lnTo>
                    <a:pt x="190502" y="46146"/>
                  </a:lnTo>
                  <a:lnTo>
                    <a:pt x="190502" y="45144"/>
                  </a:lnTo>
                  <a:lnTo>
                    <a:pt x="187344" y="42011"/>
                  </a:lnTo>
                  <a:lnTo>
                    <a:pt x="190502" y="38853"/>
                  </a:lnTo>
                  <a:lnTo>
                    <a:pt x="190502" y="37850"/>
                  </a:lnTo>
                  <a:lnTo>
                    <a:pt x="186843" y="41509"/>
                  </a:lnTo>
                  <a:lnTo>
                    <a:pt x="182006" y="36672"/>
                  </a:lnTo>
                  <a:lnTo>
                    <a:pt x="186843" y="31835"/>
                  </a:lnTo>
                  <a:lnTo>
                    <a:pt x="190502" y="35494"/>
                  </a:lnTo>
                  <a:lnTo>
                    <a:pt x="190502" y="34492"/>
                  </a:lnTo>
                  <a:lnTo>
                    <a:pt x="187344" y="31334"/>
                  </a:lnTo>
                  <a:lnTo>
                    <a:pt x="190502" y="28176"/>
                  </a:lnTo>
                  <a:lnTo>
                    <a:pt x="190502" y="27174"/>
                  </a:lnTo>
                  <a:lnTo>
                    <a:pt x="186843" y="30833"/>
                  </a:lnTo>
                  <a:lnTo>
                    <a:pt x="182006" y="25996"/>
                  </a:lnTo>
                  <a:lnTo>
                    <a:pt x="187294" y="20707"/>
                  </a:lnTo>
                  <a:lnTo>
                    <a:pt x="190502" y="20707"/>
                  </a:lnTo>
                  <a:lnTo>
                    <a:pt x="190502" y="17775"/>
                  </a:lnTo>
                  <a:lnTo>
                    <a:pt x="177194" y="17775"/>
                  </a:lnTo>
                  <a:lnTo>
                    <a:pt x="177269" y="17524"/>
                  </a:lnTo>
                  <a:cubicBezTo>
                    <a:pt x="177946" y="17299"/>
                    <a:pt x="178598" y="16998"/>
                    <a:pt x="179199" y="16622"/>
                  </a:cubicBezTo>
                  <a:cubicBezTo>
                    <a:pt x="179826" y="16221"/>
                    <a:pt x="180377" y="15745"/>
                    <a:pt x="180878" y="15194"/>
                  </a:cubicBezTo>
                  <a:cubicBezTo>
                    <a:pt x="180928" y="15219"/>
                    <a:pt x="180979" y="15244"/>
                    <a:pt x="181029" y="15294"/>
                  </a:cubicBezTo>
                  <a:cubicBezTo>
                    <a:pt x="182158" y="16031"/>
                    <a:pt x="183551" y="16415"/>
                    <a:pt x="184971" y="16415"/>
                  </a:cubicBezTo>
                  <a:cubicBezTo>
                    <a:pt x="185820" y="16415"/>
                    <a:pt x="186678" y="16277"/>
                    <a:pt x="187495" y="15996"/>
                  </a:cubicBezTo>
                  <a:cubicBezTo>
                    <a:pt x="189349" y="15369"/>
                    <a:pt x="190678" y="14116"/>
                    <a:pt x="191254" y="12487"/>
                  </a:cubicBezTo>
                  <a:cubicBezTo>
                    <a:pt x="191279" y="12387"/>
                    <a:pt x="191229" y="12286"/>
                    <a:pt x="191129" y="12236"/>
                  </a:cubicBezTo>
                  <a:cubicBezTo>
                    <a:pt x="191116" y="12232"/>
                    <a:pt x="191102" y="12230"/>
                    <a:pt x="191088" y="12230"/>
                  </a:cubicBezTo>
                  <a:cubicBezTo>
                    <a:pt x="191021" y="12230"/>
                    <a:pt x="190945" y="12278"/>
                    <a:pt x="190903" y="12361"/>
                  </a:cubicBezTo>
                  <a:cubicBezTo>
                    <a:pt x="190377" y="13890"/>
                    <a:pt x="189124" y="15068"/>
                    <a:pt x="187370" y="15670"/>
                  </a:cubicBezTo>
                  <a:cubicBezTo>
                    <a:pt x="186592" y="15932"/>
                    <a:pt x="185775" y="16061"/>
                    <a:pt x="184969" y="16061"/>
                  </a:cubicBezTo>
                  <a:cubicBezTo>
                    <a:pt x="183619" y="16061"/>
                    <a:pt x="182296" y="15699"/>
                    <a:pt x="181229" y="14993"/>
                  </a:cubicBezTo>
                  <a:cubicBezTo>
                    <a:pt x="181179" y="14968"/>
                    <a:pt x="181154" y="14943"/>
                    <a:pt x="181129" y="14918"/>
                  </a:cubicBezTo>
                  <a:cubicBezTo>
                    <a:pt x="181781" y="14141"/>
                    <a:pt x="182307" y="13264"/>
                    <a:pt x="182683" y="12286"/>
                  </a:cubicBezTo>
                  <a:lnTo>
                    <a:pt x="183084" y="12612"/>
                  </a:lnTo>
                  <a:cubicBezTo>
                    <a:pt x="183109" y="12637"/>
                    <a:pt x="183159" y="12662"/>
                    <a:pt x="183209" y="12662"/>
                  </a:cubicBezTo>
                  <a:cubicBezTo>
                    <a:pt x="183259" y="12662"/>
                    <a:pt x="183309" y="12637"/>
                    <a:pt x="183334" y="12612"/>
                  </a:cubicBezTo>
                  <a:cubicBezTo>
                    <a:pt x="183410" y="12537"/>
                    <a:pt x="183385" y="12412"/>
                    <a:pt x="183309" y="12361"/>
                  </a:cubicBezTo>
                  <a:lnTo>
                    <a:pt x="182833" y="11935"/>
                  </a:lnTo>
                  <a:cubicBezTo>
                    <a:pt x="183084" y="11209"/>
                    <a:pt x="183284" y="10457"/>
                    <a:pt x="183385" y="9655"/>
                  </a:cubicBezTo>
                  <a:cubicBezTo>
                    <a:pt x="183660" y="7524"/>
                    <a:pt x="183284" y="5444"/>
                    <a:pt x="182332" y="3715"/>
                  </a:cubicBezTo>
                  <a:lnTo>
                    <a:pt x="182332" y="3715"/>
                  </a:lnTo>
                  <a:cubicBezTo>
                    <a:pt x="182507" y="3765"/>
                    <a:pt x="182683" y="3815"/>
                    <a:pt x="182858" y="3865"/>
                  </a:cubicBezTo>
                  <a:cubicBezTo>
                    <a:pt x="182883" y="3890"/>
                    <a:pt x="182883" y="3890"/>
                    <a:pt x="182908" y="3890"/>
                  </a:cubicBezTo>
                  <a:cubicBezTo>
                    <a:pt x="182984" y="3890"/>
                    <a:pt x="183059" y="3840"/>
                    <a:pt x="183084" y="3765"/>
                  </a:cubicBezTo>
                  <a:cubicBezTo>
                    <a:pt x="183109" y="3665"/>
                    <a:pt x="183059" y="3564"/>
                    <a:pt x="182958" y="3539"/>
                  </a:cubicBezTo>
                  <a:cubicBezTo>
                    <a:pt x="182733" y="3464"/>
                    <a:pt x="182482" y="3389"/>
                    <a:pt x="182257" y="3314"/>
                  </a:cubicBezTo>
                  <a:cubicBezTo>
                    <a:pt x="182332" y="3214"/>
                    <a:pt x="182432" y="3113"/>
                    <a:pt x="182507" y="3013"/>
                  </a:cubicBezTo>
                  <a:cubicBezTo>
                    <a:pt x="182583" y="2963"/>
                    <a:pt x="182583" y="2863"/>
                    <a:pt x="182532" y="2787"/>
                  </a:cubicBezTo>
                  <a:cubicBezTo>
                    <a:pt x="182489" y="2744"/>
                    <a:pt x="182437" y="2717"/>
                    <a:pt x="182386" y="2717"/>
                  </a:cubicBezTo>
                  <a:cubicBezTo>
                    <a:pt x="182349" y="2717"/>
                    <a:pt x="182313" y="2731"/>
                    <a:pt x="182282" y="2762"/>
                  </a:cubicBezTo>
                  <a:lnTo>
                    <a:pt x="182156" y="2838"/>
                  </a:lnTo>
                  <a:cubicBezTo>
                    <a:pt x="182106" y="2863"/>
                    <a:pt x="182081" y="2913"/>
                    <a:pt x="182081" y="2963"/>
                  </a:cubicBezTo>
                  <a:cubicBezTo>
                    <a:pt x="182031" y="3013"/>
                    <a:pt x="182006" y="3063"/>
                    <a:pt x="181981" y="3088"/>
                  </a:cubicBezTo>
                  <a:cubicBezTo>
                    <a:pt x="181730" y="2712"/>
                    <a:pt x="181430" y="2336"/>
                    <a:pt x="181129" y="2011"/>
                  </a:cubicBezTo>
                  <a:cubicBezTo>
                    <a:pt x="180803" y="1685"/>
                    <a:pt x="180502" y="1459"/>
                    <a:pt x="180151" y="1334"/>
                  </a:cubicBezTo>
                  <a:cubicBezTo>
                    <a:pt x="179922" y="1240"/>
                    <a:pt x="179692" y="1194"/>
                    <a:pt x="179463" y="1194"/>
                  </a:cubicBezTo>
                  <a:cubicBezTo>
                    <a:pt x="179145" y="1194"/>
                    <a:pt x="178829" y="1284"/>
                    <a:pt x="178522" y="1459"/>
                  </a:cubicBezTo>
                  <a:cubicBezTo>
                    <a:pt x="177645" y="2011"/>
                    <a:pt x="177094" y="3239"/>
                    <a:pt x="176893" y="4316"/>
                  </a:cubicBezTo>
                  <a:cubicBezTo>
                    <a:pt x="176768" y="4266"/>
                    <a:pt x="176668" y="4241"/>
                    <a:pt x="176567" y="4216"/>
                  </a:cubicBezTo>
                  <a:cubicBezTo>
                    <a:pt x="176550" y="4212"/>
                    <a:pt x="176533" y="4210"/>
                    <a:pt x="176516" y="4210"/>
                  </a:cubicBezTo>
                  <a:cubicBezTo>
                    <a:pt x="176435" y="4210"/>
                    <a:pt x="176363" y="4258"/>
                    <a:pt x="176342" y="4341"/>
                  </a:cubicBezTo>
                  <a:cubicBezTo>
                    <a:pt x="176317" y="4417"/>
                    <a:pt x="176367" y="4517"/>
                    <a:pt x="176467" y="4542"/>
                  </a:cubicBezTo>
                  <a:cubicBezTo>
                    <a:pt x="176593" y="4592"/>
                    <a:pt x="176718" y="4617"/>
                    <a:pt x="176843" y="4667"/>
                  </a:cubicBezTo>
                  <a:cubicBezTo>
                    <a:pt x="176818" y="4767"/>
                    <a:pt x="176818" y="4893"/>
                    <a:pt x="176793" y="4993"/>
                  </a:cubicBezTo>
                  <a:lnTo>
                    <a:pt x="176367" y="4843"/>
                  </a:lnTo>
                  <a:cubicBezTo>
                    <a:pt x="176349" y="4838"/>
                    <a:pt x="176331" y="4836"/>
                    <a:pt x="176314" y="4836"/>
                  </a:cubicBezTo>
                  <a:cubicBezTo>
                    <a:pt x="176234" y="4836"/>
                    <a:pt x="176162" y="4881"/>
                    <a:pt x="176141" y="4943"/>
                  </a:cubicBezTo>
                  <a:cubicBezTo>
                    <a:pt x="176091" y="5043"/>
                    <a:pt x="176141" y="5143"/>
                    <a:pt x="176242" y="5168"/>
                  </a:cubicBezTo>
                  <a:lnTo>
                    <a:pt x="176768" y="5369"/>
                  </a:lnTo>
                  <a:cubicBezTo>
                    <a:pt x="176693" y="6497"/>
                    <a:pt x="176743" y="7625"/>
                    <a:pt x="176943" y="8677"/>
                  </a:cubicBezTo>
                  <a:lnTo>
                    <a:pt x="173059" y="17549"/>
                  </a:lnTo>
                  <a:cubicBezTo>
                    <a:pt x="172532" y="17499"/>
                    <a:pt x="172006" y="17399"/>
                    <a:pt x="171505" y="17249"/>
                  </a:cubicBezTo>
                  <a:cubicBezTo>
                    <a:pt x="170628" y="16998"/>
                    <a:pt x="169801" y="16622"/>
                    <a:pt x="169049" y="16171"/>
                  </a:cubicBezTo>
                  <a:lnTo>
                    <a:pt x="169525" y="15770"/>
                  </a:lnTo>
                  <a:cubicBezTo>
                    <a:pt x="169600" y="15720"/>
                    <a:pt x="169625" y="15595"/>
                    <a:pt x="169550" y="15519"/>
                  </a:cubicBezTo>
                  <a:cubicBezTo>
                    <a:pt x="169522" y="15478"/>
                    <a:pt x="169472" y="15459"/>
                    <a:pt x="169420" y="15459"/>
                  </a:cubicBezTo>
                  <a:cubicBezTo>
                    <a:pt x="169377" y="15459"/>
                    <a:pt x="169333" y="15472"/>
                    <a:pt x="169299" y="15494"/>
                  </a:cubicBezTo>
                  <a:lnTo>
                    <a:pt x="168723" y="15970"/>
                  </a:lnTo>
                  <a:cubicBezTo>
                    <a:pt x="168046" y="15544"/>
                    <a:pt x="167445" y="15018"/>
                    <a:pt x="166918" y="14442"/>
                  </a:cubicBezTo>
                  <a:cubicBezTo>
                    <a:pt x="168096" y="13590"/>
                    <a:pt x="169099" y="12437"/>
                    <a:pt x="169826" y="11083"/>
                  </a:cubicBezTo>
                  <a:cubicBezTo>
                    <a:pt x="171279" y="8402"/>
                    <a:pt x="171354" y="5469"/>
                    <a:pt x="170051" y="3088"/>
                  </a:cubicBezTo>
                  <a:lnTo>
                    <a:pt x="170051" y="3088"/>
                  </a:lnTo>
                  <a:cubicBezTo>
                    <a:pt x="170252" y="3138"/>
                    <a:pt x="170452" y="3163"/>
                    <a:pt x="170653" y="3239"/>
                  </a:cubicBezTo>
                  <a:lnTo>
                    <a:pt x="170678" y="3239"/>
                  </a:lnTo>
                  <a:cubicBezTo>
                    <a:pt x="170778" y="3239"/>
                    <a:pt x="170828" y="3188"/>
                    <a:pt x="170853" y="3113"/>
                  </a:cubicBezTo>
                  <a:cubicBezTo>
                    <a:pt x="170878" y="3013"/>
                    <a:pt x="170828" y="2913"/>
                    <a:pt x="170728" y="2888"/>
                  </a:cubicBezTo>
                  <a:cubicBezTo>
                    <a:pt x="170427" y="2813"/>
                    <a:pt x="170126" y="2712"/>
                    <a:pt x="169801" y="2637"/>
                  </a:cubicBezTo>
                  <a:cubicBezTo>
                    <a:pt x="169750" y="2562"/>
                    <a:pt x="169700" y="2487"/>
                    <a:pt x="169650" y="2412"/>
                  </a:cubicBezTo>
                  <a:cubicBezTo>
                    <a:pt x="169625" y="2386"/>
                    <a:pt x="169625" y="2361"/>
                    <a:pt x="169600" y="2336"/>
                  </a:cubicBezTo>
                  <a:cubicBezTo>
                    <a:pt x="169700" y="2161"/>
                    <a:pt x="169801" y="2011"/>
                    <a:pt x="169926" y="1835"/>
                  </a:cubicBezTo>
                  <a:cubicBezTo>
                    <a:pt x="169976" y="1760"/>
                    <a:pt x="169951" y="1660"/>
                    <a:pt x="169876" y="1584"/>
                  </a:cubicBezTo>
                  <a:cubicBezTo>
                    <a:pt x="169849" y="1567"/>
                    <a:pt x="169816" y="1558"/>
                    <a:pt x="169783" y="1558"/>
                  </a:cubicBezTo>
                  <a:cubicBezTo>
                    <a:pt x="169721" y="1558"/>
                    <a:pt x="169657" y="1586"/>
                    <a:pt x="169625" y="1635"/>
                  </a:cubicBezTo>
                  <a:cubicBezTo>
                    <a:pt x="169525" y="1760"/>
                    <a:pt x="169450" y="1910"/>
                    <a:pt x="169349" y="2036"/>
                  </a:cubicBezTo>
                  <a:cubicBezTo>
                    <a:pt x="168755" y="1385"/>
                    <a:pt x="167953" y="1024"/>
                    <a:pt x="167139" y="1024"/>
                  </a:cubicBezTo>
                  <a:cubicBezTo>
                    <a:pt x="166855" y="1024"/>
                    <a:pt x="166570" y="1068"/>
                    <a:pt x="166292" y="1158"/>
                  </a:cubicBezTo>
                  <a:cubicBezTo>
                    <a:pt x="164963" y="1584"/>
                    <a:pt x="164663" y="2838"/>
                    <a:pt x="164512" y="3940"/>
                  </a:cubicBezTo>
                  <a:cubicBezTo>
                    <a:pt x="164061" y="6798"/>
                    <a:pt x="164161" y="9178"/>
                    <a:pt x="164738" y="11158"/>
                  </a:cubicBezTo>
                  <a:cubicBezTo>
                    <a:pt x="164562" y="11108"/>
                    <a:pt x="164362" y="11058"/>
                    <a:pt x="164186" y="10983"/>
                  </a:cubicBezTo>
                  <a:cubicBezTo>
                    <a:pt x="164174" y="10979"/>
                    <a:pt x="164159" y="10977"/>
                    <a:pt x="164144" y="10977"/>
                  </a:cubicBezTo>
                  <a:cubicBezTo>
                    <a:pt x="164071" y="10977"/>
                    <a:pt x="163982" y="11025"/>
                    <a:pt x="163961" y="11108"/>
                  </a:cubicBezTo>
                  <a:cubicBezTo>
                    <a:pt x="163936" y="11184"/>
                    <a:pt x="163986" y="11309"/>
                    <a:pt x="164086" y="11334"/>
                  </a:cubicBezTo>
                  <a:cubicBezTo>
                    <a:pt x="164287" y="11409"/>
                    <a:pt x="164487" y="11459"/>
                    <a:pt x="164713" y="11534"/>
                  </a:cubicBezTo>
                  <a:cubicBezTo>
                    <a:pt x="164562" y="11735"/>
                    <a:pt x="164412" y="11960"/>
                    <a:pt x="164287" y="12211"/>
                  </a:cubicBezTo>
                  <a:cubicBezTo>
                    <a:pt x="164237" y="12286"/>
                    <a:pt x="164287" y="12387"/>
                    <a:pt x="164362" y="12437"/>
                  </a:cubicBezTo>
                  <a:cubicBezTo>
                    <a:pt x="164387" y="12462"/>
                    <a:pt x="164412" y="12462"/>
                    <a:pt x="164462" y="12462"/>
                  </a:cubicBezTo>
                  <a:cubicBezTo>
                    <a:pt x="164512" y="12462"/>
                    <a:pt x="164587" y="12437"/>
                    <a:pt x="164613" y="12361"/>
                  </a:cubicBezTo>
                  <a:cubicBezTo>
                    <a:pt x="164713" y="12186"/>
                    <a:pt x="164838" y="11986"/>
                    <a:pt x="164938" y="11810"/>
                  </a:cubicBezTo>
                  <a:cubicBezTo>
                    <a:pt x="165064" y="12086"/>
                    <a:pt x="165164" y="12387"/>
                    <a:pt x="165289" y="12637"/>
                  </a:cubicBezTo>
                  <a:cubicBezTo>
                    <a:pt x="165590" y="13264"/>
                    <a:pt x="165966" y="13840"/>
                    <a:pt x="166392" y="14366"/>
                  </a:cubicBezTo>
                  <a:cubicBezTo>
                    <a:pt x="165071" y="15247"/>
                    <a:pt x="163559" y="15746"/>
                    <a:pt x="162089" y="15746"/>
                  </a:cubicBezTo>
                  <a:cubicBezTo>
                    <a:pt x="162053" y="15746"/>
                    <a:pt x="162017" y="15746"/>
                    <a:pt x="161981" y="15745"/>
                  </a:cubicBezTo>
                  <a:cubicBezTo>
                    <a:pt x="161755" y="15745"/>
                    <a:pt x="161530" y="15720"/>
                    <a:pt x="161304" y="15695"/>
                  </a:cubicBezTo>
                  <a:cubicBezTo>
                    <a:pt x="161279" y="15569"/>
                    <a:pt x="161279" y="15419"/>
                    <a:pt x="161254" y="15294"/>
                  </a:cubicBezTo>
                  <a:cubicBezTo>
                    <a:pt x="161232" y="15207"/>
                    <a:pt x="161173" y="15139"/>
                    <a:pt x="161092" y="15139"/>
                  </a:cubicBezTo>
                  <a:cubicBezTo>
                    <a:pt x="161080" y="15139"/>
                    <a:pt x="161067" y="15140"/>
                    <a:pt x="161054" y="15143"/>
                  </a:cubicBezTo>
                  <a:cubicBezTo>
                    <a:pt x="160953" y="15143"/>
                    <a:pt x="160878" y="15244"/>
                    <a:pt x="160903" y="15319"/>
                  </a:cubicBezTo>
                  <a:cubicBezTo>
                    <a:pt x="160903" y="15444"/>
                    <a:pt x="160928" y="15544"/>
                    <a:pt x="160953" y="15645"/>
                  </a:cubicBezTo>
                  <a:cubicBezTo>
                    <a:pt x="160803" y="15620"/>
                    <a:pt x="160678" y="15595"/>
                    <a:pt x="160527" y="15569"/>
                  </a:cubicBezTo>
                  <a:lnTo>
                    <a:pt x="160628" y="15419"/>
                  </a:lnTo>
                  <a:cubicBezTo>
                    <a:pt x="160678" y="15319"/>
                    <a:pt x="160653" y="15219"/>
                    <a:pt x="160577" y="15168"/>
                  </a:cubicBezTo>
                  <a:cubicBezTo>
                    <a:pt x="160551" y="15151"/>
                    <a:pt x="160518" y="15142"/>
                    <a:pt x="160484" y="15142"/>
                  </a:cubicBezTo>
                  <a:cubicBezTo>
                    <a:pt x="160423" y="15142"/>
                    <a:pt x="160359" y="15170"/>
                    <a:pt x="160327" y="15219"/>
                  </a:cubicBezTo>
                  <a:lnTo>
                    <a:pt x="160176" y="15469"/>
                  </a:lnTo>
                  <a:cubicBezTo>
                    <a:pt x="159149" y="15194"/>
                    <a:pt x="158171" y="14692"/>
                    <a:pt x="157294" y="14016"/>
                  </a:cubicBezTo>
                  <a:cubicBezTo>
                    <a:pt x="157921" y="13314"/>
                    <a:pt x="158497" y="12512"/>
                    <a:pt x="158998" y="11635"/>
                  </a:cubicBezTo>
                  <a:cubicBezTo>
                    <a:pt x="160302" y="9254"/>
                    <a:pt x="160728" y="6547"/>
                    <a:pt x="160176" y="4141"/>
                  </a:cubicBezTo>
                  <a:lnTo>
                    <a:pt x="160176" y="4141"/>
                  </a:lnTo>
                  <a:lnTo>
                    <a:pt x="160678" y="4417"/>
                  </a:lnTo>
                  <a:cubicBezTo>
                    <a:pt x="160703" y="4442"/>
                    <a:pt x="160728" y="4442"/>
                    <a:pt x="160753" y="4442"/>
                  </a:cubicBezTo>
                  <a:cubicBezTo>
                    <a:pt x="160828" y="4442"/>
                    <a:pt x="160878" y="4417"/>
                    <a:pt x="160903" y="4341"/>
                  </a:cubicBezTo>
                  <a:cubicBezTo>
                    <a:pt x="160953" y="4266"/>
                    <a:pt x="160928" y="4166"/>
                    <a:pt x="160853" y="4116"/>
                  </a:cubicBezTo>
                  <a:lnTo>
                    <a:pt x="160227" y="3765"/>
                  </a:lnTo>
                  <a:lnTo>
                    <a:pt x="160753" y="3389"/>
                  </a:lnTo>
                  <a:cubicBezTo>
                    <a:pt x="160828" y="3339"/>
                    <a:pt x="160853" y="3239"/>
                    <a:pt x="160803" y="3138"/>
                  </a:cubicBezTo>
                  <a:cubicBezTo>
                    <a:pt x="160759" y="3095"/>
                    <a:pt x="160707" y="3068"/>
                    <a:pt x="160656" y="3068"/>
                  </a:cubicBezTo>
                  <a:cubicBezTo>
                    <a:pt x="160620" y="3068"/>
                    <a:pt x="160584" y="3082"/>
                    <a:pt x="160552" y="3113"/>
                  </a:cubicBezTo>
                  <a:lnTo>
                    <a:pt x="160001" y="3489"/>
                  </a:lnTo>
                  <a:cubicBezTo>
                    <a:pt x="159901" y="3138"/>
                    <a:pt x="159775" y="2813"/>
                    <a:pt x="159625" y="2487"/>
                  </a:cubicBezTo>
                  <a:cubicBezTo>
                    <a:pt x="159500" y="2186"/>
                    <a:pt x="159324" y="1935"/>
                    <a:pt x="159149" y="1710"/>
                  </a:cubicBezTo>
                  <a:cubicBezTo>
                    <a:pt x="158689" y="1166"/>
                    <a:pt x="158089" y="902"/>
                    <a:pt x="157438" y="902"/>
                  </a:cubicBezTo>
                  <a:cubicBezTo>
                    <a:pt x="157308" y="902"/>
                    <a:pt x="157176" y="912"/>
                    <a:pt x="157044" y="933"/>
                  </a:cubicBezTo>
                  <a:cubicBezTo>
                    <a:pt x="156367" y="1033"/>
                    <a:pt x="155690" y="1409"/>
                    <a:pt x="155114" y="1935"/>
                  </a:cubicBezTo>
                  <a:lnTo>
                    <a:pt x="155039" y="1359"/>
                  </a:lnTo>
                  <a:cubicBezTo>
                    <a:pt x="155013" y="1259"/>
                    <a:pt x="154938" y="1209"/>
                    <a:pt x="154838" y="1209"/>
                  </a:cubicBezTo>
                  <a:cubicBezTo>
                    <a:pt x="154738" y="1234"/>
                    <a:pt x="154663" y="1309"/>
                    <a:pt x="154688" y="1409"/>
                  </a:cubicBezTo>
                  <a:lnTo>
                    <a:pt x="154763" y="1985"/>
                  </a:lnTo>
                  <a:cubicBezTo>
                    <a:pt x="154612" y="1935"/>
                    <a:pt x="154462" y="1885"/>
                    <a:pt x="154312" y="1835"/>
                  </a:cubicBezTo>
                  <a:cubicBezTo>
                    <a:pt x="154285" y="1822"/>
                    <a:pt x="154258" y="1815"/>
                    <a:pt x="154233" y="1815"/>
                  </a:cubicBezTo>
                  <a:cubicBezTo>
                    <a:pt x="154163" y="1815"/>
                    <a:pt x="154104" y="1862"/>
                    <a:pt x="154086" y="1935"/>
                  </a:cubicBezTo>
                  <a:cubicBezTo>
                    <a:pt x="154036" y="2011"/>
                    <a:pt x="154086" y="2111"/>
                    <a:pt x="154186" y="2161"/>
                  </a:cubicBezTo>
                  <a:cubicBezTo>
                    <a:pt x="154362" y="2236"/>
                    <a:pt x="154537" y="2286"/>
                    <a:pt x="154713" y="2361"/>
                  </a:cubicBezTo>
                  <a:cubicBezTo>
                    <a:pt x="154337" y="2787"/>
                    <a:pt x="154036" y="3264"/>
                    <a:pt x="153810" y="3790"/>
                  </a:cubicBezTo>
                  <a:cubicBezTo>
                    <a:pt x="152933" y="5970"/>
                    <a:pt x="153109" y="8527"/>
                    <a:pt x="154287" y="10858"/>
                  </a:cubicBezTo>
                  <a:cubicBezTo>
                    <a:pt x="154111" y="10808"/>
                    <a:pt x="153936" y="10757"/>
                    <a:pt x="153785" y="10682"/>
                  </a:cubicBezTo>
                  <a:cubicBezTo>
                    <a:pt x="153768" y="10678"/>
                    <a:pt x="153750" y="10676"/>
                    <a:pt x="153733" y="10676"/>
                  </a:cubicBezTo>
                  <a:cubicBezTo>
                    <a:pt x="153652" y="10676"/>
                    <a:pt x="153580" y="10721"/>
                    <a:pt x="153560" y="10783"/>
                  </a:cubicBezTo>
                  <a:cubicBezTo>
                    <a:pt x="153510" y="10883"/>
                    <a:pt x="153560" y="10983"/>
                    <a:pt x="153660" y="11008"/>
                  </a:cubicBezTo>
                  <a:cubicBezTo>
                    <a:pt x="153861" y="11108"/>
                    <a:pt x="154086" y="11158"/>
                    <a:pt x="154312" y="11234"/>
                  </a:cubicBezTo>
                  <a:lnTo>
                    <a:pt x="153986" y="11559"/>
                  </a:lnTo>
                  <a:cubicBezTo>
                    <a:pt x="153911" y="11635"/>
                    <a:pt x="153911" y="11735"/>
                    <a:pt x="153961" y="11810"/>
                  </a:cubicBezTo>
                  <a:cubicBezTo>
                    <a:pt x="154011" y="11835"/>
                    <a:pt x="154061" y="11860"/>
                    <a:pt x="154086" y="11860"/>
                  </a:cubicBezTo>
                  <a:cubicBezTo>
                    <a:pt x="154136" y="11860"/>
                    <a:pt x="154186" y="11835"/>
                    <a:pt x="154211" y="11810"/>
                  </a:cubicBezTo>
                  <a:lnTo>
                    <a:pt x="154612" y="11459"/>
                  </a:lnTo>
                  <a:cubicBezTo>
                    <a:pt x="154688" y="11610"/>
                    <a:pt x="154788" y="11760"/>
                    <a:pt x="154913" y="11935"/>
                  </a:cubicBezTo>
                  <a:cubicBezTo>
                    <a:pt x="155440" y="12737"/>
                    <a:pt x="156066" y="13439"/>
                    <a:pt x="156768" y="14041"/>
                  </a:cubicBezTo>
                  <a:cubicBezTo>
                    <a:pt x="155239" y="15544"/>
                    <a:pt x="153359" y="16547"/>
                    <a:pt x="151379" y="16848"/>
                  </a:cubicBezTo>
                  <a:cubicBezTo>
                    <a:pt x="150988" y="16901"/>
                    <a:pt x="150591" y="16928"/>
                    <a:pt x="150192" y="16928"/>
                  </a:cubicBezTo>
                  <a:cubicBezTo>
                    <a:pt x="148168" y="16928"/>
                    <a:pt x="146087" y="16245"/>
                    <a:pt x="144287" y="14968"/>
                  </a:cubicBezTo>
                  <a:cubicBezTo>
                    <a:pt x="145490" y="13615"/>
                    <a:pt x="146367" y="11910"/>
                    <a:pt x="146818" y="10106"/>
                  </a:cubicBezTo>
                  <a:cubicBezTo>
                    <a:pt x="146868" y="10231"/>
                    <a:pt x="146918" y="10356"/>
                    <a:pt x="146968" y="10482"/>
                  </a:cubicBezTo>
                  <a:cubicBezTo>
                    <a:pt x="146993" y="10557"/>
                    <a:pt x="147069" y="10607"/>
                    <a:pt x="147144" y="10607"/>
                  </a:cubicBezTo>
                  <a:lnTo>
                    <a:pt x="147194" y="10607"/>
                  </a:lnTo>
                  <a:cubicBezTo>
                    <a:pt x="147294" y="10557"/>
                    <a:pt x="147344" y="10457"/>
                    <a:pt x="147294" y="10381"/>
                  </a:cubicBezTo>
                  <a:cubicBezTo>
                    <a:pt x="147219" y="10106"/>
                    <a:pt x="147094" y="9855"/>
                    <a:pt x="146968" y="9630"/>
                  </a:cubicBezTo>
                  <a:cubicBezTo>
                    <a:pt x="147269" y="9504"/>
                    <a:pt x="147595" y="9404"/>
                    <a:pt x="147896" y="9279"/>
                  </a:cubicBezTo>
                  <a:cubicBezTo>
                    <a:pt x="147996" y="9254"/>
                    <a:pt x="148046" y="9153"/>
                    <a:pt x="147996" y="9053"/>
                  </a:cubicBezTo>
                  <a:cubicBezTo>
                    <a:pt x="147978" y="8980"/>
                    <a:pt x="147919" y="8933"/>
                    <a:pt x="147849" y="8933"/>
                  </a:cubicBezTo>
                  <a:cubicBezTo>
                    <a:pt x="147824" y="8933"/>
                    <a:pt x="147797" y="8939"/>
                    <a:pt x="147770" y="8953"/>
                  </a:cubicBezTo>
                  <a:cubicBezTo>
                    <a:pt x="147520" y="9053"/>
                    <a:pt x="147244" y="9128"/>
                    <a:pt x="146993" y="9229"/>
                  </a:cubicBezTo>
                  <a:cubicBezTo>
                    <a:pt x="147344" y="7173"/>
                    <a:pt x="147144" y="5043"/>
                    <a:pt x="146317" y="3113"/>
                  </a:cubicBezTo>
                  <a:lnTo>
                    <a:pt x="147044" y="2687"/>
                  </a:lnTo>
                  <a:cubicBezTo>
                    <a:pt x="147119" y="2637"/>
                    <a:pt x="147144" y="2512"/>
                    <a:pt x="147094" y="2437"/>
                  </a:cubicBezTo>
                  <a:cubicBezTo>
                    <a:pt x="147061" y="2388"/>
                    <a:pt x="147008" y="2360"/>
                    <a:pt x="146954" y="2360"/>
                  </a:cubicBezTo>
                  <a:cubicBezTo>
                    <a:pt x="146924" y="2360"/>
                    <a:pt x="146895" y="2369"/>
                    <a:pt x="146868" y="2386"/>
                  </a:cubicBezTo>
                  <a:lnTo>
                    <a:pt x="146166" y="2787"/>
                  </a:lnTo>
                  <a:cubicBezTo>
                    <a:pt x="145991" y="2437"/>
                    <a:pt x="145765" y="2136"/>
                    <a:pt x="145490" y="1860"/>
                  </a:cubicBezTo>
                  <a:lnTo>
                    <a:pt x="145640" y="1534"/>
                  </a:lnTo>
                  <a:cubicBezTo>
                    <a:pt x="145690" y="1459"/>
                    <a:pt x="145640" y="1334"/>
                    <a:pt x="145565" y="1309"/>
                  </a:cubicBezTo>
                  <a:cubicBezTo>
                    <a:pt x="145537" y="1295"/>
                    <a:pt x="145509" y="1289"/>
                    <a:pt x="145482" y="1289"/>
                  </a:cubicBezTo>
                  <a:cubicBezTo>
                    <a:pt x="145412" y="1289"/>
                    <a:pt x="145350" y="1330"/>
                    <a:pt x="145314" y="1384"/>
                  </a:cubicBezTo>
                  <a:lnTo>
                    <a:pt x="145214" y="1635"/>
                  </a:lnTo>
                  <a:cubicBezTo>
                    <a:pt x="145164" y="1584"/>
                    <a:pt x="145114" y="1534"/>
                    <a:pt x="145064" y="1509"/>
                  </a:cubicBezTo>
                  <a:cubicBezTo>
                    <a:pt x="144565" y="1153"/>
                    <a:pt x="144034" y="975"/>
                    <a:pt x="143490" y="975"/>
                  </a:cubicBezTo>
                  <a:cubicBezTo>
                    <a:pt x="143076" y="975"/>
                    <a:pt x="142654" y="1078"/>
                    <a:pt x="142231" y="1284"/>
                  </a:cubicBezTo>
                  <a:cubicBezTo>
                    <a:pt x="141429" y="1685"/>
                    <a:pt x="140678" y="2437"/>
                    <a:pt x="140151" y="3364"/>
                  </a:cubicBezTo>
                  <a:cubicBezTo>
                    <a:pt x="140026" y="3239"/>
                    <a:pt x="139926" y="3113"/>
                    <a:pt x="139775" y="2988"/>
                  </a:cubicBezTo>
                  <a:cubicBezTo>
                    <a:pt x="139741" y="2965"/>
                    <a:pt x="139703" y="2953"/>
                    <a:pt x="139663" y="2953"/>
                  </a:cubicBezTo>
                  <a:cubicBezTo>
                    <a:pt x="139615" y="2953"/>
                    <a:pt x="139566" y="2972"/>
                    <a:pt x="139525" y="3013"/>
                  </a:cubicBezTo>
                  <a:cubicBezTo>
                    <a:pt x="139475" y="3088"/>
                    <a:pt x="139475" y="3188"/>
                    <a:pt x="139550" y="3264"/>
                  </a:cubicBezTo>
                  <a:cubicBezTo>
                    <a:pt x="139700" y="3389"/>
                    <a:pt x="139850" y="3539"/>
                    <a:pt x="139976" y="3690"/>
                  </a:cubicBezTo>
                  <a:lnTo>
                    <a:pt x="139224" y="3915"/>
                  </a:lnTo>
                  <a:cubicBezTo>
                    <a:pt x="139124" y="3965"/>
                    <a:pt x="139074" y="4066"/>
                    <a:pt x="139099" y="4141"/>
                  </a:cubicBezTo>
                  <a:cubicBezTo>
                    <a:pt x="139124" y="4216"/>
                    <a:pt x="139199" y="4266"/>
                    <a:pt x="139274" y="4266"/>
                  </a:cubicBezTo>
                  <a:lnTo>
                    <a:pt x="139324" y="4266"/>
                  </a:lnTo>
                  <a:lnTo>
                    <a:pt x="139775" y="4116"/>
                  </a:lnTo>
                  <a:lnTo>
                    <a:pt x="139775" y="4116"/>
                  </a:lnTo>
                  <a:cubicBezTo>
                    <a:pt x="139525" y="4742"/>
                    <a:pt x="139349" y="5394"/>
                    <a:pt x="139324" y="6021"/>
                  </a:cubicBezTo>
                  <a:cubicBezTo>
                    <a:pt x="139299" y="6221"/>
                    <a:pt x="139299" y="6422"/>
                    <a:pt x="139299" y="6622"/>
                  </a:cubicBezTo>
                  <a:lnTo>
                    <a:pt x="136993" y="6622"/>
                  </a:lnTo>
                  <a:lnTo>
                    <a:pt x="140176" y="17324"/>
                  </a:lnTo>
                  <a:cubicBezTo>
                    <a:pt x="139600" y="17524"/>
                    <a:pt x="138998" y="17675"/>
                    <a:pt x="138372" y="17775"/>
                  </a:cubicBezTo>
                  <a:lnTo>
                    <a:pt x="135289" y="17775"/>
                  </a:lnTo>
                  <a:cubicBezTo>
                    <a:pt x="133535" y="17524"/>
                    <a:pt x="131881" y="16823"/>
                    <a:pt x="130502" y="15745"/>
                  </a:cubicBezTo>
                  <a:cubicBezTo>
                    <a:pt x="131705" y="15143"/>
                    <a:pt x="132758" y="14291"/>
                    <a:pt x="133560" y="13189"/>
                  </a:cubicBezTo>
                  <a:cubicBezTo>
                    <a:pt x="135865" y="9980"/>
                    <a:pt x="135389" y="5118"/>
                    <a:pt x="132532" y="2286"/>
                  </a:cubicBezTo>
                  <a:cubicBezTo>
                    <a:pt x="132127" y="1882"/>
                    <a:pt x="131565" y="1658"/>
                    <a:pt x="130972" y="1658"/>
                  </a:cubicBezTo>
                  <a:cubicBezTo>
                    <a:pt x="130941" y="1658"/>
                    <a:pt x="130909" y="1658"/>
                    <a:pt x="130878" y="1660"/>
                  </a:cubicBezTo>
                  <a:cubicBezTo>
                    <a:pt x="130251" y="1660"/>
                    <a:pt x="129675" y="1935"/>
                    <a:pt x="129249" y="2412"/>
                  </a:cubicBezTo>
                  <a:cubicBezTo>
                    <a:pt x="127444" y="4492"/>
                    <a:pt x="126667" y="7374"/>
                    <a:pt x="127018" y="10081"/>
                  </a:cubicBezTo>
                  <a:lnTo>
                    <a:pt x="126642" y="9880"/>
                  </a:lnTo>
                  <a:cubicBezTo>
                    <a:pt x="126642" y="9855"/>
                    <a:pt x="126642" y="9830"/>
                    <a:pt x="126617" y="9805"/>
                  </a:cubicBezTo>
                  <a:cubicBezTo>
                    <a:pt x="126576" y="9743"/>
                    <a:pt x="126501" y="9698"/>
                    <a:pt x="126420" y="9698"/>
                  </a:cubicBezTo>
                  <a:cubicBezTo>
                    <a:pt x="126402" y="9698"/>
                    <a:pt x="126384" y="9700"/>
                    <a:pt x="126367" y="9705"/>
                  </a:cubicBezTo>
                  <a:cubicBezTo>
                    <a:pt x="126266" y="9755"/>
                    <a:pt x="126191" y="9855"/>
                    <a:pt x="126216" y="9955"/>
                  </a:cubicBezTo>
                  <a:cubicBezTo>
                    <a:pt x="126241" y="10081"/>
                    <a:pt x="126342" y="10156"/>
                    <a:pt x="126392" y="10156"/>
                  </a:cubicBezTo>
                  <a:lnTo>
                    <a:pt x="127043" y="10507"/>
                  </a:lnTo>
                  <a:cubicBezTo>
                    <a:pt x="126893" y="10657"/>
                    <a:pt x="126743" y="10808"/>
                    <a:pt x="126567" y="10958"/>
                  </a:cubicBezTo>
                  <a:cubicBezTo>
                    <a:pt x="126492" y="11008"/>
                    <a:pt x="126492" y="11133"/>
                    <a:pt x="126542" y="11209"/>
                  </a:cubicBezTo>
                  <a:cubicBezTo>
                    <a:pt x="126592" y="11234"/>
                    <a:pt x="126642" y="11259"/>
                    <a:pt x="126693" y="11259"/>
                  </a:cubicBezTo>
                  <a:cubicBezTo>
                    <a:pt x="126718" y="11259"/>
                    <a:pt x="126768" y="11259"/>
                    <a:pt x="126818" y="11209"/>
                  </a:cubicBezTo>
                  <a:cubicBezTo>
                    <a:pt x="126918" y="11108"/>
                    <a:pt x="127043" y="11008"/>
                    <a:pt x="127169" y="10908"/>
                  </a:cubicBezTo>
                  <a:cubicBezTo>
                    <a:pt x="127419" y="12136"/>
                    <a:pt x="127921" y="13314"/>
                    <a:pt x="128672" y="14316"/>
                  </a:cubicBezTo>
                  <a:cubicBezTo>
                    <a:pt x="129023" y="14793"/>
                    <a:pt x="129424" y="15244"/>
                    <a:pt x="129850" y="15645"/>
                  </a:cubicBezTo>
                  <a:cubicBezTo>
                    <a:pt x="128705" y="16133"/>
                    <a:pt x="127446" y="16387"/>
                    <a:pt x="126184" y="16387"/>
                  </a:cubicBezTo>
                  <a:cubicBezTo>
                    <a:pt x="124465" y="16387"/>
                    <a:pt x="122739" y="15915"/>
                    <a:pt x="121279" y="14918"/>
                  </a:cubicBezTo>
                  <a:cubicBezTo>
                    <a:pt x="121003" y="14742"/>
                    <a:pt x="120728" y="14542"/>
                    <a:pt x="120477" y="14316"/>
                  </a:cubicBezTo>
                  <a:cubicBezTo>
                    <a:pt x="121229" y="13289"/>
                    <a:pt x="121755" y="12086"/>
                    <a:pt x="122056" y="10858"/>
                  </a:cubicBezTo>
                  <a:cubicBezTo>
                    <a:pt x="122106" y="10958"/>
                    <a:pt x="122181" y="11033"/>
                    <a:pt x="122231" y="11133"/>
                  </a:cubicBezTo>
                  <a:cubicBezTo>
                    <a:pt x="122281" y="11184"/>
                    <a:pt x="122332" y="11209"/>
                    <a:pt x="122382" y="11209"/>
                  </a:cubicBezTo>
                  <a:cubicBezTo>
                    <a:pt x="122432" y="11209"/>
                    <a:pt x="122457" y="11209"/>
                    <a:pt x="122482" y="11184"/>
                  </a:cubicBezTo>
                  <a:cubicBezTo>
                    <a:pt x="122557" y="11133"/>
                    <a:pt x="122582" y="11033"/>
                    <a:pt x="122532" y="10933"/>
                  </a:cubicBezTo>
                  <a:cubicBezTo>
                    <a:pt x="122432" y="10783"/>
                    <a:pt x="122332" y="10632"/>
                    <a:pt x="122206" y="10507"/>
                  </a:cubicBezTo>
                  <a:cubicBezTo>
                    <a:pt x="122482" y="10356"/>
                    <a:pt x="122733" y="10206"/>
                    <a:pt x="122983" y="10031"/>
                  </a:cubicBezTo>
                  <a:cubicBezTo>
                    <a:pt x="123058" y="9980"/>
                    <a:pt x="123083" y="9880"/>
                    <a:pt x="123033" y="9780"/>
                  </a:cubicBezTo>
                  <a:cubicBezTo>
                    <a:pt x="123001" y="9731"/>
                    <a:pt x="122937" y="9704"/>
                    <a:pt x="122876" y="9704"/>
                  </a:cubicBezTo>
                  <a:cubicBezTo>
                    <a:pt x="122842" y="9704"/>
                    <a:pt x="122809" y="9712"/>
                    <a:pt x="122783" y="9730"/>
                  </a:cubicBezTo>
                  <a:cubicBezTo>
                    <a:pt x="122582" y="9855"/>
                    <a:pt x="122407" y="9980"/>
                    <a:pt x="122206" y="10081"/>
                  </a:cubicBezTo>
                  <a:cubicBezTo>
                    <a:pt x="122657" y="7274"/>
                    <a:pt x="121981" y="4291"/>
                    <a:pt x="120151" y="2086"/>
                  </a:cubicBezTo>
                  <a:cubicBezTo>
                    <a:pt x="119926" y="1835"/>
                    <a:pt x="119675" y="1660"/>
                    <a:pt x="119374" y="1559"/>
                  </a:cubicBezTo>
                  <a:cubicBezTo>
                    <a:pt x="119271" y="1534"/>
                    <a:pt x="119159" y="1516"/>
                    <a:pt x="119041" y="1516"/>
                  </a:cubicBezTo>
                  <a:cubicBezTo>
                    <a:pt x="118582" y="1516"/>
                    <a:pt x="118033" y="1776"/>
                    <a:pt x="117595" y="2813"/>
                  </a:cubicBezTo>
                  <a:cubicBezTo>
                    <a:pt x="117394" y="3314"/>
                    <a:pt x="117219" y="3840"/>
                    <a:pt x="117093" y="4366"/>
                  </a:cubicBezTo>
                  <a:lnTo>
                    <a:pt x="116542" y="4141"/>
                  </a:lnTo>
                  <a:cubicBezTo>
                    <a:pt x="116521" y="4127"/>
                    <a:pt x="116496" y="4121"/>
                    <a:pt x="116471" y="4121"/>
                  </a:cubicBezTo>
                  <a:cubicBezTo>
                    <a:pt x="116405" y="4121"/>
                    <a:pt x="116335" y="4162"/>
                    <a:pt x="116317" y="4216"/>
                  </a:cubicBezTo>
                  <a:cubicBezTo>
                    <a:pt x="116266" y="4316"/>
                    <a:pt x="116317" y="4417"/>
                    <a:pt x="116417" y="4467"/>
                  </a:cubicBezTo>
                  <a:lnTo>
                    <a:pt x="116893" y="4667"/>
                  </a:lnTo>
                  <a:cubicBezTo>
                    <a:pt x="116718" y="4818"/>
                    <a:pt x="116542" y="4968"/>
                    <a:pt x="116392" y="5143"/>
                  </a:cubicBezTo>
                  <a:cubicBezTo>
                    <a:pt x="116317" y="5219"/>
                    <a:pt x="116317" y="5319"/>
                    <a:pt x="116392" y="5394"/>
                  </a:cubicBezTo>
                  <a:cubicBezTo>
                    <a:pt x="116417" y="5419"/>
                    <a:pt x="116467" y="5444"/>
                    <a:pt x="116517" y="5444"/>
                  </a:cubicBezTo>
                  <a:cubicBezTo>
                    <a:pt x="116567" y="5444"/>
                    <a:pt x="116617" y="5419"/>
                    <a:pt x="116642" y="5394"/>
                  </a:cubicBezTo>
                  <a:cubicBezTo>
                    <a:pt x="116743" y="5294"/>
                    <a:pt x="116843" y="5193"/>
                    <a:pt x="116943" y="5093"/>
                  </a:cubicBezTo>
                  <a:lnTo>
                    <a:pt x="116943" y="5093"/>
                  </a:lnTo>
                  <a:cubicBezTo>
                    <a:pt x="116868" y="5620"/>
                    <a:pt x="116818" y="6121"/>
                    <a:pt x="116818" y="6622"/>
                  </a:cubicBezTo>
                  <a:lnTo>
                    <a:pt x="115139" y="6622"/>
                  </a:lnTo>
                  <a:lnTo>
                    <a:pt x="110276" y="17700"/>
                  </a:lnTo>
                  <a:cubicBezTo>
                    <a:pt x="109224" y="17474"/>
                    <a:pt x="108196" y="17073"/>
                    <a:pt x="107294" y="16497"/>
                  </a:cubicBezTo>
                  <a:cubicBezTo>
                    <a:pt x="106993" y="16321"/>
                    <a:pt x="106717" y="16096"/>
                    <a:pt x="106442" y="15895"/>
                  </a:cubicBezTo>
                  <a:cubicBezTo>
                    <a:pt x="108271" y="14442"/>
                    <a:pt x="109750" y="12462"/>
                    <a:pt x="110527" y="10306"/>
                  </a:cubicBezTo>
                  <a:cubicBezTo>
                    <a:pt x="110828" y="9479"/>
                    <a:pt x="111078" y="8527"/>
                    <a:pt x="111179" y="7524"/>
                  </a:cubicBezTo>
                  <a:lnTo>
                    <a:pt x="111680" y="8001"/>
                  </a:lnTo>
                  <a:cubicBezTo>
                    <a:pt x="111705" y="8026"/>
                    <a:pt x="111755" y="8051"/>
                    <a:pt x="111805" y="8051"/>
                  </a:cubicBezTo>
                  <a:cubicBezTo>
                    <a:pt x="111855" y="8051"/>
                    <a:pt x="111880" y="8026"/>
                    <a:pt x="111931" y="8001"/>
                  </a:cubicBezTo>
                  <a:cubicBezTo>
                    <a:pt x="111981" y="7925"/>
                    <a:pt x="111981" y="7800"/>
                    <a:pt x="111931" y="7725"/>
                  </a:cubicBezTo>
                  <a:lnTo>
                    <a:pt x="111379" y="7224"/>
                  </a:lnTo>
                  <a:lnTo>
                    <a:pt x="111880" y="6923"/>
                  </a:lnTo>
                  <a:cubicBezTo>
                    <a:pt x="111981" y="6873"/>
                    <a:pt x="112006" y="6772"/>
                    <a:pt x="111956" y="6672"/>
                  </a:cubicBezTo>
                  <a:cubicBezTo>
                    <a:pt x="111923" y="6624"/>
                    <a:pt x="111860" y="6596"/>
                    <a:pt x="111798" y="6596"/>
                  </a:cubicBezTo>
                  <a:cubicBezTo>
                    <a:pt x="111765" y="6596"/>
                    <a:pt x="111732" y="6604"/>
                    <a:pt x="111705" y="6622"/>
                  </a:cubicBezTo>
                  <a:lnTo>
                    <a:pt x="111204" y="6923"/>
                  </a:lnTo>
                  <a:cubicBezTo>
                    <a:pt x="111229" y="5745"/>
                    <a:pt x="110978" y="4567"/>
                    <a:pt x="110276" y="3489"/>
                  </a:cubicBezTo>
                  <a:cubicBezTo>
                    <a:pt x="109575" y="2462"/>
                    <a:pt x="108497" y="1810"/>
                    <a:pt x="107344" y="1685"/>
                  </a:cubicBezTo>
                  <a:lnTo>
                    <a:pt x="107645" y="1309"/>
                  </a:lnTo>
                  <a:cubicBezTo>
                    <a:pt x="107695" y="1234"/>
                    <a:pt x="107695" y="1108"/>
                    <a:pt x="107620" y="1058"/>
                  </a:cubicBezTo>
                  <a:cubicBezTo>
                    <a:pt x="107588" y="1027"/>
                    <a:pt x="107548" y="1013"/>
                    <a:pt x="107508" y="1013"/>
                  </a:cubicBezTo>
                  <a:cubicBezTo>
                    <a:pt x="107453" y="1013"/>
                    <a:pt x="107398" y="1040"/>
                    <a:pt x="107369" y="1083"/>
                  </a:cubicBezTo>
                  <a:lnTo>
                    <a:pt x="106993" y="1559"/>
                  </a:lnTo>
                  <a:lnTo>
                    <a:pt x="106617" y="1108"/>
                  </a:lnTo>
                  <a:cubicBezTo>
                    <a:pt x="106574" y="1065"/>
                    <a:pt x="106521" y="1038"/>
                    <a:pt x="106471" y="1038"/>
                  </a:cubicBezTo>
                  <a:cubicBezTo>
                    <a:pt x="106434" y="1038"/>
                    <a:pt x="106398" y="1052"/>
                    <a:pt x="106367" y="1083"/>
                  </a:cubicBezTo>
                  <a:cubicBezTo>
                    <a:pt x="106291" y="1133"/>
                    <a:pt x="106266" y="1259"/>
                    <a:pt x="106342" y="1334"/>
                  </a:cubicBezTo>
                  <a:lnTo>
                    <a:pt x="106617" y="1660"/>
                  </a:lnTo>
                  <a:cubicBezTo>
                    <a:pt x="105164" y="1785"/>
                    <a:pt x="104036" y="2787"/>
                    <a:pt x="103284" y="4617"/>
                  </a:cubicBezTo>
                  <a:cubicBezTo>
                    <a:pt x="102357" y="6798"/>
                    <a:pt x="102407" y="9329"/>
                    <a:pt x="103159" y="11610"/>
                  </a:cubicBezTo>
                  <a:cubicBezTo>
                    <a:pt x="102958" y="11509"/>
                    <a:pt x="102758" y="11434"/>
                    <a:pt x="102582" y="11334"/>
                  </a:cubicBezTo>
                  <a:cubicBezTo>
                    <a:pt x="102549" y="11317"/>
                    <a:pt x="102515" y="11309"/>
                    <a:pt x="102484" y="11309"/>
                  </a:cubicBezTo>
                  <a:cubicBezTo>
                    <a:pt x="102421" y="11309"/>
                    <a:pt x="102365" y="11342"/>
                    <a:pt x="102331" y="11409"/>
                  </a:cubicBezTo>
                  <a:cubicBezTo>
                    <a:pt x="102281" y="11484"/>
                    <a:pt x="102331" y="11610"/>
                    <a:pt x="102407" y="11635"/>
                  </a:cubicBezTo>
                  <a:cubicBezTo>
                    <a:pt x="102607" y="11760"/>
                    <a:pt x="102833" y="11860"/>
                    <a:pt x="103058" y="11935"/>
                  </a:cubicBezTo>
                  <a:lnTo>
                    <a:pt x="102707" y="12612"/>
                  </a:lnTo>
                  <a:cubicBezTo>
                    <a:pt x="102682" y="12687"/>
                    <a:pt x="102707" y="12813"/>
                    <a:pt x="102808" y="12838"/>
                  </a:cubicBezTo>
                  <a:cubicBezTo>
                    <a:pt x="102833" y="12863"/>
                    <a:pt x="102858" y="12863"/>
                    <a:pt x="102883" y="12863"/>
                  </a:cubicBezTo>
                  <a:cubicBezTo>
                    <a:pt x="102933" y="12863"/>
                    <a:pt x="103008" y="12838"/>
                    <a:pt x="103033" y="12762"/>
                  </a:cubicBezTo>
                  <a:lnTo>
                    <a:pt x="103359" y="12136"/>
                  </a:lnTo>
                  <a:cubicBezTo>
                    <a:pt x="103910" y="13564"/>
                    <a:pt x="104788" y="14843"/>
                    <a:pt x="105890" y="15870"/>
                  </a:cubicBezTo>
                  <a:cubicBezTo>
                    <a:pt x="105540" y="16121"/>
                    <a:pt x="105189" y="16346"/>
                    <a:pt x="104813" y="16572"/>
                  </a:cubicBezTo>
                  <a:cubicBezTo>
                    <a:pt x="104612" y="16422"/>
                    <a:pt x="104387" y="16271"/>
                    <a:pt x="104186" y="16121"/>
                  </a:cubicBezTo>
                  <a:cubicBezTo>
                    <a:pt x="104155" y="16089"/>
                    <a:pt x="104119" y="16075"/>
                    <a:pt x="104082" y="16075"/>
                  </a:cubicBezTo>
                  <a:cubicBezTo>
                    <a:pt x="104031" y="16075"/>
                    <a:pt x="103979" y="16102"/>
                    <a:pt x="103936" y="16146"/>
                  </a:cubicBezTo>
                  <a:cubicBezTo>
                    <a:pt x="103885" y="16221"/>
                    <a:pt x="103885" y="16321"/>
                    <a:pt x="103961" y="16397"/>
                  </a:cubicBezTo>
                  <a:cubicBezTo>
                    <a:pt x="104136" y="16522"/>
                    <a:pt x="104286" y="16647"/>
                    <a:pt x="104462" y="16747"/>
                  </a:cubicBezTo>
                  <a:cubicBezTo>
                    <a:pt x="104111" y="16948"/>
                    <a:pt x="103760" y="17123"/>
                    <a:pt x="103409" y="17249"/>
                  </a:cubicBezTo>
                  <a:cubicBezTo>
                    <a:pt x="102732" y="17524"/>
                    <a:pt x="102081" y="17700"/>
                    <a:pt x="101429" y="17775"/>
                  </a:cubicBezTo>
                  <a:lnTo>
                    <a:pt x="99499" y="17775"/>
                  </a:lnTo>
                  <a:cubicBezTo>
                    <a:pt x="98748" y="17675"/>
                    <a:pt x="98021" y="17449"/>
                    <a:pt x="97344" y="17098"/>
                  </a:cubicBezTo>
                  <a:cubicBezTo>
                    <a:pt x="96216" y="16497"/>
                    <a:pt x="95314" y="15670"/>
                    <a:pt x="94587" y="14667"/>
                  </a:cubicBezTo>
                  <a:cubicBezTo>
                    <a:pt x="96592" y="12762"/>
                    <a:pt x="97745" y="10256"/>
                    <a:pt x="97770" y="7725"/>
                  </a:cubicBezTo>
                  <a:cubicBezTo>
                    <a:pt x="97795" y="7023"/>
                    <a:pt x="97695" y="5720"/>
                    <a:pt x="97118" y="4542"/>
                  </a:cubicBezTo>
                  <a:lnTo>
                    <a:pt x="97118" y="4542"/>
                  </a:lnTo>
                  <a:cubicBezTo>
                    <a:pt x="97219" y="4567"/>
                    <a:pt x="97319" y="4592"/>
                    <a:pt x="97419" y="4642"/>
                  </a:cubicBezTo>
                  <a:lnTo>
                    <a:pt x="97469" y="4642"/>
                  </a:lnTo>
                  <a:cubicBezTo>
                    <a:pt x="97544" y="4642"/>
                    <a:pt x="97620" y="4592"/>
                    <a:pt x="97645" y="4517"/>
                  </a:cubicBezTo>
                  <a:cubicBezTo>
                    <a:pt x="97670" y="4417"/>
                    <a:pt x="97620" y="4316"/>
                    <a:pt x="97544" y="4291"/>
                  </a:cubicBezTo>
                  <a:cubicBezTo>
                    <a:pt x="97319" y="4216"/>
                    <a:pt x="97093" y="4141"/>
                    <a:pt x="96868" y="4091"/>
                  </a:cubicBezTo>
                  <a:cubicBezTo>
                    <a:pt x="96818" y="4041"/>
                    <a:pt x="96793" y="3990"/>
                    <a:pt x="96742" y="3940"/>
                  </a:cubicBezTo>
                  <a:lnTo>
                    <a:pt x="96918" y="3464"/>
                  </a:lnTo>
                  <a:cubicBezTo>
                    <a:pt x="96943" y="3364"/>
                    <a:pt x="96893" y="3264"/>
                    <a:pt x="96793" y="3239"/>
                  </a:cubicBezTo>
                  <a:cubicBezTo>
                    <a:pt x="96775" y="3233"/>
                    <a:pt x="96754" y="3230"/>
                    <a:pt x="96733" y="3230"/>
                  </a:cubicBezTo>
                  <a:cubicBezTo>
                    <a:pt x="96664" y="3230"/>
                    <a:pt x="96586" y="3262"/>
                    <a:pt x="96567" y="3339"/>
                  </a:cubicBezTo>
                  <a:lnTo>
                    <a:pt x="96492" y="3589"/>
                  </a:lnTo>
                  <a:cubicBezTo>
                    <a:pt x="96141" y="3214"/>
                    <a:pt x="95740" y="2888"/>
                    <a:pt x="95214" y="2612"/>
                  </a:cubicBezTo>
                  <a:cubicBezTo>
                    <a:pt x="94737" y="2386"/>
                    <a:pt x="94236" y="2261"/>
                    <a:pt x="93735" y="2261"/>
                  </a:cubicBezTo>
                  <a:cubicBezTo>
                    <a:pt x="93810" y="2136"/>
                    <a:pt x="93885" y="2011"/>
                    <a:pt x="93961" y="1910"/>
                  </a:cubicBezTo>
                  <a:cubicBezTo>
                    <a:pt x="94011" y="1810"/>
                    <a:pt x="93986" y="1710"/>
                    <a:pt x="93910" y="1660"/>
                  </a:cubicBezTo>
                  <a:cubicBezTo>
                    <a:pt x="93875" y="1642"/>
                    <a:pt x="93839" y="1634"/>
                    <a:pt x="93806" y="1634"/>
                  </a:cubicBezTo>
                  <a:cubicBezTo>
                    <a:pt x="93745" y="1634"/>
                    <a:pt x="93692" y="1661"/>
                    <a:pt x="93660" y="1710"/>
                  </a:cubicBezTo>
                  <a:cubicBezTo>
                    <a:pt x="93560" y="1860"/>
                    <a:pt x="93459" y="2036"/>
                    <a:pt x="93359" y="2211"/>
                  </a:cubicBezTo>
                  <a:cubicBezTo>
                    <a:pt x="93234" y="2036"/>
                    <a:pt x="93108" y="1885"/>
                    <a:pt x="92983" y="1710"/>
                  </a:cubicBezTo>
                  <a:cubicBezTo>
                    <a:pt x="92951" y="1661"/>
                    <a:pt x="92897" y="1634"/>
                    <a:pt x="92837" y="1634"/>
                  </a:cubicBezTo>
                  <a:cubicBezTo>
                    <a:pt x="92803" y="1634"/>
                    <a:pt x="92768" y="1642"/>
                    <a:pt x="92732" y="1660"/>
                  </a:cubicBezTo>
                  <a:cubicBezTo>
                    <a:pt x="92657" y="1710"/>
                    <a:pt x="92632" y="1835"/>
                    <a:pt x="92682" y="1910"/>
                  </a:cubicBezTo>
                  <a:cubicBezTo>
                    <a:pt x="92808" y="2061"/>
                    <a:pt x="92908" y="2211"/>
                    <a:pt x="93033" y="2361"/>
                  </a:cubicBezTo>
                  <a:cubicBezTo>
                    <a:pt x="92482" y="2487"/>
                    <a:pt x="92006" y="2737"/>
                    <a:pt x="91605" y="3163"/>
                  </a:cubicBezTo>
                  <a:cubicBezTo>
                    <a:pt x="90502" y="4366"/>
                    <a:pt x="90853" y="6071"/>
                    <a:pt x="91254" y="7549"/>
                  </a:cubicBezTo>
                  <a:cubicBezTo>
                    <a:pt x="91279" y="7625"/>
                    <a:pt x="91304" y="7700"/>
                    <a:pt x="91329" y="7775"/>
                  </a:cubicBezTo>
                  <a:lnTo>
                    <a:pt x="90652" y="7850"/>
                  </a:lnTo>
                  <a:cubicBezTo>
                    <a:pt x="90552" y="7850"/>
                    <a:pt x="90477" y="7950"/>
                    <a:pt x="90502" y="8051"/>
                  </a:cubicBezTo>
                  <a:cubicBezTo>
                    <a:pt x="90502" y="8126"/>
                    <a:pt x="90577" y="8201"/>
                    <a:pt x="90677" y="8201"/>
                  </a:cubicBezTo>
                  <a:lnTo>
                    <a:pt x="91429" y="8126"/>
                  </a:lnTo>
                  <a:cubicBezTo>
                    <a:pt x="91454" y="8276"/>
                    <a:pt x="91504" y="8427"/>
                    <a:pt x="91554" y="8577"/>
                  </a:cubicBezTo>
                  <a:cubicBezTo>
                    <a:pt x="91379" y="8627"/>
                    <a:pt x="91179" y="8652"/>
                    <a:pt x="91003" y="8677"/>
                  </a:cubicBezTo>
                  <a:cubicBezTo>
                    <a:pt x="90903" y="8702"/>
                    <a:pt x="90853" y="8777"/>
                    <a:pt x="90853" y="8878"/>
                  </a:cubicBezTo>
                  <a:cubicBezTo>
                    <a:pt x="90853" y="8978"/>
                    <a:pt x="90953" y="9028"/>
                    <a:pt x="91028" y="9028"/>
                  </a:cubicBezTo>
                  <a:lnTo>
                    <a:pt x="91053" y="9028"/>
                  </a:lnTo>
                  <a:cubicBezTo>
                    <a:pt x="91254" y="9003"/>
                    <a:pt x="91454" y="8978"/>
                    <a:pt x="91655" y="8928"/>
                  </a:cubicBezTo>
                  <a:cubicBezTo>
                    <a:pt x="92256" y="10983"/>
                    <a:pt x="92983" y="12988"/>
                    <a:pt x="94111" y="14617"/>
                  </a:cubicBezTo>
                  <a:cubicBezTo>
                    <a:pt x="94036" y="14692"/>
                    <a:pt x="93961" y="14742"/>
                    <a:pt x="93885" y="14818"/>
                  </a:cubicBezTo>
                  <a:cubicBezTo>
                    <a:pt x="93610" y="15043"/>
                    <a:pt x="93334" y="15269"/>
                    <a:pt x="93033" y="15469"/>
                  </a:cubicBezTo>
                  <a:cubicBezTo>
                    <a:pt x="93033" y="15344"/>
                    <a:pt x="93033" y="15219"/>
                    <a:pt x="93033" y="15093"/>
                  </a:cubicBezTo>
                  <a:cubicBezTo>
                    <a:pt x="93033" y="14993"/>
                    <a:pt x="92933" y="14918"/>
                    <a:pt x="92833" y="14918"/>
                  </a:cubicBezTo>
                  <a:cubicBezTo>
                    <a:pt x="92757" y="14943"/>
                    <a:pt x="92682" y="15018"/>
                    <a:pt x="92682" y="15118"/>
                  </a:cubicBezTo>
                  <a:cubicBezTo>
                    <a:pt x="92682" y="15319"/>
                    <a:pt x="92682" y="15519"/>
                    <a:pt x="92682" y="15695"/>
                  </a:cubicBezTo>
                  <a:lnTo>
                    <a:pt x="92331" y="15519"/>
                  </a:lnTo>
                  <a:cubicBezTo>
                    <a:pt x="92331" y="15494"/>
                    <a:pt x="92331" y="15444"/>
                    <a:pt x="92306" y="15419"/>
                  </a:cubicBezTo>
                  <a:cubicBezTo>
                    <a:pt x="92269" y="15363"/>
                    <a:pt x="92203" y="15335"/>
                    <a:pt x="92141" y="15335"/>
                  </a:cubicBezTo>
                  <a:cubicBezTo>
                    <a:pt x="92120" y="15335"/>
                    <a:pt x="92100" y="15338"/>
                    <a:pt x="92081" y="15344"/>
                  </a:cubicBezTo>
                  <a:cubicBezTo>
                    <a:pt x="92006" y="15369"/>
                    <a:pt x="91930" y="15469"/>
                    <a:pt x="91930" y="15519"/>
                  </a:cubicBezTo>
                  <a:cubicBezTo>
                    <a:pt x="91905" y="15595"/>
                    <a:pt x="91930" y="15720"/>
                    <a:pt x="92081" y="15795"/>
                  </a:cubicBezTo>
                  <a:lnTo>
                    <a:pt x="92331" y="15920"/>
                  </a:lnTo>
                  <a:cubicBezTo>
                    <a:pt x="90812" y="16812"/>
                    <a:pt x="89145" y="17278"/>
                    <a:pt x="87502" y="17278"/>
                  </a:cubicBezTo>
                  <a:cubicBezTo>
                    <a:pt x="87113" y="17278"/>
                    <a:pt x="86725" y="17251"/>
                    <a:pt x="86341" y="17199"/>
                  </a:cubicBezTo>
                  <a:cubicBezTo>
                    <a:pt x="84587" y="16923"/>
                    <a:pt x="82908" y="16121"/>
                    <a:pt x="81529" y="14843"/>
                  </a:cubicBezTo>
                  <a:cubicBezTo>
                    <a:pt x="82582" y="13915"/>
                    <a:pt x="83384" y="12838"/>
                    <a:pt x="83960" y="11710"/>
                  </a:cubicBezTo>
                  <a:cubicBezTo>
                    <a:pt x="84011" y="11810"/>
                    <a:pt x="84061" y="11910"/>
                    <a:pt x="84111" y="12011"/>
                  </a:cubicBezTo>
                  <a:cubicBezTo>
                    <a:pt x="84136" y="12086"/>
                    <a:pt x="84186" y="12136"/>
                    <a:pt x="84261" y="12136"/>
                  </a:cubicBezTo>
                  <a:cubicBezTo>
                    <a:pt x="84286" y="12136"/>
                    <a:pt x="84311" y="12111"/>
                    <a:pt x="84336" y="12111"/>
                  </a:cubicBezTo>
                  <a:cubicBezTo>
                    <a:pt x="84437" y="12061"/>
                    <a:pt x="84462" y="11960"/>
                    <a:pt x="84437" y="11885"/>
                  </a:cubicBezTo>
                  <a:cubicBezTo>
                    <a:pt x="84361" y="11710"/>
                    <a:pt x="84286" y="11534"/>
                    <a:pt x="84186" y="11384"/>
                  </a:cubicBezTo>
                  <a:lnTo>
                    <a:pt x="84963" y="11033"/>
                  </a:lnTo>
                  <a:cubicBezTo>
                    <a:pt x="85063" y="10983"/>
                    <a:pt x="85088" y="10883"/>
                    <a:pt x="85063" y="10808"/>
                  </a:cubicBezTo>
                  <a:cubicBezTo>
                    <a:pt x="85027" y="10734"/>
                    <a:pt x="84963" y="10688"/>
                    <a:pt x="84892" y="10688"/>
                  </a:cubicBezTo>
                  <a:cubicBezTo>
                    <a:pt x="84866" y="10688"/>
                    <a:pt x="84839" y="10694"/>
                    <a:pt x="84813" y="10707"/>
                  </a:cubicBezTo>
                  <a:lnTo>
                    <a:pt x="84286" y="10958"/>
                  </a:lnTo>
                  <a:cubicBezTo>
                    <a:pt x="84762" y="9730"/>
                    <a:pt x="84988" y="8452"/>
                    <a:pt x="84888" y="7173"/>
                  </a:cubicBezTo>
                  <a:cubicBezTo>
                    <a:pt x="84888" y="7073"/>
                    <a:pt x="84863" y="6998"/>
                    <a:pt x="84863" y="6898"/>
                  </a:cubicBezTo>
                  <a:lnTo>
                    <a:pt x="84863" y="6898"/>
                  </a:lnTo>
                  <a:lnTo>
                    <a:pt x="85339" y="7324"/>
                  </a:lnTo>
                  <a:cubicBezTo>
                    <a:pt x="85389" y="7349"/>
                    <a:pt x="85414" y="7374"/>
                    <a:pt x="85464" y="7374"/>
                  </a:cubicBezTo>
                  <a:cubicBezTo>
                    <a:pt x="85514" y="7374"/>
                    <a:pt x="85564" y="7349"/>
                    <a:pt x="85590" y="7299"/>
                  </a:cubicBezTo>
                  <a:cubicBezTo>
                    <a:pt x="85665" y="7224"/>
                    <a:pt x="85665" y="7123"/>
                    <a:pt x="85590" y="7048"/>
                  </a:cubicBezTo>
                  <a:lnTo>
                    <a:pt x="84863" y="6422"/>
                  </a:lnTo>
                  <a:lnTo>
                    <a:pt x="85564" y="6196"/>
                  </a:lnTo>
                  <a:cubicBezTo>
                    <a:pt x="85665" y="6146"/>
                    <a:pt x="85715" y="6046"/>
                    <a:pt x="85665" y="5945"/>
                  </a:cubicBezTo>
                  <a:cubicBezTo>
                    <a:pt x="85644" y="5884"/>
                    <a:pt x="85573" y="5839"/>
                    <a:pt x="85492" y="5839"/>
                  </a:cubicBezTo>
                  <a:cubicBezTo>
                    <a:pt x="85475" y="5839"/>
                    <a:pt x="85457" y="5841"/>
                    <a:pt x="85439" y="5845"/>
                  </a:cubicBezTo>
                  <a:lnTo>
                    <a:pt x="84737" y="6096"/>
                  </a:lnTo>
                  <a:cubicBezTo>
                    <a:pt x="84462" y="4843"/>
                    <a:pt x="83910" y="3815"/>
                    <a:pt x="83083" y="3163"/>
                  </a:cubicBezTo>
                  <a:cubicBezTo>
                    <a:pt x="82482" y="2662"/>
                    <a:pt x="81730" y="2386"/>
                    <a:pt x="80953" y="2386"/>
                  </a:cubicBezTo>
                  <a:lnTo>
                    <a:pt x="80878" y="1960"/>
                  </a:lnTo>
                  <a:cubicBezTo>
                    <a:pt x="80853" y="1860"/>
                    <a:pt x="80777" y="1810"/>
                    <a:pt x="80677" y="1810"/>
                  </a:cubicBezTo>
                  <a:cubicBezTo>
                    <a:pt x="80577" y="1835"/>
                    <a:pt x="80502" y="1935"/>
                    <a:pt x="80527" y="2011"/>
                  </a:cubicBezTo>
                  <a:lnTo>
                    <a:pt x="80602" y="2412"/>
                  </a:lnTo>
                  <a:cubicBezTo>
                    <a:pt x="80527" y="2412"/>
                    <a:pt x="80477" y="2437"/>
                    <a:pt x="80402" y="2437"/>
                  </a:cubicBezTo>
                  <a:cubicBezTo>
                    <a:pt x="79324" y="2612"/>
                    <a:pt x="78747" y="3214"/>
                    <a:pt x="78397" y="3940"/>
                  </a:cubicBezTo>
                  <a:lnTo>
                    <a:pt x="77920" y="3539"/>
                  </a:lnTo>
                  <a:cubicBezTo>
                    <a:pt x="77887" y="3517"/>
                    <a:pt x="77843" y="3504"/>
                    <a:pt x="77800" y="3504"/>
                  </a:cubicBezTo>
                  <a:cubicBezTo>
                    <a:pt x="77748" y="3504"/>
                    <a:pt x="77697" y="3523"/>
                    <a:pt x="77670" y="3564"/>
                  </a:cubicBezTo>
                  <a:cubicBezTo>
                    <a:pt x="77595" y="3640"/>
                    <a:pt x="77620" y="3765"/>
                    <a:pt x="77695" y="3815"/>
                  </a:cubicBezTo>
                  <a:lnTo>
                    <a:pt x="78196" y="4241"/>
                  </a:lnTo>
                  <a:lnTo>
                    <a:pt x="77544" y="4517"/>
                  </a:lnTo>
                  <a:cubicBezTo>
                    <a:pt x="77469" y="4567"/>
                    <a:pt x="77419" y="4667"/>
                    <a:pt x="77469" y="4767"/>
                  </a:cubicBezTo>
                  <a:cubicBezTo>
                    <a:pt x="77494" y="4818"/>
                    <a:pt x="77544" y="4868"/>
                    <a:pt x="77620" y="4868"/>
                  </a:cubicBezTo>
                  <a:cubicBezTo>
                    <a:pt x="77645" y="4868"/>
                    <a:pt x="77670" y="4868"/>
                    <a:pt x="77695" y="4843"/>
                  </a:cubicBezTo>
                  <a:lnTo>
                    <a:pt x="78121" y="4667"/>
                  </a:lnTo>
                  <a:lnTo>
                    <a:pt x="78121" y="4667"/>
                  </a:lnTo>
                  <a:cubicBezTo>
                    <a:pt x="78096" y="4717"/>
                    <a:pt x="78096" y="4792"/>
                    <a:pt x="78071" y="4843"/>
                  </a:cubicBezTo>
                  <a:cubicBezTo>
                    <a:pt x="77720" y="6046"/>
                    <a:pt x="77645" y="7299"/>
                    <a:pt x="77820" y="8552"/>
                  </a:cubicBezTo>
                  <a:lnTo>
                    <a:pt x="76968" y="6622"/>
                  </a:lnTo>
                  <a:lnTo>
                    <a:pt x="74311" y="6622"/>
                  </a:lnTo>
                  <a:lnTo>
                    <a:pt x="77344" y="16898"/>
                  </a:lnTo>
                  <a:cubicBezTo>
                    <a:pt x="76371" y="17207"/>
                    <a:pt x="75360" y="17373"/>
                    <a:pt x="74364" y="17373"/>
                  </a:cubicBezTo>
                  <a:cubicBezTo>
                    <a:pt x="73743" y="17373"/>
                    <a:pt x="73128" y="17308"/>
                    <a:pt x="72532" y="17174"/>
                  </a:cubicBezTo>
                  <a:cubicBezTo>
                    <a:pt x="70953" y="16823"/>
                    <a:pt x="69474" y="16046"/>
                    <a:pt x="68221" y="14918"/>
                  </a:cubicBezTo>
                  <a:cubicBezTo>
                    <a:pt x="68321" y="14793"/>
                    <a:pt x="68447" y="14667"/>
                    <a:pt x="68547" y="14542"/>
                  </a:cubicBezTo>
                  <a:cubicBezTo>
                    <a:pt x="69023" y="14016"/>
                    <a:pt x="69399" y="13439"/>
                    <a:pt x="69725" y="12813"/>
                  </a:cubicBezTo>
                  <a:lnTo>
                    <a:pt x="69750" y="12938"/>
                  </a:lnTo>
                  <a:cubicBezTo>
                    <a:pt x="69775" y="13013"/>
                    <a:pt x="69850" y="13063"/>
                    <a:pt x="69925" y="13063"/>
                  </a:cubicBezTo>
                  <a:lnTo>
                    <a:pt x="69975" y="13063"/>
                  </a:lnTo>
                  <a:cubicBezTo>
                    <a:pt x="70076" y="13038"/>
                    <a:pt x="70126" y="12963"/>
                    <a:pt x="70101" y="12863"/>
                  </a:cubicBezTo>
                  <a:lnTo>
                    <a:pt x="69975" y="12286"/>
                  </a:lnTo>
                  <a:cubicBezTo>
                    <a:pt x="70000" y="12236"/>
                    <a:pt x="70026" y="12186"/>
                    <a:pt x="70051" y="12136"/>
                  </a:cubicBezTo>
                  <a:lnTo>
                    <a:pt x="70602" y="12311"/>
                  </a:lnTo>
                  <a:cubicBezTo>
                    <a:pt x="70627" y="12336"/>
                    <a:pt x="70652" y="12336"/>
                    <a:pt x="70652" y="12336"/>
                  </a:cubicBezTo>
                  <a:cubicBezTo>
                    <a:pt x="70727" y="12336"/>
                    <a:pt x="70802" y="12286"/>
                    <a:pt x="70828" y="12211"/>
                  </a:cubicBezTo>
                  <a:cubicBezTo>
                    <a:pt x="70853" y="12111"/>
                    <a:pt x="70802" y="12011"/>
                    <a:pt x="70727" y="11986"/>
                  </a:cubicBezTo>
                  <a:lnTo>
                    <a:pt x="70176" y="11785"/>
                  </a:lnTo>
                  <a:cubicBezTo>
                    <a:pt x="70652" y="10532"/>
                    <a:pt x="70853" y="9128"/>
                    <a:pt x="70752" y="7725"/>
                  </a:cubicBezTo>
                  <a:cubicBezTo>
                    <a:pt x="70702" y="6948"/>
                    <a:pt x="70552" y="6196"/>
                    <a:pt x="70326" y="5469"/>
                  </a:cubicBezTo>
                  <a:cubicBezTo>
                    <a:pt x="70552" y="5394"/>
                    <a:pt x="70777" y="5319"/>
                    <a:pt x="71003" y="5219"/>
                  </a:cubicBezTo>
                  <a:cubicBezTo>
                    <a:pt x="71078" y="5193"/>
                    <a:pt x="71128" y="5093"/>
                    <a:pt x="71078" y="4993"/>
                  </a:cubicBezTo>
                  <a:cubicBezTo>
                    <a:pt x="71059" y="4916"/>
                    <a:pt x="70996" y="4884"/>
                    <a:pt x="70923" y="4884"/>
                  </a:cubicBezTo>
                  <a:cubicBezTo>
                    <a:pt x="70900" y="4884"/>
                    <a:pt x="70876" y="4887"/>
                    <a:pt x="70853" y="4893"/>
                  </a:cubicBezTo>
                  <a:cubicBezTo>
                    <a:pt x="70652" y="4993"/>
                    <a:pt x="70427" y="5068"/>
                    <a:pt x="70226" y="5143"/>
                  </a:cubicBezTo>
                  <a:cubicBezTo>
                    <a:pt x="70226" y="5143"/>
                    <a:pt x="70226" y="5118"/>
                    <a:pt x="70226" y="5118"/>
                  </a:cubicBezTo>
                  <a:cubicBezTo>
                    <a:pt x="70326" y="4943"/>
                    <a:pt x="70427" y="4742"/>
                    <a:pt x="70552" y="4567"/>
                  </a:cubicBezTo>
                  <a:cubicBezTo>
                    <a:pt x="70602" y="4492"/>
                    <a:pt x="70577" y="4391"/>
                    <a:pt x="70502" y="4341"/>
                  </a:cubicBezTo>
                  <a:cubicBezTo>
                    <a:pt x="70470" y="4310"/>
                    <a:pt x="70430" y="4296"/>
                    <a:pt x="70390" y="4296"/>
                  </a:cubicBezTo>
                  <a:cubicBezTo>
                    <a:pt x="70335" y="4296"/>
                    <a:pt x="70280" y="4323"/>
                    <a:pt x="70251" y="4366"/>
                  </a:cubicBezTo>
                  <a:cubicBezTo>
                    <a:pt x="70176" y="4492"/>
                    <a:pt x="70101" y="4592"/>
                    <a:pt x="70051" y="4717"/>
                  </a:cubicBezTo>
                  <a:cubicBezTo>
                    <a:pt x="69549" y="3514"/>
                    <a:pt x="68823" y="2462"/>
                    <a:pt x="67845" y="1635"/>
                  </a:cubicBezTo>
                  <a:cubicBezTo>
                    <a:pt x="67469" y="1309"/>
                    <a:pt x="67018" y="1083"/>
                    <a:pt x="66592" y="1058"/>
                  </a:cubicBezTo>
                  <a:cubicBezTo>
                    <a:pt x="66518" y="1051"/>
                    <a:pt x="66447" y="1047"/>
                    <a:pt x="66378" y="1047"/>
                  </a:cubicBezTo>
                  <a:cubicBezTo>
                    <a:pt x="65981" y="1047"/>
                    <a:pt x="65670" y="1167"/>
                    <a:pt x="65414" y="1359"/>
                  </a:cubicBezTo>
                  <a:cubicBezTo>
                    <a:pt x="65439" y="1234"/>
                    <a:pt x="65464" y="1108"/>
                    <a:pt x="65489" y="958"/>
                  </a:cubicBezTo>
                  <a:cubicBezTo>
                    <a:pt x="65514" y="858"/>
                    <a:pt x="65439" y="782"/>
                    <a:pt x="65339" y="757"/>
                  </a:cubicBezTo>
                  <a:cubicBezTo>
                    <a:pt x="65322" y="753"/>
                    <a:pt x="65305" y="751"/>
                    <a:pt x="65290" y="751"/>
                  </a:cubicBezTo>
                  <a:cubicBezTo>
                    <a:pt x="65214" y="751"/>
                    <a:pt x="65159" y="800"/>
                    <a:pt x="65138" y="883"/>
                  </a:cubicBezTo>
                  <a:cubicBezTo>
                    <a:pt x="65088" y="1083"/>
                    <a:pt x="65063" y="1284"/>
                    <a:pt x="65013" y="1484"/>
                  </a:cubicBezTo>
                  <a:cubicBezTo>
                    <a:pt x="64938" y="1459"/>
                    <a:pt x="64863" y="1409"/>
                    <a:pt x="64787" y="1359"/>
                  </a:cubicBezTo>
                  <a:cubicBezTo>
                    <a:pt x="64752" y="1341"/>
                    <a:pt x="64716" y="1333"/>
                    <a:pt x="64683" y="1333"/>
                  </a:cubicBezTo>
                  <a:cubicBezTo>
                    <a:pt x="64622" y="1333"/>
                    <a:pt x="64569" y="1360"/>
                    <a:pt x="64537" y="1409"/>
                  </a:cubicBezTo>
                  <a:cubicBezTo>
                    <a:pt x="64487" y="1484"/>
                    <a:pt x="64512" y="1610"/>
                    <a:pt x="64587" y="1660"/>
                  </a:cubicBezTo>
                  <a:cubicBezTo>
                    <a:pt x="64712" y="1735"/>
                    <a:pt x="64812" y="1785"/>
                    <a:pt x="64938" y="1860"/>
                  </a:cubicBezTo>
                  <a:cubicBezTo>
                    <a:pt x="64662" y="2261"/>
                    <a:pt x="64537" y="2687"/>
                    <a:pt x="64462" y="2913"/>
                  </a:cubicBezTo>
                  <a:cubicBezTo>
                    <a:pt x="63760" y="5068"/>
                    <a:pt x="63785" y="7474"/>
                    <a:pt x="64512" y="9730"/>
                  </a:cubicBezTo>
                  <a:cubicBezTo>
                    <a:pt x="64336" y="9780"/>
                    <a:pt x="64161" y="9830"/>
                    <a:pt x="63985" y="9855"/>
                  </a:cubicBezTo>
                  <a:cubicBezTo>
                    <a:pt x="63885" y="9880"/>
                    <a:pt x="63835" y="9980"/>
                    <a:pt x="63835" y="10056"/>
                  </a:cubicBezTo>
                  <a:cubicBezTo>
                    <a:pt x="63860" y="10156"/>
                    <a:pt x="63935" y="10206"/>
                    <a:pt x="64010" y="10206"/>
                  </a:cubicBezTo>
                  <a:lnTo>
                    <a:pt x="64061" y="10206"/>
                  </a:lnTo>
                  <a:cubicBezTo>
                    <a:pt x="64236" y="10181"/>
                    <a:pt x="64437" y="10131"/>
                    <a:pt x="64612" y="10081"/>
                  </a:cubicBezTo>
                  <a:cubicBezTo>
                    <a:pt x="64687" y="10256"/>
                    <a:pt x="64737" y="10407"/>
                    <a:pt x="64812" y="10582"/>
                  </a:cubicBezTo>
                  <a:lnTo>
                    <a:pt x="64211" y="10958"/>
                  </a:lnTo>
                  <a:cubicBezTo>
                    <a:pt x="64111" y="11008"/>
                    <a:pt x="64086" y="11108"/>
                    <a:pt x="64136" y="11184"/>
                  </a:cubicBezTo>
                  <a:cubicBezTo>
                    <a:pt x="64186" y="11259"/>
                    <a:pt x="64236" y="11284"/>
                    <a:pt x="64286" y="11284"/>
                  </a:cubicBezTo>
                  <a:cubicBezTo>
                    <a:pt x="64336" y="11284"/>
                    <a:pt x="64361" y="11259"/>
                    <a:pt x="64386" y="11259"/>
                  </a:cubicBezTo>
                  <a:lnTo>
                    <a:pt x="64938" y="10908"/>
                  </a:lnTo>
                  <a:cubicBezTo>
                    <a:pt x="65138" y="11334"/>
                    <a:pt x="65339" y="11760"/>
                    <a:pt x="65564" y="12186"/>
                  </a:cubicBezTo>
                  <a:cubicBezTo>
                    <a:pt x="66166" y="13214"/>
                    <a:pt x="66893" y="14141"/>
                    <a:pt x="67695" y="14918"/>
                  </a:cubicBezTo>
                  <a:cubicBezTo>
                    <a:pt x="67168" y="15394"/>
                    <a:pt x="66592" y="15795"/>
                    <a:pt x="65965" y="16146"/>
                  </a:cubicBezTo>
                  <a:lnTo>
                    <a:pt x="65665" y="15945"/>
                  </a:lnTo>
                  <a:cubicBezTo>
                    <a:pt x="65665" y="15895"/>
                    <a:pt x="65640" y="15870"/>
                    <a:pt x="65614" y="15845"/>
                  </a:cubicBezTo>
                  <a:cubicBezTo>
                    <a:pt x="65577" y="15789"/>
                    <a:pt x="65525" y="15761"/>
                    <a:pt x="65459" y="15761"/>
                  </a:cubicBezTo>
                  <a:cubicBezTo>
                    <a:pt x="65437" y="15761"/>
                    <a:pt x="65414" y="15764"/>
                    <a:pt x="65389" y="15770"/>
                  </a:cubicBezTo>
                  <a:cubicBezTo>
                    <a:pt x="65339" y="15795"/>
                    <a:pt x="65264" y="15870"/>
                    <a:pt x="65264" y="15945"/>
                  </a:cubicBezTo>
                  <a:cubicBezTo>
                    <a:pt x="65239" y="15996"/>
                    <a:pt x="65264" y="16121"/>
                    <a:pt x="65389" y="16196"/>
                  </a:cubicBezTo>
                  <a:lnTo>
                    <a:pt x="65614" y="16321"/>
                  </a:lnTo>
                  <a:cubicBezTo>
                    <a:pt x="64230" y="17002"/>
                    <a:pt x="62670" y="17358"/>
                    <a:pt x="61112" y="17358"/>
                  </a:cubicBezTo>
                  <a:cubicBezTo>
                    <a:pt x="59398" y="17358"/>
                    <a:pt x="57686" y="16927"/>
                    <a:pt x="56216" y="16021"/>
                  </a:cubicBezTo>
                  <a:cubicBezTo>
                    <a:pt x="56091" y="15970"/>
                    <a:pt x="55990" y="15895"/>
                    <a:pt x="55890" y="15820"/>
                  </a:cubicBezTo>
                  <a:cubicBezTo>
                    <a:pt x="56742" y="15018"/>
                    <a:pt x="57494" y="14091"/>
                    <a:pt x="58146" y="13063"/>
                  </a:cubicBezTo>
                  <a:cubicBezTo>
                    <a:pt x="58447" y="12587"/>
                    <a:pt x="58697" y="12086"/>
                    <a:pt x="58923" y="11610"/>
                  </a:cubicBezTo>
                  <a:lnTo>
                    <a:pt x="58998" y="11760"/>
                  </a:lnTo>
                  <a:cubicBezTo>
                    <a:pt x="59023" y="11835"/>
                    <a:pt x="59098" y="11860"/>
                    <a:pt x="59173" y="11860"/>
                  </a:cubicBezTo>
                  <a:lnTo>
                    <a:pt x="59249" y="11860"/>
                  </a:lnTo>
                  <a:cubicBezTo>
                    <a:pt x="59324" y="11810"/>
                    <a:pt x="59374" y="11710"/>
                    <a:pt x="59324" y="11610"/>
                  </a:cubicBezTo>
                  <a:lnTo>
                    <a:pt x="59123" y="11209"/>
                  </a:lnTo>
                  <a:lnTo>
                    <a:pt x="60000" y="11083"/>
                  </a:lnTo>
                  <a:cubicBezTo>
                    <a:pt x="60101" y="11083"/>
                    <a:pt x="60151" y="10983"/>
                    <a:pt x="60151" y="10883"/>
                  </a:cubicBezTo>
                  <a:cubicBezTo>
                    <a:pt x="60129" y="10796"/>
                    <a:pt x="60051" y="10728"/>
                    <a:pt x="59981" y="10728"/>
                  </a:cubicBezTo>
                  <a:cubicBezTo>
                    <a:pt x="59971" y="10728"/>
                    <a:pt x="59960" y="10729"/>
                    <a:pt x="59950" y="10732"/>
                  </a:cubicBezTo>
                  <a:lnTo>
                    <a:pt x="59223" y="10833"/>
                  </a:lnTo>
                  <a:cubicBezTo>
                    <a:pt x="60076" y="8552"/>
                    <a:pt x="60151" y="6171"/>
                    <a:pt x="59474" y="3990"/>
                  </a:cubicBezTo>
                  <a:lnTo>
                    <a:pt x="59474" y="3990"/>
                  </a:lnTo>
                  <a:lnTo>
                    <a:pt x="60151" y="4341"/>
                  </a:lnTo>
                  <a:cubicBezTo>
                    <a:pt x="60176" y="4366"/>
                    <a:pt x="60201" y="4366"/>
                    <a:pt x="60226" y="4366"/>
                  </a:cubicBezTo>
                  <a:cubicBezTo>
                    <a:pt x="60301" y="4366"/>
                    <a:pt x="60351" y="4341"/>
                    <a:pt x="60401" y="4266"/>
                  </a:cubicBezTo>
                  <a:cubicBezTo>
                    <a:pt x="60426" y="4191"/>
                    <a:pt x="60401" y="4091"/>
                    <a:pt x="60326" y="4041"/>
                  </a:cubicBezTo>
                  <a:lnTo>
                    <a:pt x="59524" y="3640"/>
                  </a:lnTo>
                  <a:lnTo>
                    <a:pt x="59975" y="3138"/>
                  </a:lnTo>
                  <a:cubicBezTo>
                    <a:pt x="60051" y="3063"/>
                    <a:pt x="60051" y="2938"/>
                    <a:pt x="59975" y="2888"/>
                  </a:cubicBezTo>
                  <a:cubicBezTo>
                    <a:pt x="59938" y="2850"/>
                    <a:pt x="59888" y="2831"/>
                    <a:pt x="59841" y="2831"/>
                  </a:cubicBezTo>
                  <a:cubicBezTo>
                    <a:pt x="59794" y="2831"/>
                    <a:pt x="59750" y="2850"/>
                    <a:pt x="59725" y="2888"/>
                  </a:cubicBezTo>
                  <a:lnTo>
                    <a:pt x="59249" y="3414"/>
                  </a:lnTo>
                  <a:cubicBezTo>
                    <a:pt x="59123" y="3088"/>
                    <a:pt x="58973" y="2762"/>
                    <a:pt x="58822" y="2462"/>
                  </a:cubicBezTo>
                  <a:cubicBezTo>
                    <a:pt x="58472" y="1810"/>
                    <a:pt x="57970" y="1259"/>
                    <a:pt x="57394" y="908"/>
                  </a:cubicBezTo>
                  <a:cubicBezTo>
                    <a:pt x="57569" y="858"/>
                    <a:pt x="57745" y="833"/>
                    <a:pt x="57895" y="833"/>
                  </a:cubicBezTo>
                  <a:cubicBezTo>
                    <a:pt x="57995" y="808"/>
                    <a:pt x="58071" y="732"/>
                    <a:pt x="58071" y="632"/>
                  </a:cubicBezTo>
                  <a:cubicBezTo>
                    <a:pt x="58071" y="532"/>
                    <a:pt x="57970" y="457"/>
                    <a:pt x="57870" y="457"/>
                  </a:cubicBezTo>
                  <a:cubicBezTo>
                    <a:pt x="57569" y="482"/>
                    <a:pt x="57269" y="557"/>
                    <a:pt x="56968" y="632"/>
                  </a:cubicBezTo>
                  <a:cubicBezTo>
                    <a:pt x="56968" y="482"/>
                    <a:pt x="56943" y="356"/>
                    <a:pt x="56918" y="206"/>
                  </a:cubicBezTo>
                  <a:cubicBezTo>
                    <a:pt x="56868" y="31"/>
                    <a:pt x="56742" y="5"/>
                    <a:pt x="56692" y="5"/>
                  </a:cubicBezTo>
                  <a:cubicBezTo>
                    <a:pt x="56682" y="2"/>
                    <a:pt x="56672" y="1"/>
                    <a:pt x="56662" y="1"/>
                  </a:cubicBezTo>
                  <a:close/>
                </a:path>
              </a:pathLst>
            </a:custGeom>
            <a:solidFill>
              <a:srgbClr val="CF8000">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6"/>
            <p:cNvSpPr/>
            <p:nvPr/>
          </p:nvSpPr>
          <p:spPr>
            <a:xfrm>
              <a:off x="5540250" y="2511925"/>
              <a:ext cx="623475" cy="622850"/>
            </a:xfrm>
            <a:custGeom>
              <a:avLst/>
              <a:gdLst/>
              <a:ahLst/>
              <a:cxnLst/>
              <a:rect l="l" t="t" r="r" b="b"/>
              <a:pathLst>
                <a:path w="24939" h="24914" extrusionOk="0">
                  <a:moveTo>
                    <a:pt x="24938" y="1"/>
                  </a:moveTo>
                  <a:lnTo>
                    <a:pt x="1" y="24913"/>
                  </a:lnTo>
                  <a:lnTo>
                    <a:pt x="1054" y="24913"/>
                  </a:lnTo>
                  <a:lnTo>
                    <a:pt x="24938" y="1028"/>
                  </a:lnTo>
                  <a:lnTo>
                    <a:pt x="24938" y="1"/>
                  </a:lnTo>
                  <a:close/>
                </a:path>
              </a:pathLst>
            </a:custGeom>
            <a:solidFill>
              <a:srgbClr val="CF8000">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6"/>
            <p:cNvSpPr/>
            <p:nvPr/>
          </p:nvSpPr>
          <p:spPr>
            <a:xfrm>
              <a:off x="1457525" y="2788875"/>
              <a:ext cx="345900" cy="345900"/>
            </a:xfrm>
            <a:custGeom>
              <a:avLst/>
              <a:gdLst/>
              <a:ahLst/>
              <a:cxnLst/>
              <a:rect l="l" t="t" r="r" b="b"/>
              <a:pathLst>
                <a:path w="13836" h="13836" extrusionOk="0">
                  <a:moveTo>
                    <a:pt x="1" y="1"/>
                  </a:moveTo>
                  <a:lnTo>
                    <a:pt x="1" y="1028"/>
                  </a:lnTo>
                  <a:lnTo>
                    <a:pt x="12808" y="13835"/>
                  </a:lnTo>
                  <a:lnTo>
                    <a:pt x="13835" y="13835"/>
                  </a:lnTo>
                  <a:lnTo>
                    <a:pt x="1" y="1"/>
                  </a:lnTo>
                  <a:close/>
                </a:path>
              </a:pathLst>
            </a:custGeom>
            <a:solidFill>
              <a:srgbClr val="CF8000">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6"/>
          <p:cNvGrpSpPr/>
          <p:nvPr/>
        </p:nvGrpSpPr>
        <p:grpSpPr>
          <a:xfrm>
            <a:off x="-118899" y="4702053"/>
            <a:ext cx="9605779" cy="289126"/>
            <a:chOff x="-118899" y="3043878"/>
            <a:chExt cx="9605779" cy="289126"/>
          </a:xfrm>
        </p:grpSpPr>
        <p:sp>
          <p:nvSpPr>
            <p:cNvPr id="796" name="Google Shape;796;p6"/>
            <p:cNvSpPr/>
            <p:nvPr/>
          </p:nvSpPr>
          <p:spPr>
            <a:xfrm>
              <a:off x="-118899" y="3126740"/>
              <a:ext cx="958721" cy="104235"/>
            </a:xfrm>
            <a:custGeom>
              <a:avLst/>
              <a:gdLst/>
              <a:ahLst/>
              <a:cxnLst/>
              <a:rect l="l" t="t" r="r" b="b"/>
              <a:pathLst>
                <a:path w="11304" h="1229" extrusionOk="0">
                  <a:moveTo>
                    <a:pt x="5614" y="1"/>
                  </a:moveTo>
                  <a:cubicBezTo>
                    <a:pt x="4662" y="1"/>
                    <a:pt x="3709" y="51"/>
                    <a:pt x="2757" y="201"/>
                  </a:cubicBezTo>
                  <a:cubicBezTo>
                    <a:pt x="1830" y="352"/>
                    <a:pt x="877" y="627"/>
                    <a:pt x="0" y="1003"/>
                  </a:cubicBezTo>
                  <a:lnTo>
                    <a:pt x="100" y="1229"/>
                  </a:lnTo>
                  <a:cubicBezTo>
                    <a:pt x="952" y="853"/>
                    <a:pt x="1880" y="602"/>
                    <a:pt x="2807" y="452"/>
                  </a:cubicBezTo>
                  <a:cubicBezTo>
                    <a:pt x="3734" y="301"/>
                    <a:pt x="4662" y="226"/>
                    <a:pt x="5614" y="226"/>
                  </a:cubicBezTo>
                  <a:cubicBezTo>
                    <a:pt x="7494" y="226"/>
                    <a:pt x="9399" y="452"/>
                    <a:pt x="11278" y="627"/>
                  </a:cubicBezTo>
                  <a:lnTo>
                    <a:pt x="11303" y="377"/>
                  </a:lnTo>
                  <a:cubicBezTo>
                    <a:pt x="9424" y="226"/>
                    <a:pt x="7519" y="1"/>
                    <a:pt x="5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6"/>
            <p:cNvSpPr/>
            <p:nvPr/>
          </p:nvSpPr>
          <p:spPr>
            <a:xfrm>
              <a:off x="257329" y="3082129"/>
              <a:ext cx="159448" cy="110595"/>
            </a:xfrm>
            <a:custGeom>
              <a:avLst/>
              <a:gdLst/>
              <a:ahLst/>
              <a:cxnLst/>
              <a:rect l="l" t="t" r="r" b="b"/>
              <a:pathLst>
                <a:path w="1880" h="1304" extrusionOk="0">
                  <a:moveTo>
                    <a:pt x="1679" y="0"/>
                  </a:moveTo>
                  <a:lnTo>
                    <a:pt x="1429" y="401"/>
                  </a:lnTo>
                  <a:lnTo>
                    <a:pt x="1404" y="351"/>
                  </a:lnTo>
                  <a:cubicBezTo>
                    <a:pt x="1404" y="326"/>
                    <a:pt x="1328" y="301"/>
                    <a:pt x="1278" y="301"/>
                  </a:cubicBezTo>
                  <a:cubicBezTo>
                    <a:pt x="1170" y="293"/>
                    <a:pt x="1061" y="290"/>
                    <a:pt x="953" y="290"/>
                  </a:cubicBezTo>
                  <a:cubicBezTo>
                    <a:pt x="735" y="290"/>
                    <a:pt x="518" y="301"/>
                    <a:pt x="301" y="301"/>
                  </a:cubicBezTo>
                  <a:lnTo>
                    <a:pt x="100" y="25"/>
                  </a:lnTo>
                  <a:lnTo>
                    <a:pt x="0" y="50"/>
                  </a:lnTo>
                  <a:cubicBezTo>
                    <a:pt x="125" y="276"/>
                    <a:pt x="276" y="502"/>
                    <a:pt x="401" y="727"/>
                  </a:cubicBezTo>
                  <a:cubicBezTo>
                    <a:pt x="301" y="928"/>
                    <a:pt x="226" y="1103"/>
                    <a:pt x="125" y="1304"/>
                  </a:cubicBezTo>
                  <a:lnTo>
                    <a:pt x="226" y="1304"/>
                  </a:lnTo>
                  <a:cubicBezTo>
                    <a:pt x="301" y="1153"/>
                    <a:pt x="401" y="1003"/>
                    <a:pt x="476" y="878"/>
                  </a:cubicBezTo>
                  <a:lnTo>
                    <a:pt x="526" y="953"/>
                  </a:lnTo>
                  <a:cubicBezTo>
                    <a:pt x="526" y="978"/>
                    <a:pt x="577" y="1003"/>
                    <a:pt x="652" y="1003"/>
                  </a:cubicBezTo>
                  <a:lnTo>
                    <a:pt x="1579" y="1003"/>
                  </a:lnTo>
                  <a:lnTo>
                    <a:pt x="1805" y="1279"/>
                  </a:lnTo>
                  <a:lnTo>
                    <a:pt x="1880" y="1279"/>
                  </a:lnTo>
                  <a:cubicBezTo>
                    <a:pt x="1755" y="1053"/>
                    <a:pt x="1629" y="802"/>
                    <a:pt x="1504" y="552"/>
                  </a:cubicBezTo>
                  <a:lnTo>
                    <a:pt x="1780" y="25"/>
                  </a:lnTo>
                  <a:lnTo>
                    <a:pt x="16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6"/>
            <p:cNvSpPr/>
            <p:nvPr/>
          </p:nvSpPr>
          <p:spPr>
            <a:xfrm>
              <a:off x="837616" y="3158630"/>
              <a:ext cx="965081" cy="59623"/>
            </a:xfrm>
            <a:custGeom>
              <a:avLst/>
              <a:gdLst/>
              <a:ahLst/>
              <a:cxnLst/>
              <a:rect l="l" t="t" r="r" b="b"/>
              <a:pathLst>
                <a:path w="11379" h="703" extrusionOk="0">
                  <a:moveTo>
                    <a:pt x="25" y="1"/>
                  </a:moveTo>
                  <a:lnTo>
                    <a:pt x="0" y="251"/>
                  </a:lnTo>
                  <a:cubicBezTo>
                    <a:pt x="3785" y="577"/>
                    <a:pt x="7594" y="702"/>
                    <a:pt x="11379" y="702"/>
                  </a:cubicBezTo>
                  <a:lnTo>
                    <a:pt x="11379" y="452"/>
                  </a:lnTo>
                  <a:cubicBezTo>
                    <a:pt x="7594" y="452"/>
                    <a:pt x="3810" y="351"/>
                    <a:pt x="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6"/>
            <p:cNvSpPr/>
            <p:nvPr/>
          </p:nvSpPr>
          <p:spPr>
            <a:xfrm>
              <a:off x="1224446" y="3141667"/>
              <a:ext cx="155292" cy="112716"/>
            </a:xfrm>
            <a:custGeom>
              <a:avLst/>
              <a:gdLst/>
              <a:ahLst/>
              <a:cxnLst/>
              <a:rect l="l" t="t" r="r" b="b"/>
              <a:pathLst>
                <a:path w="1831" h="1329" extrusionOk="0">
                  <a:moveTo>
                    <a:pt x="1" y="0"/>
                  </a:moveTo>
                  <a:lnTo>
                    <a:pt x="352" y="727"/>
                  </a:lnTo>
                  <a:lnTo>
                    <a:pt x="26" y="1278"/>
                  </a:lnTo>
                  <a:lnTo>
                    <a:pt x="126" y="1278"/>
                  </a:lnTo>
                  <a:lnTo>
                    <a:pt x="402" y="877"/>
                  </a:lnTo>
                  <a:lnTo>
                    <a:pt x="452" y="952"/>
                  </a:lnTo>
                  <a:cubicBezTo>
                    <a:pt x="477" y="978"/>
                    <a:pt x="527" y="1003"/>
                    <a:pt x="577" y="1003"/>
                  </a:cubicBezTo>
                  <a:cubicBezTo>
                    <a:pt x="903" y="1028"/>
                    <a:pt x="1204" y="1053"/>
                    <a:pt x="1530" y="1053"/>
                  </a:cubicBezTo>
                  <a:lnTo>
                    <a:pt x="1730" y="1328"/>
                  </a:lnTo>
                  <a:lnTo>
                    <a:pt x="1830" y="1328"/>
                  </a:lnTo>
                  <a:lnTo>
                    <a:pt x="1454" y="602"/>
                  </a:lnTo>
                  <a:lnTo>
                    <a:pt x="1730" y="75"/>
                  </a:lnTo>
                  <a:lnTo>
                    <a:pt x="1630" y="50"/>
                  </a:lnTo>
                  <a:lnTo>
                    <a:pt x="1379" y="451"/>
                  </a:lnTo>
                  <a:lnTo>
                    <a:pt x="1379" y="401"/>
                  </a:lnTo>
                  <a:cubicBezTo>
                    <a:pt x="1354" y="351"/>
                    <a:pt x="1304" y="326"/>
                    <a:pt x="1254" y="326"/>
                  </a:cubicBezTo>
                  <a:lnTo>
                    <a:pt x="301" y="301"/>
                  </a:lnTo>
                  <a:lnTo>
                    <a:pt x="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6"/>
            <p:cNvSpPr/>
            <p:nvPr/>
          </p:nvSpPr>
          <p:spPr>
            <a:xfrm>
              <a:off x="1802613" y="3171351"/>
              <a:ext cx="965166" cy="46901"/>
            </a:xfrm>
            <a:custGeom>
              <a:avLst/>
              <a:gdLst/>
              <a:ahLst/>
              <a:cxnLst/>
              <a:rect l="l" t="t" r="r" b="b"/>
              <a:pathLst>
                <a:path w="11380" h="553" extrusionOk="0">
                  <a:moveTo>
                    <a:pt x="11379" y="1"/>
                  </a:moveTo>
                  <a:cubicBezTo>
                    <a:pt x="7595" y="151"/>
                    <a:pt x="3785" y="302"/>
                    <a:pt x="1" y="302"/>
                  </a:cubicBezTo>
                  <a:lnTo>
                    <a:pt x="1" y="552"/>
                  </a:lnTo>
                  <a:cubicBezTo>
                    <a:pt x="3810" y="527"/>
                    <a:pt x="7595" y="402"/>
                    <a:pt x="11379" y="252"/>
                  </a:cubicBezTo>
                  <a:lnTo>
                    <a:pt x="113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6"/>
            <p:cNvSpPr/>
            <p:nvPr/>
          </p:nvSpPr>
          <p:spPr>
            <a:xfrm>
              <a:off x="2187407" y="3143787"/>
              <a:ext cx="159447" cy="112716"/>
            </a:xfrm>
            <a:custGeom>
              <a:avLst/>
              <a:gdLst/>
              <a:ahLst/>
              <a:cxnLst/>
              <a:rect l="l" t="t" r="r" b="b"/>
              <a:pathLst>
                <a:path w="1880" h="1329" extrusionOk="0">
                  <a:moveTo>
                    <a:pt x="1629" y="0"/>
                  </a:moveTo>
                  <a:lnTo>
                    <a:pt x="1404" y="401"/>
                  </a:lnTo>
                  <a:lnTo>
                    <a:pt x="1379" y="351"/>
                  </a:lnTo>
                  <a:cubicBezTo>
                    <a:pt x="1354" y="326"/>
                    <a:pt x="1303" y="301"/>
                    <a:pt x="1253" y="301"/>
                  </a:cubicBezTo>
                  <a:lnTo>
                    <a:pt x="301" y="326"/>
                  </a:lnTo>
                  <a:lnTo>
                    <a:pt x="100" y="50"/>
                  </a:lnTo>
                  <a:lnTo>
                    <a:pt x="0" y="50"/>
                  </a:lnTo>
                  <a:lnTo>
                    <a:pt x="376" y="752"/>
                  </a:lnTo>
                  <a:lnTo>
                    <a:pt x="100" y="1328"/>
                  </a:lnTo>
                  <a:lnTo>
                    <a:pt x="201" y="1303"/>
                  </a:lnTo>
                  <a:lnTo>
                    <a:pt x="451" y="877"/>
                  </a:lnTo>
                  <a:lnTo>
                    <a:pt x="501" y="953"/>
                  </a:lnTo>
                  <a:cubicBezTo>
                    <a:pt x="501" y="1003"/>
                    <a:pt x="552" y="1028"/>
                    <a:pt x="627" y="1028"/>
                  </a:cubicBezTo>
                  <a:lnTo>
                    <a:pt x="1579" y="1003"/>
                  </a:lnTo>
                  <a:lnTo>
                    <a:pt x="1805" y="1278"/>
                  </a:lnTo>
                  <a:lnTo>
                    <a:pt x="1880" y="1278"/>
                  </a:lnTo>
                  <a:lnTo>
                    <a:pt x="1479" y="552"/>
                  </a:lnTo>
                  <a:lnTo>
                    <a:pt x="17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6"/>
            <p:cNvSpPr/>
            <p:nvPr/>
          </p:nvSpPr>
          <p:spPr>
            <a:xfrm>
              <a:off x="2767694" y="3139547"/>
              <a:ext cx="965081" cy="53177"/>
            </a:xfrm>
            <a:custGeom>
              <a:avLst/>
              <a:gdLst/>
              <a:ahLst/>
              <a:cxnLst/>
              <a:rect l="l" t="t" r="r" b="b"/>
              <a:pathLst>
                <a:path w="11379" h="627" extrusionOk="0">
                  <a:moveTo>
                    <a:pt x="11379" y="0"/>
                  </a:moveTo>
                  <a:cubicBezTo>
                    <a:pt x="7569" y="25"/>
                    <a:pt x="3785" y="226"/>
                    <a:pt x="0" y="376"/>
                  </a:cubicBezTo>
                  <a:lnTo>
                    <a:pt x="0" y="627"/>
                  </a:lnTo>
                  <a:cubicBezTo>
                    <a:pt x="3785" y="451"/>
                    <a:pt x="7594" y="276"/>
                    <a:pt x="11379" y="251"/>
                  </a:cubicBezTo>
                  <a:lnTo>
                    <a:pt x="113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6"/>
            <p:cNvSpPr/>
            <p:nvPr/>
          </p:nvSpPr>
          <p:spPr>
            <a:xfrm>
              <a:off x="3150284" y="3105537"/>
              <a:ext cx="161653" cy="114836"/>
            </a:xfrm>
            <a:custGeom>
              <a:avLst/>
              <a:gdLst/>
              <a:ahLst/>
              <a:cxnLst/>
              <a:rect l="l" t="t" r="r" b="b"/>
              <a:pathLst>
                <a:path w="1906" h="1354" extrusionOk="0">
                  <a:moveTo>
                    <a:pt x="1630" y="0"/>
                  </a:moveTo>
                  <a:lnTo>
                    <a:pt x="1429" y="401"/>
                  </a:lnTo>
                  <a:lnTo>
                    <a:pt x="1379" y="351"/>
                  </a:lnTo>
                  <a:cubicBezTo>
                    <a:pt x="1379" y="326"/>
                    <a:pt x="1329" y="301"/>
                    <a:pt x="1254" y="301"/>
                  </a:cubicBezTo>
                  <a:lnTo>
                    <a:pt x="301" y="351"/>
                  </a:lnTo>
                  <a:lnTo>
                    <a:pt x="101" y="75"/>
                  </a:lnTo>
                  <a:lnTo>
                    <a:pt x="1" y="75"/>
                  </a:lnTo>
                  <a:lnTo>
                    <a:pt x="402" y="752"/>
                  </a:lnTo>
                  <a:lnTo>
                    <a:pt x="126" y="1353"/>
                  </a:lnTo>
                  <a:lnTo>
                    <a:pt x="226" y="1328"/>
                  </a:lnTo>
                  <a:lnTo>
                    <a:pt x="477" y="902"/>
                  </a:lnTo>
                  <a:lnTo>
                    <a:pt x="527" y="977"/>
                  </a:lnTo>
                  <a:cubicBezTo>
                    <a:pt x="527" y="1014"/>
                    <a:pt x="554" y="1037"/>
                    <a:pt x="598" y="1037"/>
                  </a:cubicBezTo>
                  <a:cubicBezTo>
                    <a:pt x="614" y="1037"/>
                    <a:pt x="632" y="1034"/>
                    <a:pt x="652" y="1028"/>
                  </a:cubicBezTo>
                  <a:lnTo>
                    <a:pt x="1605" y="1003"/>
                  </a:lnTo>
                  <a:lnTo>
                    <a:pt x="1830" y="1278"/>
                  </a:lnTo>
                  <a:lnTo>
                    <a:pt x="1905" y="1278"/>
                  </a:lnTo>
                  <a:lnTo>
                    <a:pt x="1504" y="551"/>
                  </a:lnTo>
                  <a:lnTo>
                    <a:pt x="1730" y="25"/>
                  </a:lnTo>
                  <a:lnTo>
                    <a:pt x="16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6"/>
            <p:cNvSpPr/>
            <p:nvPr/>
          </p:nvSpPr>
          <p:spPr>
            <a:xfrm>
              <a:off x="3732691" y="3139547"/>
              <a:ext cx="965166" cy="65899"/>
            </a:xfrm>
            <a:custGeom>
              <a:avLst/>
              <a:gdLst/>
              <a:ahLst/>
              <a:cxnLst/>
              <a:rect l="l" t="t" r="r" b="b"/>
              <a:pathLst>
                <a:path w="11380" h="777" extrusionOk="0">
                  <a:moveTo>
                    <a:pt x="1" y="0"/>
                  </a:moveTo>
                  <a:lnTo>
                    <a:pt x="1" y="251"/>
                  </a:lnTo>
                  <a:cubicBezTo>
                    <a:pt x="334" y="246"/>
                    <a:pt x="667" y="244"/>
                    <a:pt x="1002" y="244"/>
                  </a:cubicBezTo>
                  <a:cubicBezTo>
                    <a:pt x="2555" y="244"/>
                    <a:pt x="4123" y="289"/>
                    <a:pt x="5690" y="351"/>
                  </a:cubicBezTo>
                  <a:cubicBezTo>
                    <a:pt x="7570" y="451"/>
                    <a:pt x="9450" y="627"/>
                    <a:pt x="11354" y="777"/>
                  </a:cubicBezTo>
                  <a:lnTo>
                    <a:pt x="11379" y="551"/>
                  </a:lnTo>
                  <a:cubicBezTo>
                    <a:pt x="9475" y="376"/>
                    <a:pt x="7595" y="201"/>
                    <a:pt x="5690" y="125"/>
                  </a:cubicBezTo>
                  <a:cubicBezTo>
                    <a:pt x="3785" y="25"/>
                    <a:pt x="1906"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6"/>
            <p:cNvSpPr/>
            <p:nvPr/>
          </p:nvSpPr>
          <p:spPr>
            <a:xfrm>
              <a:off x="4119606" y="3101212"/>
              <a:ext cx="153087" cy="114921"/>
            </a:xfrm>
            <a:custGeom>
              <a:avLst/>
              <a:gdLst/>
              <a:ahLst/>
              <a:cxnLst/>
              <a:rect l="l" t="t" r="r" b="b"/>
              <a:pathLst>
                <a:path w="1805" h="1355" extrusionOk="0">
                  <a:moveTo>
                    <a:pt x="0" y="1"/>
                  </a:moveTo>
                  <a:lnTo>
                    <a:pt x="326" y="728"/>
                  </a:lnTo>
                  <a:lnTo>
                    <a:pt x="25" y="1279"/>
                  </a:lnTo>
                  <a:lnTo>
                    <a:pt x="126" y="1279"/>
                  </a:lnTo>
                  <a:lnTo>
                    <a:pt x="401" y="878"/>
                  </a:lnTo>
                  <a:lnTo>
                    <a:pt x="451" y="953"/>
                  </a:lnTo>
                  <a:cubicBezTo>
                    <a:pt x="451" y="978"/>
                    <a:pt x="502" y="1028"/>
                    <a:pt x="552" y="1028"/>
                  </a:cubicBezTo>
                  <a:lnTo>
                    <a:pt x="1504" y="1054"/>
                  </a:lnTo>
                  <a:lnTo>
                    <a:pt x="1730" y="1354"/>
                  </a:lnTo>
                  <a:lnTo>
                    <a:pt x="1805" y="1354"/>
                  </a:lnTo>
                  <a:lnTo>
                    <a:pt x="1454" y="602"/>
                  </a:lnTo>
                  <a:lnTo>
                    <a:pt x="1730" y="101"/>
                  </a:lnTo>
                  <a:lnTo>
                    <a:pt x="1629" y="76"/>
                  </a:lnTo>
                  <a:lnTo>
                    <a:pt x="1379" y="452"/>
                  </a:lnTo>
                  <a:lnTo>
                    <a:pt x="1354" y="402"/>
                  </a:lnTo>
                  <a:cubicBezTo>
                    <a:pt x="1354" y="377"/>
                    <a:pt x="1304" y="352"/>
                    <a:pt x="1253" y="327"/>
                  </a:cubicBezTo>
                  <a:lnTo>
                    <a:pt x="276" y="302"/>
                  </a:lnTo>
                  <a:lnTo>
                    <a:pt x="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6"/>
            <p:cNvSpPr/>
            <p:nvPr/>
          </p:nvSpPr>
          <p:spPr>
            <a:xfrm>
              <a:off x="4695652" y="3186278"/>
              <a:ext cx="965081" cy="47156"/>
            </a:xfrm>
            <a:custGeom>
              <a:avLst/>
              <a:gdLst/>
              <a:ahLst/>
              <a:cxnLst/>
              <a:rect l="l" t="t" r="r" b="b"/>
              <a:pathLst>
                <a:path w="11379" h="556" extrusionOk="0">
                  <a:moveTo>
                    <a:pt x="25" y="0"/>
                  </a:moveTo>
                  <a:lnTo>
                    <a:pt x="0" y="226"/>
                  </a:lnTo>
                  <a:cubicBezTo>
                    <a:pt x="1880" y="401"/>
                    <a:pt x="3785" y="552"/>
                    <a:pt x="5690" y="552"/>
                  </a:cubicBezTo>
                  <a:cubicBezTo>
                    <a:pt x="5893" y="554"/>
                    <a:pt x="6096" y="556"/>
                    <a:pt x="6299" y="556"/>
                  </a:cubicBezTo>
                  <a:cubicBezTo>
                    <a:pt x="7996" y="556"/>
                    <a:pt x="9678" y="469"/>
                    <a:pt x="11379" y="401"/>
                  </a:cubicBezTo>
                  <a:lnTo>
                    <a:pt x="11354" y="151"/>
                  </a:lnTo>
                  <a:cubicBezTo>
                    <a:pt x="9474" y="251"/>
                    <a:pt x="7569" y="326"/>
                    <a:pt x="5690" y="326"/>
                  </a:cubicBezTo>
                  <a:cubicBezTo>
                    <a:pt x="3785" y="301"/>
                    <a:pt x="1905" y="151"/>
                    <a:pt x="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6"/>
            <p:cNvSpPr/>
            <p:nvPr/>
          </p:nvSpPr>
          <p:spPr>
            <a:xfrm>
              <a:off x="5082482" y="3167111"/>
              <a:ext cx="155292" cy="110680"/>
            </a:xfrm>
            <a:custGeom>
              <a:avLst/>
              <a:gdLst/>
              <a:ahLst/>
              <a:cxnLst/>
              <a:rect l="l" t="t" r="r" b="b"/>
              <a:pathLst>
                <a:path w="1831" h="1305" extrusionOk="0">
                  <a:moveTo>
                    <a:pt x="1" y="1"/>
                  </a:moveTo>
                  <a:lnTo>
                    <a:pt x="327" y="728"/>
                  </a:lnTo>
                  <a:lnTo>
                    <a:pt x="26" y="1279"/>
                  </a:lnTo>
                  <a:lnTo>
                    <a:pt x="126" y="1279"/>
                  </a:lnTo>
                  <a:lnTo>
                    <a:pt x="402" y="878"/>
                  </a:lnTo>
                  <a:lnTo>
                    <a:pt x="452" y="953"/>
                  </a:lnTo>
                  <a:cubicBezTo>
                    <a:pt x="452" y="978"/>
                    <a:pt x="502" y="1003"/>
                    <a:pt x="577" y="1003"/>
                  </a:cubicBezTo>
                  <a:cubicBezTo>
                    <a:pt x="903" y="1003"/>
                    <a:pt x="1204" y="1028"/>
                    <a:pt x="1530" y="1028"/>
                  </a:cubicBezTo>
                  <a:lnTo>
                    <a:pt x="1755" y="1304"/>
                  </a:lnTo>
                  <a:lnTo>
                    <a:pt x="1830" y="1304"/>
                  </a:lnTo>
                  <a:lnTo>
                    <a:pt x="1454" y="577"/>
                  </a:lnTo>
                  <a:lnTo>
                    <a:pt x="1705" y="26"/>
                  </a:lnTo>
                  <a:lnTo>
                    <a:pt x="1605" y="26"/>
                  </a:lnTo>
                  <a:lnTo>
                    <a:pt x="1379" y="427"/>
                  </a:lnTo>
                  <a:lnTo>
                    <a:pt x="1354" y="377"/>
                  </a:lnTo>
                  <a:cubicBezTo>
                    <a:pt x="1329" y="327"/>
                    <a:pt x="1279" y="302"/>
                    <a:pt x="1229" y="302"/>
                  </a:cubicBezTo>
                  <a:lnTo>
                    <a:pt x="276" y="302"/>
                  </a:lnTo>
                  <a:lnTo>
                    <a:pt x="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6"/>
            <p:cNvSpPr/>
            <p:nvPr/>
          </p:nvSpPr>
          <p:spPr>
            <a:xfrm>
              <a:off x="5658529" y="3189162"/>
              <a:ext cx="965166" cy="60980"/>
            </a:xfrm>
            <a:custGeom>
              <a:avLst/>
              <a:gdLst/>
              <a:ahLst/>
              <a:cxnLst/>
              <a:rect l="l" t="t" r="r" b="b"/>
              <a:pathLst>
                <a:path w="11380" h="719" extrusionOk="0">
                  <a:moveTo>
                    <a:pt x="4427" y="0"/>
                  </a:moveTo>
                  <a:cubicBezTo>
                    <a:pt x="2952" y="0"/>
                    <a:pt x="1476" y="59"/>
                    <a:pt x="1" y="117"/>
                  </a:cubicBezTo>
                  <a:lnTo>
                    <a:pt x="26" y="367"/>
                  </a:lnTo>
                  <a:cubicBezTo>
                    <a:pt x="1482" y="309"/>
                    <a:pt x="2953" y="251"/>
                    <a:pt x="4427" y="251"/>
                  </a:cubicBezTo>
                  <a:cubicBezTo>
                    <a:pt x="4856" y="251"/>
                    <a:pt x="5286" y="256"/>
                    <a:pt x="5715" y="267"/>
                  </a:cubicBezTo>
                  <a:cubicBezTo>
                    <a:pt x="6642" y="267"/>
                    <a:pt x="7595" y="342"/>
                    <a:pt x="8522" y="418"/>
                  </a:cubicBezTo>
                  <a:cubicBezTo>
                    <a:pt x="9474" y="518"/>
                    <a:pt x="10427" y="643"/>
                    <a:pt x="11354" y="718"/>
                  </a:cubicBezTo>
                  <a:lnTo>
                    <a:pt x="11379" y="493"/>
                  </a:lnTo>
                  <a:cubicBezTo>
                    <a:pt x="10452" y="392"/>
                    <a:pt x="9500" y="267"/>
                    <a:pt x="8547" y="192"/>
                  </a:cubicBezTo>
                  <a:cubicBezTo>
                    <a:pt x="7620" y="92"/>
                    <a:pt x="6667" y="42"/>
                    <a:pt x="5715" y="17"/>
                  </a:cubicBezTo>
                  <a:cubicBezTo>
                    <a:pt x="5286" y="5"/>
                    <a:pt x="4856" y="0"/>
                    <a:pt x="4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6"/>
            <p:cNvSpPr/>
            <p:nvPr/>
          </p:nvSpPr>
          <p:spPr>
            <a:xfrm>
              <a:off x="6045443" y="3145908"/>
              <a:ext cx="155207" cy="110595"/>
            </a:xfrm>
            <a:custGeom>
              <a:avLst/>
              <a:gdLst/>
              <a:ahLst/>
              <a:cxnLst/>
              <a:rect l="l" t="t" r="r" b="b"/>
              <a:pathLst>
                <a:path w="1830" h="1304" extrusionOk="0">
                  <a:moveTo>
                    <a:pt x="0" y="0"/>
                  </a:moveTo>
                  <a:lnTo>
                    <a:pt x="351" y="702"/>
                  </a:lnTo>
                  <a:lnTo>
                    <a:pt x="75" y="1278"/>
                  </a:lnTo>
                  <a:lnTo>
                    <a:pt x="176" y="1278"/>
                  </a:lnTo>
                  <a:lnTo>
                    <a:pt x="426" y="852"/>
                  </a:lnTo>
                  <a:lnTo>
                    <a:pt x="476" y="928"/>
                  </a:lnTo>
                  <a:cubicBezTo>
                    <a:pt x="501" y="978"/>
                    <a:pt x="552" y="1003"/>
                    <a:pt x="602" y="1003"/>
                  </a:cubicBezTo>
                  <a:lnTo>
                    <a:pt x="1554" y="1003"/>
                  </a:lnTo>
                  <a:lnTo>
                    <a:pt x="1755" y="1303"/>
                  </a:lnTo>
                  <a:lnTo>
                    <a:pt x="1830" y="1303"/>
                  </a:lnTo>
                  <a:cubicBezTo>
                    <a:pt x="1704" y="1053"/>
                    <a:pt x="1604" y="802"/>
                    <a:pt x="1479" y="552"/>
                  </a:cubicBezTo>
                  <a:lnTo>
                    <a:pt x="1755" y="25"/>
                  </a:lnTo>
                  <a:lnTo>
                    <a:pt x="1654" y="25"/>
                  </a:lnTo>
                  <a:lnTo>
                    <a:pt x="1404" y="401"/>
                  </a:lnTo>
                  <a:lnTo>
                    <a:pt x="1379" y="351"/>
                  </a:lnTo>
                  <a:cubicBezTo>
                    <a:pt x="1354" y="326"/>
                    <a:pt x="1303" y="301"/>
                    <a:pt x="1253" y="301"/>
                  </a:cubicBezTo>
                  <a:cubicBezTo>
                    <a:pt x="927" y="276"/>
                    <a:pt x="602" y="276"/>
                    <a:pt x="301" y="276"/>
                  </a:cubicBezTo>
                  <a:lnTo>
                    <a:pt x="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6"/>
            <p:cNvSpPr/>
            <p:nvPr/>
          </p:nvSpPr>
          <p:spPr>
            <a:xfrm>
              <a:off x="6621490" y="3096971"/>
              <a:ext cx="952360" cy="163349"/>
            </a:xfrm>
            <a:custGeom>
              <a:avLst/>
              <a:gdLst/>
              <a:ahLst/>
              <a:cxnLst/>
              <a:rect l="l" t="t" r="r" b="b"/>
              <a:pathLst>
                <a:path w="11229" h="1926" extrusionOk="0">
                  <a:moveTo>
                    <a:pt x="11203" y="1"/>
                  </a:moveTo>
                  <a:cubicBezTo>
                    <a:pt x="9298" y="251"/>
                    <a:pt x="7494" y="853"/>
                    <a:pt x="5639" y="1254"/>
                  </a:cubicBezTo>
                  <a:cubicBezTo>
                    <a:pt x="4737" y="1479"/>
                    <a:pt x="3785" y="1630"/>
                    <a:pt x="2857" y="1680"/>
                  </a:cubicBezTo>
                  <a:cubicBezTo>
                    <a:pt x="2689" y="1684"/>
                    <a:pt x="2521" y="1687"/>
                    <a:pt x="2353" y="1687"/>
                  </a:cubicBezTo>
                  <a:cubicBezTo>
                    <a:pt x="1576" y="1687"/>
                    <a:pt x="809" y="1642"/>
                    <a:pt x="25" y="1580"/>
                  </a:cubicBezTo>
                  <a:lnTo>
                    <a:pt x="0" y="1805"/>
                  </a:lnTo>
                  <a:cubicBezTo>
                    <a:pt x="697" y="1879"/>
                    <a:pt x="1395" y="1925"/>
                    <a:pt x="2092" y="1925"/>
                  </a:cubicBezTo>
                  <a:cubicBezTo>
                    <a:pt x="2347" y="1925"/>
                    <a:pt x="2602" y="1919"/>
                    <a:pt x="2857" y="1906"/>
                  </a:cubicBezTo>
                  <a:cubicBezTo>
                    <a:pt x="3835" y="1880"/>
                    <a:pt x="4762" y="1705"/>
                    <a:pt x="5689" y="1505"/>
                  </a:cubicBezTo>
                  <a:cubicBezTo>
                    <a:pt x="7544" y="1078"/>
                    <a:pt x="9374" y="477"/>
                    <a:pt x="11228" y="251"/>
                  </a:cubicBezTo>
                  <a:lnTo>
                    <a:pt x="112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6"/>
            <p:cNvSpPr/>
            <p:nvPr/>
          </p:nvSpPr>
          <p:spPr>
            <a:xfrm>
              <a:off x="6997718" y="3150148"/>
              <a:ext cx="176495" cy="136124"/>
            </a:xfrm>
            <a:custGeom>
              <a:avLst/>
              <a:gdLst/>
              <a:ahLst/>
              <a:cxnLst/>
              <a:rect l="l" t="t" r="r" b="b"/>
              <a:pathLst>
                <a:path w="2081" h="1605" extrusionOk="0">
                  <a:moveTo>
                    <a:pt x="1654" y="0"/>
                  </a:moveTo>
                  <a:lnTo>
                    <a:pt x="1554" y="25"/>
                  </a:lnTo>
                  <a:lnTo>
                    <a:pt x="1429" y="451"/>
                  </a:lnTo>
                  <a:lnTo>
                    <a:pt x="1404" y="426"/>
                  </a:lnTo>
                  <a:cubicBezTo>
                    <a:pt x="1354" y="376"/>
                    <a:pt x="1304" y="376"/>
                    <a:pt x="1253" y="376"/>
                  </a:cubicBezTo>
                  <a:cubicBezTo>
                    <a:pt x="953" y="451"/>
                    <a:pt x="652" y="527"/>
                    <a:pt x="326" y="577"/>
                  </a:cubicBezTo>
                  <a:lnTo>
                    <a:pt x="101" y="326"/>
                  </a:lnTo>
                  <a:lnTo>
                    <a:pt x="0" y="351"/>
                  </a:lnTo>
                  <a:cubicBezTo>
                    <a:pt x="151" y="577"/>
                    <a:pt x="326" y="777"/>
                    <a:pt x="476" y="978"/>
                  </a:cubicBezTo>
                  <a:cubicBezTo>
                    <a:pt x="426" y="1178"/>
                    <a:pt x="351" y="1404"/>
                    <a:pt x="276" y="1604"/>
                  </a:cubicBezTo>
                  <a:lnTo>
                    <a:pt x="401" y="1579"/>
                  </a:lnTo>
                  <a:lnTo>
                    <a:pt x="577" y="1103"/>
                  </a:lnTo>
                  <a:lnTo>
                    <a:pt x="627" y="1178"/>
                  </a:lnTo>
                  <a:cubicBezTo>
                    <a:pt x="652" y="1203"/>
                    <a:pt x="727" y="1228"/>
                    <a:pt x="777" y="1228"/>
                  </a:cubicBezTo>
                  <a:cubicBezTo>
                    <a:pt x="1103" y="1153"/>
                    <a:pt x="1404" y="1078"/>
                    <a:pt x="1730" y="1003"/>
                  </a:cubicBezTo>
                  <a:lnTo>
                    <a:pt x="2005" y="1228"/>
                  </a:lnTo>
                  <a:lnTo>
                    <a:pt x="2080" y="1203"/>
                  </a:lnTo>
                  <a:lnTo>
                    <a:pt x="1529" y="602"/>
                  </a:lnTo>
                  <a:lnTo>
                    <a:pt x="16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6"/>
            <p:cNvSpPr/>
            <p:nvPr/>
          </p:nvSpPr>
          <p:spPr>
            <a:xfrm>
              <a:off x="7571644" y="3082638"/>
              <a:ext cx="960841" cy="112207"/>
            </a:xfrm>
            <a:custGeom>
              <a:avLst/>
              <a:gdLst/>
              <a:ahLst/>
              <a:cxnLst/>
              <a:rect l="l" t="t" r="r" b="b"/>
              <a:pathLst>
                <a:path w="11329" h="1323" extrusionOk="0">
                  <a:moveTo>
                    <a:pt x="2700" y="0"/>
                  </a:moveTo>
                  <a:cubicBezTo>
                    <a:pt x="1800" y="0"/>
                    <a:pt x="900" y="51"/>
                    <a:pt x="0" y="170"/>
                  </a:cubicBezTo>
                  <a:lnTo>
                    <a:pt x="25" y="395"/>
                  </a:lnTo>
                  <a:cubicBezTo>
                    <a:pt x="938" y="286"/>
                    <a:pt x="1856" y="235"/>
                    <a:pt x="2774" y="235"/>
                  </a:cubicBezTo>
                  <a:cubicBezTo>
                    <a:pt x="3748" y="235"/>
                    <a:pt x="4722" y="292"/>
                    <a:pt x="5689" y="395"/>
                  </a:cubicBezTo>
                  <a:cubicBezTo>
                    <a:pt x="7569" y="596"/>
                    <a:pt x="9424" y="947"/>
                    <a:pt x="11278" y="1323"/>
                  </a:cubicBezTo>
                  <a:lnTo>
                    <a:pt x="11329" y="1072"/>
                  </a:lnTo>
                  <a:cubicBezTo>
                    <a:pt x="9474" y="721"/>
                    <a:pt x="7594" y="370"/>
                    <a:pt x="5715" y="170"/>
                  </a:cubicBezTo>
                  <a:cubicBezTo>
                    <a:pt x="4710" y="64"/>
                    <a:pt x="3705" y="0"/>
                    <a:pt x="2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6"/>
            <p:cNvSpPr/>
            <p:nvPr/>
          </p:nvSpPr>
          <p:spPr>
            <a:xfrm>
              <a:off x="7958474" y="3043878"/>
              <a:ext cx="151051" cy="123317"/>
            </a:xfrm>
            <a:custGeom>
              <a:avLst/>
              <a:gdLst/>
              <a:ahLst/>
              <a:cxnLst/>
              <a:rect l="l" t="t" r="r" b="b"/>
              <a:pathLst>
                <a:path w="1781" h="1454" extrusionOk="0">
                  <a:moveTo>
                    <a:pt x="26" y="0"/>
                  </a:moveTo>
                  <a:cubicBezTo>
                    <a:pt x="126" y="251"/>
                    <a:pt x="251" y="501"/>
                    <a:pt x="352" y="727"/>
                  </a:cubicBezTo>
                  <a:lnTo>
                    <a:pt x="1" y="1278"/>
                  </a:lnTo>
                  <a:lnTo>
                    <a:pt x="101" y="1278"/>
                  </a:lnTo>
                  <a:lnTo>
                    <a:pt x="402" y="877"/>
                  </a:lnTo>
                  <a:lnTo>
                    <a:pt x="427" y="978"/>
                  </a:lnTo>
                  <a:cubicBezTo>
                    <a:pt x="452" y="1003"/>
                    <a:pt x="502" y="1028"/>
                    <a:pt x="552" y="1053"/>
                  </a:cubicBezTo>
                  <a:cubicBezTo>
                    <a:pt x="878" y="1078"/>
                    <a:pt x="1179" y="1103"/>
                    <a:pt x="1504" y="1153"/>
                  </a:cubicBezTo>
                  <a:lnTo>
                    <a:pt x="1680" y="1454"/>
                  </a:lnTo>
                  <a:lnTo>
                    <a:pt x="1755" y="1454"/>
                  </a:lnTo>
                  <a:lnTo>
                    <a:pt x="1479" y="677"/>
                  </a:lnTo>
                  <a:lnTo>
                    <a:pt x="1780" y="176"/>
                  </a:lnTo>
                  <a:lnTo>
                    <a:pt x="1680" y="176"/>
                  </a:lnTo>
                  <a:lnTo>
                    <a:pt x="1404" y="527"/>
                  </a:lnTo>
                  <a:lnTo>
                    <a:pt x="1379" y="476"/>
                  </a:lnTo>
                  <a:cubicBezTo>
                    <a:pt x="1379" y="426"/>
                    <a:pt x="1329" y="401"/>
                    <a:pt x="1279" y="401"/>
                  </a:cubicBezTo>
                  <a:cubicBezTo>
                    <a:pt x="953" y="376"/>
                    <a:pt x="627" y="326"/>
                    <a:pt x="301" y="301"/>
                  </a:cubicBezTo>
                  <a:lnTo>
                    <a:pt x="126" y="25"/>
                  </a:lnTo>
                  <a:lnTo>
                    <a:pt x="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6"/>
            <p:cNvSpPr/>
            <p:nvPr/>
          </p:nvSpPr>
          <p:spPr>
            <a:xfrm>
              <a:off x="8528159" y="3173557"/>
              <a:ext cx="958721" cy="141807"/>
            </a:xfrm>
            <a:custGeom>
              <a:avLst/>
              <a:gdLst/>
              <a:ahLst/>
              <a:cxnLst/>
              <a:rect l="l" t="t" r="r" b="b"/>
              <a:pathLst>
                <a:path w="11304" h="1672" extrusionOk="0">
                  <a:moveTo>
                    <a:pt x="51" y="0"/>
                  </a:moveTo>
                  <a:lnTo>
                    <a:pt x="0" y="251"/>
                  </a:lnTo>
                  <a:cubicBezTo>
                    <a:pt x="1855" y="602"/>
                    <a:pt x="3735" y="1003"/>
                    <a:pt x="5615" y="1278"/>
                  </a:cubicBezTo>
                  <a:cubicBezTo>
                    <a:pt x="7198" y="1511"/>
                    <a:pt x="8800" y="1672"/>
                    <a:pt x="10404" y="1672"/>
                  </a:cubicBezTo>
                  <a:cubicBezTo>
                    <a:pt x="10704" y="1672"/>
                    <a:pt x="11004" y="1666"/>
                    <a:pt x="11304" y="1654"/>
                  </a:cubicBezTo>
                  <a:lnTo>
                    <a:pt x="11279" y="1429"/>
                  </a:lnTo>
                  <a:cubicBezTo>
                    <a:pt x="11040" y="1435"/>
                    <a:pt x="10801" y="1438"/>
                    <a:pt x="10562" y="1438"/>
                  </a:cubicBezTo>
                  <a:cubicBezTo>
                    <a:pt x="8922" y="1438"/>
                    <a:pt x="7281" y="1290"/>
                    <a:pt x="5640" y="1028"/>
                  </a:cubicBezTo>
                  <a:cubicBezTo>
                    <a:pt x="3760" y="752"/>
                    <a:pt x="1905" y="376"/>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6"/>
            <p:cNvSpPr/>
            <p:nvPr/>
          </p:nvSpPr>
          <p:spPr>
            <a:xfrm>
              <a:off x="8906508" y="3203241"/>
              <a:ext cx="155292" cy="129763"/>
            </a:xfrm>
            <a:custGeom>
              <a:avLst/>
              <a:gdLst/>
              <a:ahLst/>
              <a:cxnLst/>
              <a:rect l="l" t="t" r="r" b="b"/>
              <a:pathLst>
                <a:path w="1831" h="1530" extrusionOk="0">
                  <a:moveTo>
                    <a:pt x="126" y="1"/>
                  </a:moveTo>
                  <a:lnTo>
                    <a:pt x="377" y="753"/>
                  </a:lnTo>
                  <a:lnTo>
                    <a:pt x="1" y="1254"/>
                  </a:lnTo>
                  <a:lnTo>
                    <a:pt x="101" y="1279"/>
                  </a:lnTo>
                  <a:lnTo>
                    <a:pt x="427" y="903"/>
                  </a:lnTo>
                  <a:lnTo>
                    <a:pt x="452" y="1003"/>
                  </a:lnTo>
                  <a:cubicBezTo>
                    <a:pt x="477" y="1028"/>
                    <a:pt x="502" y="1079"/>
                    <a:pt x="577" y="1079"/>
                  </a:cubicBezTo>
                  <a:cubicBezTo>
                    <a:pt x="878" y="1129"/>
                    <a:pt x="1204" y="1179"/>
                    <a:pt x="1529" y="1229"/>
                  </a:cubicBezTo>
                  <a:lnTo>
                    <a:pt x="1705" y="1530"/>
                  </a:lnTo>
                  <a:lnTo>
                    <a:pt x="1780" y="1530"/>
                  </a:lnTo>
                  <a:cubicBezTo>
                    <a:pt x="1680" y="1279"/>
                    <a:pt x="1605" y="1028"/>
                    <a:pt x="1504" y="778"/>
                  </a:cubicBezTo>
                  <a:lnTo>
                    <a:pt x="1830" y="277"/>
                  </a:lnTo>
                  <a:lnTo>
                    <a:pt x="1730" y="252"/>
                  </a:lnTo>
                  <a:lnTo>
                    <a:pt x="1454" y="602"/>
                  </a:lnTo>
                  <a:lnTo>
                    <a:pt x="1429" y="552"/>
                  </a:lnTo>
                  <a:cubicBezTo>
                    <a:pt x="1404" y="502"/>
                    <a:pt x="1379" y="477"/>
                    <a:pt x="1304" y="477"/>
                  </a:cubicBezTo>
                  <a:cubicBezTo>
                    <a:pt x="1003" y="427"/>
                    <a:pt x="677" y="377"/>
                    <a:pt x="377" y="327"/>
                  </a:cubicBezTo>
                  <a:lnTo>
                    <a:pt x="226" y="26"/>
                  </a:lnTo>
                  <a:lnTo>
                    <a:pt x="1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6"/>
          <p:cNvGrpSpPr/>
          <p:nvPr/>
        </p:nvGrpSpPr>
        <p:grpSpPr>
          <a:xfrm>
            <a:off x="-159698" y="4918152"/>
            <a:ext cx="9361434" cy="225347"/>
            <a:chOff x="12815" y="3318077"/>
            <a:chExt cx="9361434" cy="225347"/>
          </a:xfrm>
        </p:grpSpPr>
        <p:sp>
          <p:nvSpPr>
            <p:cNvPr id="817" name="Google Shape;817;p6"/>
            <p:cNvSpPr/>
            <p:nvPr/>
          </p:nvSpPr>
          <p:spPr>
            <a:xfrm>
              <a:off x="12815" y="3383976"/>
              <a:ext cx="1043787" cy="68104"/>
            </a:xfrm>
            <a:custGeom>
              <a:avLst/>
              <a:gdLst/>
              <a:ahLst/>
              <a:cxnLst/>
              <a:rect l="l" t="t" r="r" b="b"/>
              <a:pathLst>
                <a:path w="12307" h="803" extrusionOk="0">
                  <a:moveTo>
                    <a:pt x="12307" y="0"/>
                  </a:moveTo>
                  <a:lnTo>
                    <a:pt x="1" y="577"/>
                  </a:lnTo>
                  <a:lnTo>
                    <a:pt x="1" y="802"/>
                  </a:lnTo>
                  <a:lnTo>
                    <a:pt x="12307" y="226"/>
                  </a:lnTo>
                  <a:lnTo>
                    <a:pt x="123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6"/>
            <p:cNvSpPr/>
            <p:nvPr/>
          </p:nvSpPr>
          <p:spPr>
            <a:xfrm>
              <a:off x="427378" y="3362688"/>
              <a:ext cx="174375" cy="112716"/>
            </a:xfrm>
            <a:custGeom>
              <a:avLst/>
              <a:gdLst/>
              <a:ahLst/>
              <a:cxnLst/>
              <a:rect l="l" t="t" r="r" b="b"/>
              <a:pathLst>
                <a:path w="2056" h="1329" extrusionOk="0">
                  <a:moveTo>
                    <a:pt x="1755" y="1"/>
                  </a:moveTo>
                  <a:lnTo>
                    <a:pt x="1529" y="402"/>
                  </a:lnTo>
                  <a:lnTo>
                    <a:pt x="1504" y="352"/>
                  </a:lnTo>
                  <a:cubicBezTo>
                    <a:pt x="1479" y="326"/>
                    <a:pt x="1429" y="301"/>
                    <a:pt x="1354" y="301"/>
                  </a:cubicBezTo>
                  <a:lnTo>
                    <a:pt x="326" y="352"/>
                  </a:lnTo>
                  <a:lnTo>
                    <a:pt x="100" y="76"/>
                  </a:lnTo>
                  <a:lnTo>
                    <a:pt x="0" y="76"/>
                  </a:lnTo>
                  <a:lnTo>
                    <a:pt x="426" y="753"/>
                  </a:lnTo>
                  <a:lnTo>
                    <a:pt x="125" y="1329"/>
                  </a:lnTo>
                  <a:lnTo>
                    <a:pt x="226" y="1329"/>
                  </a:lnTo>
                  <a:lnTo>
                    <a:pt x="501" y="903"/>
                  </a:lnTo>
                  <a:lnTo>
                    <a:pt x="552" y="978"/>
                  </a:lnTo>
                  <a:cubicBezTo>
                    <a:pt x="577" y="1003"/>
                    <a:pt x="627" y="1028"/>
                    <a:pt x="702" y="1028"/>
                  </a:cubicBezTo>
                  <a:lnTo>
                    <a:pt x="1730" y="978"/>
                  </a:lnTo>
                  <a:lnTo>
                    <a:pt x="1980" y="1254"/>
                  </a:lnTo>
                  <a:lnTo>
                    <a:pt x="2055" y="1254"/>
                  </a:lnTo>
                  <a:lnTo>
                    <a:pt x="1629" y="552"/>
                  </a:lnTo>
                  <a:lnTo>
                    <a:pt x="18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6"/>
            <p:cNvSpPr/>
            <p:nvPr/>
          </p:nvSpPr>
          <p:spPr>
            <a:xfrm>
              <a:off x="1056517" y="3358872"/>
              <a:ext cx="1043787" cy="44272"/>
            </a:xfrm>
            <a:custGeom>
              <a:avLst/>
              <a:gdLst/>
              <a:ahLst/>
              <a:cxnLst/>
              <a:rect l="l" t="t" r="r" b="b"/>
              <a:pathLst>
                <a:path w="12307" h="522" extrusionOk="0">
                  <a:moveTo>
                    <a:pt x="10098" y="1"/>
                  </a:moveTo>
                  <a:cubicBezTo>
                    <a:pt x="6724" y="1"/>
                    <a:pt x="3354" y="132"/>
                    <a:pt x="1" y="296"/>
                  </a:cubicBezTo>
                  <a:lnTo>
                    <a:pt x="1" y="522"/>
                  </a:lnTo>
                  <a:cubicBezTo>
                    <a:pt x="3280" y="382"/>
                    <a:pt x="6543" y="242"/>
                    <a:pt x="9815" y="242"/>
                  </a:cubicBezTo>
                  <a:cubicBezTo>
                    <a:pt x="10645" y="242"/>
                    <a:pt x="11475" y="251"/>
                    <a:pt x="12307" y="271"/>
                  </a:cubicBezTo>
                  <a:lnTo>
                    <a:pt x="12307" y="21"/>
                  </a:lnTo>
                  <a:cubicBezTo>
                    <a:pt x="11570" y="7"/>
                    <a:pt x="10834" y="1"/>
                    <a:pt x="100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6"/>
            <p:cNvSpPr/>
            <p:nvPr/>
          </p:nvSpPr>
          <p:spPr>
            <a:xfrm>
              <a:off x="1471081" y="3318077"/>
              <a:ext cx="172254" cy="112716"/>
            </a:xfrm>
            <a:custGeom>
              <a:avLst/>
              <a:gdLst/>
              <a:ahLst/>
              <a:cxnLst/>
              <a:rect l="l" t="t" r="r" b="b"/>
              <a:pathLst>
                <a:path w="2031" h="1329" extrusionOk="0">
                  <a:moveTo>
                    <a:pt x="1779" y="0"/>
                  </a:moveTo>
                  <a:lnTo>
                    <a:pt x="1529" y="401"/>
                  </a:lnTo>
                  <a:lnTo>
                    <a:pt x="1504" y="351"/>
                  </a:lnTo>
                  <a:cubicBezTo>
                    <a:pt x="1479" y="326"/>
                    <a:pt x="1429" y="301"/>
                    <a:pt x="1353" y="301"/>
                  </a:cubicBezTo>
                  <a:lnTo>
                    <a:pt x="326" y="326"/>
                  </a:lnTo>
                  <a:lnTo>
                    <a:pt x="125" y="50"/>
                  </a:lnTo>
                  <a:lnTo>
                    <a:pt x="0" y="50"/>
                  </a:lnTo>
                  <a:lnTo>
                    <a:pt x="401" y="752"/>
                  </a:lnTo>
                  <a:lnTo>
                    <a:pt x="125" y="1329"/>
                  </a:lnTo>
                  <a:lnTo>
                    <a:pt x="226" y="1304"/>
                  </a:lnTo>
                  <a:lnTo>
                    <a:pt x="501" y="878"/>
                  </a:lnTo>
                  <a:lnTo>
                    <a:pt x="551" y="953"/>
                  </a:lnTo>
                  <a:cubicBezTo>
                    <a:pt x="576" y="1003"/>
                    <a:pt x="627" y="1028"/>
                    <a:pt x="677" y="1028"/>
                  </a:cubicBezTo>
                  <a:lnTo>
                    <a:pt x="1729" y="1003"/>
                  </a:lnTo>
                  <a:lnTo>
                    <a:pt x="1955" y="1253"/>
                  </a:lnTo>
                  <a:lnTo>
                    <a:pt x="2030" y="1253"/>
                  </a:lnTo>
                  <a:lnTo>
                    <a:pt x="1629" y="552"/>
                  </a:lnTo>
                  <a:lnTo>
                    <a:pt x="1880" y="25"/>
                  </a:lnTo>
                  <a:lnTo>
                    <a:pt x="17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6"/>
            <p:cNvSpPr/>
            <p:nvPr/>
          </p:nvSpPr>
          <p:spPr>
            <a:xfrm>
              <a:off x="2100220" y="3360568"/>
              <a:ext cx="1039547" cy="119162"/>
            </a:xfrm>
            <a:custGeom>
              <a:avLst/>
              <a:gdLst/>
              <a:ahLst/>
              <a:cxnLst/>
              <a:rect l="l" t="t" r="r" b="b"/>
              <a:pathLst>
                <a:path w="12257" h="1405" extrusionOk="0">
                  <a:moveTo>
                    <a:pt x="1" y="1"/>
                  </a:moveTo>
                  <a:lnTo>
                    <a:pt x="1" y="251"/>
                  </a:lnTo>
                  <a:cubicBezTo>
                    <a:pt x="2056" y="276"/>
                    <a:pt x="4086" y="402"/>
                    <a:pt x="6141" y="602"/>
                  </a:cubicBezTo>
                  <a:cubicBezTo>
                    <a:pt x="6642" y="652"/>
                    <a:pt x="7144" y="702"/>
                    <a:pt x="7670" y="778"/>
                  </a:cubicBezTo>
                  <a:lnTo>
                    <a:pt x="8422" y="853"/>
                  </a:lnTo>
                  <a:lnTo>
                    <a:pt x="9199" y="978"/>
                  </a:lnTo>
                  <a:cubicBezTo>
                    <a:pt x="10201" y="1103"/>
                    <a:pt x="11229" y="1279"/>
                    <a:pt x="12231" y="1404"/>
                  </a:cubicBezTo>
                  <a:lnTo>
                    <a:pt x="12256" y="1179"/>
                  </a:lnTo>
                  <a:cubicBezTo>
                    <a:pt x="11254" y="1028"/>
                    <a:pt x="10226" y="878"/>
                    <a:pt x="9224" y="727"/>
                  </a:cubicBezTo>
                  <a:lnTo>
                    <a:pt x="8447" y="627"/>
                  </a:lnTo>
                  <a:lnTo>
                    <a:pt x="7695" y="527"/>
                  </a:lnTo>
                  <a:cubicBezTo>
                    <a:pt x="7194" y="477"/>
                    <a:pt x="6667" y="427"/>
                    <a:pt x="6166" y="351"/>
                  </a:cubicBezTo>
                  <a:cubicBezTo>
                    <a:pt x="4111" y="151"/>
                    <a:pt x="2056" y="5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6"/>
            <p:cNvSpPr/>
            <p:nvPr/>
          </p:nvSpPr>
          <p:spPr>
            <a:xfrm>
              <a:off x="2518939" y="3339280"/>
              <a:ext cx="161653" cy="121282"/>
            </a:xfrm>
            <a:custGeom>
              <a:avLst/>
              <a:gdLst/>
              <a:ahLst/>
              <a:cxnLst/>
              <a:rect l="l" t="t" r="r" b="b"/>
              <a:pathLst>
                <a:path w="1906" h="1430" extrusionOk="0">
                  <a:moveTo>
                    <a:pt x="26" y="1"/>
                  </a:moveTo>
                  <a:lnTo>
                    <a:pt x="352" y="728"/>
                  </a:lnTo>
                  <a:lnTo>
                    <a:pt x="1" y="1254"/>
                  </a:lnTo>
                  <a:lnTo>
                    <a:pt x="101" y="1254"/>
                  </a:lnTo>
                  <a:lnTo>
                    <a:pt x="427" y="878"/>
                  </a:lnTo>
                  <a:lnTo>
                    <a:pt x="452" y="953"/>
                  </a:lnTo>
                  <a:cubicBezTo>
                    <a:pt x="477" y="1003"/>
                    <a:pt x="527" y="1029"/>
                    <a:pt x="602" y="1029"/>
                  </a:cubicBezTo>
                  <a:cubicBezTo>
                    <a:pt x="928" y="1054"/>
                    <a:pt x="1279" y="1104"/>
                    <a:pt x="1630" y="1129"/>
                  </a:cubicBezTo>
                  <a:lnTo>
                    <a:pt x="1831" y="1430"/>
                  </a:lnTo>
                  <a:lnTo>
                    <a:pt x="1906" y="1430"/>
                  </a:lnTo>
                  <a:lnTo>
                    <a:pt x="1580" y="678"/>
                  </a:lnTo>
                  <a:lnTo>
                    <a:pt x="1906" y="176"/>
                  </a:lnTo>
                  <a:lnTo>
                    <a:pt x="1805" y="151"/>
                  </a:lnTo>
                  <a:lnTo>
                    <a:pt x="1505" y="527"/>
                  </a:lnTo>
                  <a:lnTo>
                    <a:pt x="1480" y="477"/>
                  </a:lnTo>
                  <a:cubicBezTo>
                    <a:pt x="1480" y="427"/>
                    <a:pt x="1404" y="402"/>
                    <a:pt x="1354" y="402"/>
                  </a:cubicBezTo>
                  <a:cubicBezTo>
                    <a:pt x="1003" y="352"/>
                    <a:pt x="653" y="327"/>
                    <a:pt x="327" y="302"/>
                  </a:cubicBezTo>
                  <a:lnTo>
                    <a:pt x="1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6"/>
            <p:cNvSpPr/>
            <p:nvPr/>
          </p:nvSpPr>
          <p:spPr>
            <a:xfrm>
              <a:off x="3137562" y="3390337"/>
              <a:ext cx="1039462" cy="113479"/>
            </a:xfrm>
            <a:custGeom>
              <a:avLst/>
              <a:gdLst/>
              <a:ahLst/>
              <a:cxnLst/>
              <a:rect l="l" t="t" r="r" b="b"/>
              <a:pathLst>
                <a:path w="12256" h="1338" extrusionOk="0">
                  <a:moveTo>
                    <a:pt x="12231" y="0"/>
                  </a:moveTo>
                  <a:cubicBezTo>
                    <a:pt x="10176" y="126"/>
                    <a:pt x="8171" y="677"/>
                    <a:pt x="6141" y="928"/>
                  </a:cubicBezTo>
                  <a:cubicBezTo>
                    <a:pt x="5342" y="1046"/>
                    <a:pt x="4539" y="1095"/>
                    <a:pt x="3735" y="1095"/>
                  </a:cubicBezTo>
                  <a:cubicBezTo>
                    <a:pt x="2497" y="1095"/>
                    <a:pt x="1256" y="980"/>
                    <a:pt x="25" y="828"/>
                  </a:cubicBezTo>
                  <a:lnTo>
                    <a:pt x="0" y="1053"/>
                  </a:lnTo>
                  <a:cubicBezTo>
                    <a:pt x="1028" y="1178"/>
                    <a:pt x="2055" y="1304"/>
                    <a:pt x="3083" y="1329"/>
                  </a:cubicBezTo>
                  <a:cubicBezTo>
                    <a:pt x="3304" y="1334"/>
                    <a:pt x="3527" y="1337"/>
                    <a:pt x="3749" y="1337"/>
                  </a:cubicBezTo>
                  <a:cubicBezTo>
                    <a:pt x="4561" y="1337"/>
                    <a:pt x="5379" y="1296"/>
                    <a:pt x="6166" y="1178"/>
                  </a:cubicBezTo>
                  <a:cubicBezTo>
                    <a:pt x="8221" y="903"/>
                    <a:pt x="10201" y="376"/>
                    <a:pt x="12256" y="251"/>
                  </a:cubicBezTo>
                  <a:lnTo>
                    <a:pt x="122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6"/>
            <p:cNvSpPr/>
            <p:nvPr/>
          </p:nvSpPr>
          <p:spPr>
            <a:xfrm>
              <a:off x="3552040" y="3420107"/>
              <a:ext cx="180735" cy="123317"/>
            </a:xfrm>
            <a:custGeom>
              <a:avLst/>
              <a:gdLst/>
              <a:ahLst/>
              <a:cxnLst/>
              <a:rect l="l" t="t" r="r" b="b"/>
              <a:pathLst>
                <a:path w="2131" h="1454" extrusionOk="0">
                  <a:moveTo>
                    <a:pt x="1705" y="0"/>
                  </a:moveTo>
                  <a:lnTo>
                    <a:pt x="1504" y="426"/>
                  </a:lnTo>
                  <a:lnTo>
                    <a:pt x="1479" y="376"/>
                  </a:lnTo>
                  <a:cubicBezTo>
                    <a:pt x="1461" y="359"/>
                    <a:pt x="1419" y="341"/>
                    <a:pt x="1377" y="341"/>
                  </a:cubicBezTo>
                  <a:cubicBezTo>
                    <a:pt x="1360" y="341"/>
                    <a:pt x="1344" y="344"/>
                    <a:pt x="1329" y="351"/>
                  </a:cubicBezTo>
                  <a:cubicBezTo>
                    <a:pt x="1003" y="376"/>
                    <a:pt x="652" y="426"/>
                    <a:pt x="326" y="451"/>
                  </a:cubicBezTo>
                  <a:lnTo>
                    <a:pt x="101" y="201"/>
                  </a:lnTo>
                  <a:lnTo>
                    <a:pt x="0" y="201"/>
                  </a:lnTo>
                  <a:cubicBezTo>
                    <a:pt x="126" y="426"/>
                    <a:pt x="276" y="652"/>
                    <a:pt x="427" y="878"/>
                  </a:cubicBezTo>
                  <a:cubicBezTo>
                    <a:pt x="351" y="1053"/>
                    <a:pt x="251" y="1253"/>
                    <a:pt x="151" y="1454"/>
                  </a:cubicBezTo>
                  <a:lnTo>
                    <a:pt x="276" y="1454"/>
                  </a:lnTo>
                  <a:cubicBezTo>
                    <a:pt x="351" y="1304"/>
                    <a:pt x="452" y="1153"/>
                    <a:pt x="527" y="1003"/>
                  </a:cubicBezTo>
                  <a:lnTo>
                    <a:pt x="577" y="1078"/>
                  </a:lnTo>
                  <a:cubicBezTo>
                    <a:pt x="602" y="1103"/>
                    <a:pt x="652" y="1128"/>
                    <a:pt x="727" y="1128"/>
                  </a:cubicBezTo>
                  <a:cubicBezTo>
                    <a:pt x="1078" y="1103"/>
                    <a:pt x="1429" y="1053"/>
                    <a:pt x="1755" y="1003"/>
                  </a:cubicBezTo>
                  <a:lnTo>
                    <a:pt x="2056" y="1228"/>
                  </a:lnTo>
                  <a:lnTo>
                    <a:pt x="2131" y="1203"/>
                  </a:lnTo>
                  <a:cubicBezTo>
                    <a:pt x="1955" y="1003"/>
                    <a:pt x="1780" y="777"/>
                    <a:pt x="1605" y="577"/>
                  </a:cubicBezTo>
                  <a:lnTo>
                    <a:pt x="18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6"/>
            <p:cNvSpPr/>
            <p:nvPr/>
          </p:nvSpPr>
          <p:spPr>
            <a:xfrm>
              <a:off x="4174819" y="3387114"/>
              <a:ext cx="1041667" cy="90495"/>
            </a:xfrm>
            <a:custGeom>
              <a:avLst/>
              <a:gdLst/>
              <a:ahLst/>
              <a:cxnLst/>
              <a:rect l="l" t="t" r="r" b="b"/>
              <a:pathLst>
                <a:path w="12282" h="1067" extrusionOk="0">
                  <a:moveTo>
                    <a:pt x="1542" y="1"/>
                  </a:moveTo>
                  <a:cubicBezTo>
                    <a:pt x="1028" y="1"/>
                    <a:pt x="515" y="13"/>
                    <a:pt x="1" y="38"/>
                  </a:cubicBezTo>
                  <a:lnTo>
                    <a:pt x="26" y="289"/>
                  </a:lnTo>
                  <a:cubicBezTo>
                    <a:pt x="578" y="248"/>
                    <a:pt x="1137" y="229"/>
                    <a:pt x="1700" y="229"/>
                  </a:cubicBezTo>
                  <a:cubicBezTo>
                    <a:pt x="2160" y="229"/>
                    <a:pt x="2622" y="241"/>
                    <a:pt x="3084" y="264"/>
                  </a:cubicBezTo>
                  <a:cubicBezTo>
                    <a:pt x="4111" y="314"/>
                    <a:pt x="5114" y="414"/>
                    <a:pt x="6141" y="515"/>
                  </a:cubicBezTo>
                  <a:cubicBezTo>
                    <a:pt x="8196" y="715"/>
                    <a:pt x="10227" y="991"/>
                    <a:pt x="12282" y="1066"/>
                  </a:cubicBezTo>
                  <a:lnTo>
                    <a:pt x="12282" y="840"/>
                  </a:lnTo>
                  <a:cubicBezTo>
                    <a:pt x="10252" y="740"/>
                    <a:pt x="8221" y="490"/>
                    <a:pt x="6166" y="289"/>
                  </a:cubicBezTo>
                  <a:cubicBezTo>
                    <a:pt x="5139" y="164"/>
                    <a:pt x="4111" y="89"/>
                    <a:pt x="3084" y="38"/>
                  </a:cubicBezTo>
                  <a:cubicBezTo>
                    <a:pt x="2570" y="13"/>
                    <a:pt x="2056" y="1"/>
                    <a:pt x="1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6"/>
            <p:cNvSpPr/>
            <p:nvPr/>
          </p:nvSpPr>
          <p:spPr>
            <a:xfrm>
              <a:off x="4593623" y="3358448"/>
              <a:ext cx="161653" cy="123402"/>
            </a:xfrm>
            <a:custGeom>
              <a:avLst/>
              <a:gdLst/>
              <a:ahLst/>
              <a:cxnLst/>
              <a:rect l="l" t="t" r="r" b="b"/>
              <a:pathLst>
                <a:path w="1906" h="1455" extrusionOk="0">
                  <a:moveTo>
                    <a:pt x="25" y="1"/>
                  </a:moveTo>
                  <a:lnTo>
                    <a:pt x="376" y="727"/>
                  </a:lnTo>
                  <a:lnTo>
                    <a:pt x="0" y="1254"/>
                  </a:lnTo>
                  <a:lnTo>
                    <a:pt x="101" y="1254"/>
                  </a:lnTo>
                  <a:lnTo>
                    <a:pt x="426" y="878"/>
                  </a:lnTo>
                  <a:lnTo>
                    <a:pt x="476" y="953"/>
                  </a:lnTo>
                  <a:cubicBezTo>
                    <a:pt x="476" y="1003"/>
                    <a:pt x="527" y="1028"/>
                    <a:pt x="602" y="1028"/>
                  </a:cubicBezTo>
                  <a:cubicBezTo>
                    <a:pt x="953" y="1053"/>
                    <a:pt x="1278" y="1103"/>
                    <a:pt x="1629" y="1128"/>
                  </a:cubicBezTo>
                  <a:lnTo>
                    <a:pt x="1830" y="1429"/>
                  </a:lnTo>
                  <a:lnTo>
                    <a:pt x="1905" y="1454"/>
                  </a:lnTo>
                  <a:lnTo>
                    <a:pt x="1905" y="1454"/>
                  </a:lnTo>
                  <a:lnTo>
                    <a:pt x="1579" y="677"/>
                  </a:lnTo>
                  <a:lnTo>
                    <a:pt x="1905" y="176"/>
                  </a:lnTo>
                  <a:lnTo>
                    <a:pt x="1805" y="176"/>
                  </a:lnTo>
                  <a:lnTo>
                    <a:pt x="1504" y="527"/>
                  </a:lnTo>
                  <a:lnTo>
                    <a:pt x="1504" y="477"/>
                  </a:lnTo>
                  <a:cubicBezTo>
                    <a:pt x="1479" y="427"/>
                    <a:pt x="1429" y="402"/>
                    <a:pt x="1354" y="402"/>
                  </a:cubicBezTo>
                  <a:lnTo>
                    <a:pt x="326" y="301"/>
                  </a:lnTo>
                  <a:lnTo>
                    <a:pt x="1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6"/>
            <p:cNvSpPr/>
            <p:nvPr/>
          </p:nvSpPr>
          <p:spPr>
            <a:xfrm>
              <a:off x="5216401" y="3403059"/>
              <a:ext cx="1043787" cy="76755"/>
            </a:xfrm>
            <a:custGeom>
              <a:avLst/>
              <a:gdLst/>
              <a:ahLst/>
              <a:cxnLst/>
              <a:rect l="l" t="t" r="r" b="b"/>
              <a:pathLst>
                <a:path w="12307" h="905" extrusionOk="0">
                  <a:moveTo>
                    <a:pt x="9199" y="1"/>
                  </a:moveTo>
                  <a:cubicBezTo>
                    <a:pt x="8697" y="26"/>
                    <a:pt x="8171" y="51"/>
                    <a:pt x="7670" y="101"/>
                  </a:cubicBezTo>
                  <a:cubicBezTo>
                    <a:pt x="7144" y="126"/>
                    <a:pt x="6642" y="201"/>
                    <a:pt x="6141" y="251"/>
                  </a:cubicBezTo>
                  <a:cubicBezTo>
                    <a:pt x="5113" y="377"/>
                    <a:pt x="4086" y="527"/>
                    <a:pt x="3083" y="602"/>
                  </a:cubicBezTo>
                  <a:cubicBezTo>
                    <a:pt x="2420" y="651"/>
                    <a:pt x="1756" y="679"/>
                    <a:pt x="1093" y="679"/>
                  </a:cubicBezTo>
                  <a:cubicBezTo>
                    <a:pt x="729" y="679"/>
                    <a:pt x="365" y="670"/>
                    <a:pt x="1" y="652"/>
                  </a:cubicBezTo>
                  <a:lnTo>
                    <a:pt x="1" y="878"/>
                  </a:lnTo>
                  <a:cubicBezTo>
                    <a:pt x="365" y="896"/>
                    <a:pt x="729" y="904"/>
                    <a:pt x="1093" y="904"/>
                  </a:cubicBezTo>
                  <a:cubicBezTo>
                    <a:pt x="1756" y="904"/>
                    <a:pt x="2420" y="876"/>
                    <a:pt x="3083" y="828"/>
                  </a:cubicBezTo>
                  <a:cubicBezTo>
                    <a:pt x="4111" y="753"/>
                    <a:pt x="5139" y="602"/>
                    <a:pt x="6166" y="502"/>
                  </a:cubicBezTo>
                  <a:cubicBezTo>
                    <a:pt x="6667" y="427"/>
                    <a:pt x="7169" y="377"/>
                    <a:pt x="7695" y="327"/>
                  </a:cubicBezTo>
                  <a:cubicBezTo>
                    <a:pt x="8196" y="277"/>
                    <a:pt x="8697" y="251"/>
                    <a:pt x="9224" y="251"/>
                  </a:cubicBezTo>
                  <a:cubicBezTo>
                    <a:pt x="9408" y="247"/>
                    <a:pt x="9593" y="245"/>
                    <a:pt x="9778" y="245"/>
                  </a:cubicBezTo>
                  <a:cubicBezTo>
                    <a:pt x="10603" y="245"/>
                    <a:pt x="11442" y="286"/>
                    <a:pt x="12281" y="327"/>
                  </a:cubicBezTo>
                  <a:lnTo>
                    <a:pt x="12306" y="101"/>
                  </a:lnTo>
                  <a:cubicBezTo>
                    <a:pt x="11279" y="26"/>
                    <a:pt x="10251" y="1"/>
                    <a:pt x="91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6"/>
            <p:cNvSpPr/>
            <p:nvPr/>
          </p:nvSpPr>
          <p:spPr>
            <a:xfrm>
              <a:off x="5626639" y="3375495"/>
              <a:ext cx="180820" cy="125438"/>
            </a:xfrm>
            <a:custGeom>
              <a:avLst/>
              <a:gdLst/>
              <a:ahLst/>
              <a:cxnLst/>
              <a:rect l="l" t="t" r="r" b="b"/>
              <a:pathLst>
                <a:path w="2132" h="1479" extrusionOk="0">
                  <a:moveTo>
                    <a:pt x="1755" y="0"/>
                  </a:moveTo>
                  <a:lnTo>
                    <a:pt x="1555" y="426"/>
                  </a:lnTo>
                  <a:lnTo>
                    <a:pt x="1530" y="376"/>
                  </a:lnTo>
                  <a:cubicBezTo>
                    <a:pt x="1505" y="351"/>
                    <a:pt x="1429" y="326"/>
                    <a:pt x="1379" y="326"/>
                  </a:cubicBezTo>
                  <a:lnTo>
                    <a:pt x="352" y="451"/>
                  </a:lnTo>
                  <a:lnTo>
                    <a:pt x="101" y="201"/>
                  </a:lnTo>
                  <a:lnTo>
                    <a:pt x="1" y="226"/>
                  </a:lnTo>
                  <a:lnTo>
                    <a:pt x="477" y="877"/>
                  </a:lnTo>
                  <a:lnTo>
                    <a:pt x="226" y="1479"/>
                  </a:lnTo>
                  <a:lnTo>
                    <a:pt x="327" y="1454"/>
                  </a:lnTo>
                  <a:lnTo>
                    <a:pt x="577" y="1003"/>
                  </a:lnTo>
                  <a:lnTo>
                    <a:pt x="627" y="1078"/>
                  </a:lnTo>
                  <a:cubicBezTo>
                    <a:pt x="652" y="1103"/>
                    <a:pt x="703" y="1128"/>
                    <a:pt x="778" y="1128"/>
                  </a:cubicBezTo>
                  <a:lnTo>
                    <a:pt x="1780" y="1003"/>
                  </a:lnTo>
                  <a:lnTo>
                    <a:pt x="2056" y="1253"/>
                  </a:lnTo>
                  <a:lnTo>
                    <a:pt x="2131" y="1228"/>
                  </a:lnTo>
                  <a:cubicBezTo>
                    <a:pt x="1981" y="1003"/>
                    <a:pt x="1805" y="777"/>
                    <a:pt x="1655" y="576"/>
                  </a:cubicBez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6"/>
            <p:cNvSpPr/>
            <p:nvPr/>
          </p:nvSpPr>
          <p:spPr>
            <a:xfrm>
              <a:off x="6257983" y="3411625"/>
              <a:ext cx="1043787" cy="49361"/>
            </a:xfrm>
            <a:custGeom>
              <a:avLst/>
              <a:gdLst/>
              <a:ahLst/>
              <a:cxnLst/>
              <a:rect l="l" t="t" r="r" b="b"/>
              <a:pathLst>
                <a:path w="12307" h="582" extrusionOk="0">
                  <a:moveTo>
                    <a:pt x="25" y="0"/>
                  </a:moveTo>
                  <a:lnTo>
                    <a:pt x="0" y="226"/>
                  </a:lnTo>
                  <a:cubicBezTo>
                    <a:pt x="2056" y="351"/>
                    <a:pt x="4086" y="551"/>
                    <a:pt x="6141" y="577"/>
                  </a:cubicBezTo>
                  <a:cubicBezTo>
                    <a:pt x="6405" y="580"/>
                    <a:pt x="6669" y="581"/>
                    <a:pt x="6932" y="581"/>
                  </a:cubicBezTo>
                  <a:cubicBezTo>
                    <a:pt x="8743" y="581"/>
                    <a:pt x="10534" y="507"/>
                    <a:pt x="12306" y="376"/>
                  </a:cubicBezTo>
                  <a:lnTo>
                    <a:pt x="12306" y="125"/>
                  </a:lnTo>
                  <a:cubicBezTo>
                    <a:pt x="10463" y="260"/>
                    <a:pt x="8620" y="355"/>
                    <a:pt x="6795" y="355"/>
                  </a:cubicBezTo>
                  <a:cubicBezTo>
                    <a:pt x="6585" y="355"/>
                    <a:pt x="6375" y="354"/>
                    <a:pt x="6166" y="351"/>
                  </a:cubicBezTo>
                  <a:cubicBezTo>
                    <a:pt x="4111" y="326"/>
                    <a:pt x="2056" y="125"/>
                    <a:pt x="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6"/>
            <p:cNvSpPr/>
            <p:nvPr/>
          </p:nvSpPr>
          <p:spPr>
            <a:xfrm>
              <a:off x="6676703" y="3394578"/>
              <a:ext cx="168014" cy="110596"/>
            </a:xfrm>
            <a:custGeom>
              <a:avLst/>
              <a:gdLst/>
              <a:ahLst/>
              <a:cxnLst/>
              <a:rect l="l" t="t" r="r" b="b"/>
              <a:pathLst>
                <a:path w="1981" h="1304" extrusionOk="0">
                  <a:moveTo>
                    <a:pt x="1" y="1"/>
                  </a:moveTo>
                  <a:cubicBezTo>
                    <a:pt x="126" y="251"/>
                    <a:pt x="251" y="477"/>
                    <a:pt x="352" y="727"/>
                  </a:cubicBezTo>
                  <a:lnTo>
                    <a:pt x="26" y="1254"/>
                  </a:lnTo>
                  <a:lnTo>
                    <a:pt x="126" y="1279"/>
                  </a:lnTo>
                  <a:lnTo>
                    <a:pt x="452" y="853"/>
                  </a:lnTo>
                  <a:lnTo>
                    <a:pt x="477" y="928"/>
                  </a:lnTo>
                  <a:cubicBezTo>
                    <a:pt x="502" y="978"/>
                    <a:pt x="552" y="1003"/>
                    <a:pt x="627" y="1003"/>
                  </a:cubicBezTo>
                  <a:lnTo>
                    <a:pt x="1129" y="1028"/>
                  </a:lnTo>
                  <a:lnTo>
                    <a:pt x="1655" y="1028"/>
                  </a:lnTo>
                  <a:lnTo>
                    <a:pt x="1906" y="1304"/>
                  </a:lnTo>
                  <a:lnTo>
                    <a:pt x="1981" y="1304"/>
                  </a:lnTo>
                  <a:lnTo>
                    <a:pt x="1580" y="577"/>
                  </a:lnTo>
                  <a:lnTo>
                    <a:pt x="1855" y="51"/>
                  </a:lnTo>
                  <a:lnTo>
                    <a:pt x="1755" y="51"/>
                  </a:lnTo>
                  <a:lnTo>
                    <a:pt x="1505" y="427"/>
                  </a:lnTo>
                  <a:lnTo>
                    <a:pt x="1454" y="377"/>
                  </a:lnTo>
                  <a:cubicBezTo>
                    <a:pt x="1454" y="351"/>
                    <a:pt x="1404" y="326"/>
                    <a:pt x="1329" y="326"/>
                  </a:cubicBezTo>
                  <a:cubicBezTo>
                    <a:pt x="978" y="326"/>
                    <a:pt x="652" y="301"/>
                    <a:pt x="302" y="301"/>
                  </a:cubicBezTo>
                  <a:lnTo>
                    <a:pt x="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6"/>
            <p:cNvSpPr/>
            <p:nvPr/>
          </p:nvSpPr>
          <p:spPr>
            <a:xfrm>
              <a:off x="7301686" y="3349967"/>
              <a:ext cx="1041667" cy="93633"/>
            </a:xfrm>
            <a:custGeom>
              <a:avLst/>
              <a:gdLst/>
              <a:ahLst/>
              <a:cxnLst/>
              <a:rect l="l" t="t" r="r" b="b"/>
              <a:pathLst>
                <a:path w="12282" h="1104" extrusionOk="0">
                  <a:moveTo>
                    <a:pt x="12281" y="0"/>
                  </a:moveTo>
                  <a:cubicBezTo>
                    <a:pt x="8171" y="75"/>
                    <a:pt x="4085" y="577"/>
                    <a:pt x="0" y="852"/>
                  </a:cubicBezTo>
                  <a:lnTo>
                    <a:pt x="0" y="1103"/>
                  </a:lnTo>
                  <a:cubicBezTo>
                    <a:pt x="4111" y="802"/>
                    <a:pt x="8196" y="326"/>
                    <a:pt x="12281" y="251"/>
                  </a:cubicBezTo>
                  <a:lnTo>
                    <a:pt x="122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6"/>
            <p:cNvSpPr/>
            <p:nvPr/>
          </p:nvSpPr>
          <p:spPr>
            <a:xfrm>
              <a:off x="7711924" y="3332919"/>
              <a:ext cx="178615" cy="119162"/>
            </a:xfrm>
            <a:custGeom>
              <a:avLst/>
              <a:gdLst/>
              <a:ahLst/>
              <a:cxnLst/>
              <a:rect l="l" t="t" r="r" b="b"/>
              <a:pathLst>
                <a:path w="2106" h="1405" extrusionOk="0">
                  <a:moveTo>
                    <a:pt x="1780" y="1"/>
                  </a:moveTo>
                  <a:lnTo>
                    <a:pt x="1554" y="402"/>
                  </a:lnTo>
                  <a:lnTo>
                    <a:pt x="1529" y="352"/>
                  </a:lnTo>
                  <a:cubicBezTo>
                    <a:pt x="1504" y="327"/>
                    <a:pt x="1454" y="302"/>
                    <a:pt x="1379" y="302"/>
                  </a:cubicBezTo>
                  <a:lnTo>
                    <a:pt x="351" y="402"/>
                  </a:lnTo>
                  <a:lnTo>
                    <a:pt x="126" y="126"/>
                  </a:lnTo>
                  <a:lnTo>
                    <a:pt x="0" y="151"/>
                  </a:lnTo>
                  <a:lnTo>
                    <a:pt x="452" y="803"/>
                  </a:lnTo>
                  <a:lnTo>
                    <a:pt x="201" y="1404"/>
                  </a:lnTo>
                  <a:lnTo>
                    <a:pt x="301" y="1379"/>
                  </a:lnTo>
                  <a:lnTo>
                    <a:pt x="552" y="953"/>
                  </a:lnTo>
                  <a:lnTo>
                    <a:pt x="602" y="1028"/>
                  </a:lnTo>
                  <a:cubicBezTo>
                    <a:pt x="627" y="1053"/>
                    <a:pt x="677" y="1078"/>
                    <a:pt x="752" y="1078"/>
                  </a:cubicBezTo>
                  <a:lnTo>
                    <a:pt x="1780" y="978"/>
                  </a:lnTo>
                  <a:lnTo>
                    <a:pt x="2030" y="1254"/>
                  </a:lnTo>
                  <a:lnTo>
                    <a:pt x="2106" y="1229"/>
                  </a:lnTo>
                  <a:lnTo>
                    <a:pt x="1655" y="552"/>
                  </a:lnTo>
                  <a:lnTo>
                    <a:pt x="18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6"/>
            <p:cNvSpPr/>
            <p:nvPr/>
          </p:nvSpPr>
          <p:spPr>
            <a:xfrm>
              <a:off x="8343268" y="3349967"/>
              <a:ext cx="1030981" cy="172254"/>
            </a:xfrm>
            <a:custGeom>
              <a:avLst/>
              <a:gdLst/>
              <a:ahLst/>
              <a:cxnLst/>
              <a:rect l="l" t="t" r="r" b="b"/>
              <a:pathLst>
                <a:path w="12156" h="2031" extrusionOk="0">
                  <a:moveTo>
                    <a:pt x="0" y="0"/>
                  </a:moveTo>
                  <a:lnTo>
                    <a:pt x="0" y="251"/>
                  </a:lnTo>
                  <a:cubicBezTo>
                    <a:pt x="426" y="241"/>
                    <a:pt x="851" y="234"/>
                    <a:pt x="1277" y="234"/>
                  </a:cubicBezTo>
                  <a:cubicBezTo>
                    <a:pt x="1879" y="234"/>
                    <a:pt x="2481" y="247"/>
                    <a:pt x="3083" y="276"/>
                  </a:cubicBezTo>
                  <a:cubicBezTo>
                    <a:pt x="4110" y="326"/>
                    <a:pt x="5113" y="426"/>
                    <a:pt x="6140" y="552"/>
                  </a:cubicBezTo>
                  <a:cubicBezTo>
                    <a:pt x="7143" y="702"/>
                    <a:pt x="8145" y="877"/>
                    <a:pt x="9148" y="1128"/>
                  </a:cubicBezTo>
                  <a:cubicBezTo>
                    <a:pt x="10125" y="1354"/>
                    <a:pt x="11103" y="1654"/>
                    <a:pt x="12080" y="2030"/>
                  </a:cubicBezTo>
                  <a:lnTo>
                    <a:pt x="12155" y="1805"/>
                  </a:lnTo>
                  <a:cubicBezTo>
                    <a:pt x="11178" y="1429"/>
                    <a:pt x="10201" y="1128"/>
                    <a:pt x="9198" y="877"/>
                  </a:cubicBezTo>
                  <a:cubicBezTo>
                    <a:pt x="8196" y="652"/>
                    <a:pt x="7193" y="451"/>
                    <a:pt x="6165" y="326"/>
                  </a:cubicBezTo>
                  <a:cubicBezTo>
                    <a:pt x="5138" y="176"/>
                    <a:pt x="4110" y="101"/>
                    <a:pt x="3083" y="50"/>
                  </a:cubicBezTo>
                  <a:cubicBezTo>
                    <a:pt x="2055" y="0"/>
                    <a:pt x="1028"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6"/>
            <p:cNvSpPr/>
            <p:nvPr/>
          </p:nvSpPr>
          <p:spPr>
            <a:xfrm>
              <a:off x="8761988" y="3322318"/>
              <a:ext cx="163773" cy="127643"/>
            </a:xfrm>
            <a:custGeom>
              <a:avLst/>
              <a:gdLst/>
              <a:ahLst/>
              <a:cxnLst/>
              <a:rect l="l" t="t" r="r" b="b"/>
              <a:pathLst>
                <a:path w="1931" h="1505" extrusionOk="0">
                  <a:moveTo>
                    <a:pt x="25" y="0"/>
                  </a:moveTo>
                  <a:cubicBezTo>
                    <a:pt x="151" y="251"/>
                    <a:pt x="251" y="477"/>
                    <a:pt x="351" y="727"/>
                  </a:cubicBezTo>
                  <a:lnTo>
                    <a:pt x="0" y="1254"/>
                  </a:lnTo>
                  <a:lnTo>
                    <a:pt x="101" y="1279"/>
                  </a:lnTo>
                  <a:lnTo>
                    <a:pt x="426" y="878"/>
                  </a:lnTo>
                  <a:lnTo>
                    <a:pt x="452" y="953"/>
                  </a:lnTo>
                  <a:cubicBezTo>
                    <a:pt x="477" y="1003"/>
                    <a:pt x="527" y="1028"/>
                    <a:pt x="577" y="1053"/>
                  </a:cubicBezTo>
                  <a:cubicBezTo>
                    <a:pt x="928" y="1078"/>
                    <a:pt x="1254" y="1128"/>
                    <a:pt x="1604" y="1178"/>
                  </a:cubicBezTo>
                  <a:lnTo>
                    <a:pt x="1780" y="1479"/>
                  </a:lnTo>
                  <a:lnTo>
                    <a:pt x="1880" y="1504"/>
                  </a:lnTo>
                  <a:cubicBezTo>
                    <a:pt x="1780" y="1229"/>
                    <a:pt x="1680" y="978"/>
                    <a:pt x="1579" y="727"/>
                  </a:cubicBezTo>
                  <a:lnTo>
                    <a:pt x="1930" y="251"/>
                  </a:lnTo>
                  <a:lnTo>
                    <a:pt x="1830" y="226"/>
                  </a:lnTo>
                  <a:lnTo>
                    <a:pt x="1504" y="552"/>
                  </a:lnTo>
                  <a:lnTo>
                    <a:pt x="1504" y="502"/>
                  </a:lnTo>
                  <a:cubicBezTo>
                    <a:pt x="1479" y="477"/>
                    <a:pt x="1429" y="427"/>
                    <a:pt x="1379" y="427"/>
                  </a:cubicBezTo>
                  <a:cubicBezTo>
                    <a:pt x="1028" y="376"/>
                    <a:pt x="677" y="326"/>
                    <a:pt x="326" y="301"/>
                  </a:cubicBezTo>
                  <a:lnTo>
                    <a:pt x="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6"/>
          <p:cNvGrpSpPr/>
          <p:nvPr/>
        </p:nvGrpSpPr>
        <p:grpSpPr>
          <a:xfrm>
            <a:off x="-442499" y="-122494"/>
            <a:ext cx="10442013" cy="627290"/>
            <a:chOff x="1180310" y="3097874"/>
            <a:chExt cx="3151450" cy="189319"/>
          </a:xfrm>
        </p:grpSpPr>
        <p:sp>
          <p:nvSpPr>
            <p:cNvPr id="836" name="Google Shape;836;p6"/>
            <p:cNvSpPr/>
            <p:nvPr/>
          </p:nvSpPr>
          <p:spPr>
            <a:xfrm>
              <a:off x="1180310" y="3146493"/>
              <a:ext cx="462975" cy="140700"/>
            </a:xfrm>
            <a:custGeom>
              <a:avLst/>
              <a:gdLst/>
              <a:ahLst/>
              <a:cxnLst/>
              <a:rect l="l" t="t" r="r" b="b"/>
              <a:pathLst>
                <a:path w="18519" h="5628" extrusionOk="0">
                  <a:moveTo>
                    <a:pt x="8099" y="1"/>
                  </a:moveTo>
                  <a:cubicBezTo>
                    <a:pt x="6852" y="1"/>
                    <a:pt x="5648" y="618"/>
                    <a:pt x="5486" y="1567"/>
                  </a:cubicBezTo>
                  <a:cubicBezTo>
                    <a:pt x="5027" y="1246"/>
                    <a:pt x="4547" y="1105"/>
                    <a:pt x="4089" y="1105"/>
                  </a:cubicBezTo>
                  <a:cubicBezTo>
                    <a:pt x="2797" y="1105"/>
                    <a:pt x="1676" y="2228"/>
                    <a:pt x="1676" y="3597"/>
                  </a:cubicBezTo>
                  <a:cubicBezTo>
                    <a:pt x="1603" y="3578"/>
                    <a:pt x="1530" y="3570"/>
                    <a:pt x="1460" y="3570"/>
                  </a:cubicBezTo>
                  <a:cubicBezTo>
                    <a:pt x="596" y="3570"/>
                    <a:pt x="1" y="4909"/>
                    <a:pt x="348" y="5627"/>
                  </a:cubicBezTo>
                  <a:lnTo>
                    <a:pt x="18519" y="5627"/>
                  </a:lnTo>
                  <a:cubicBezTo>
                    <a:pt x="18038" y="4849"/>
                    <a:pt x="15592" y="4155"/>
                    <a:pt x="14389" y="4155"/>
                  </a:cubicBezTo>
                  <a:cubicBezTo>
                    <a:pt x="14275" y="4155"/>
                    <a:pt x="14172" y="4161"/>
                    <a:pt x="14083" y="4174"/>
                  </a:cubicBezTo>
                  <a:cubicBezTo>
                    <a:pt x="14083" y="3213"/>
                    <a:pt x="13096" y="2605"/>
                    <a:pt x="12159" y="2605"/>
                  </a:cubicBezTo>
                  <a:cubicBezTo>
                    <a:pt x="11752" y="2605"/>
                    <a:pt x="11354" y="2720"/>
                    <a:pt x="11050" y="2971"/>
                  </a:cubicBezTo>
                  <a:cubicBezTo>
                    <a:pt x="11063" y="840"/>
                    <a:pt x="9552" y="1"/>
                    <a:pt x="80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6"/>
            <p:cNvSpPr/>
            <p:nvPr/>
          </p:nvSpPr>
          <p:spPr>
            <a:xfrm>
              <a:off x="3689660" y="3134843"/>
              <a:ext cx="642100" cy="138700"/>
            </a:xfrm>
            <a:custGeom>
              <a:avLst/>
              <a:gdLst/>
              <a:ahLst/>
              <a:cxnLst/>
              <a:rect l="l" t="t" r="r" b="b"/>
              <a:pathLst>
                <a:path w="25684" h="5548" extrusionOk="0">
                  <a:moveTo>
                    <a:pt x="17517" y="0"/>
                  </a:moveTo>
                  <a:cubicBezTo>
                    <a:pt x="15433" y="0"/>
                    <a:pt x="13172" y="978"/>
                    <a:pt x="12382" y="2615"/>
                  </a:cubicBezTo>
                  <a:cubicBezTo>
                    <a:pt x="11623" y="2197"/>
                    <a:pt x="10820" y="2008"/>
                    <a:pt x="10053" y="2008"/>
                  </a:cubicBezTo>
                  <a:cubicBezTo>
                    <a:pt x="8337" y="2008"/>
                    <a:pt x="6794" y="2949"/>
                    <a:pt x="6292" y="4369"/>
                  </a:cubicBezTo>
                  <a:cubicBezTo>
                    <a:pt x="5754" y="4282"/>
                    <a:pt x="5234" y="4244"/>
                    <a:pt x="4738" y="4244"/>
                  </a:cubicBezTo>
                  <a:cubicBezTo>
                    <a:pt x="2390" y="4244"/>
                    <a:pt x="580" y="5092"/>
                    <a:pt x="1" y="5547"/>
                  </a:cubicBezTo>
                  <a:lnTo>
                    <a:pt x="25189" y="5547"/>
                  </a:lnTo>
                  <a:cubicBezTo>
                    <a:pt x="25684" y="3528"/>
                    <a:pt x="24332" y="1628"/>
                    <a:pt x="22513" y="1628"/>
                  </a:cubicBezTo>
                  <a:cubicBezTo>
                    <a:pt x="22119" y="1628"/>
                    <a:pt x="21703" y="1717"/>
                    <a:pt x="21279" y="1913"/>
                  </a:cubicBezTo>
                  <a:cubicBezTo>
                    <a:pt x="20644" y="588"/>
                    <a:pt x="19134" y="0"/>
                    <a:pt x="175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6"/>
            <p:cNvSpPr/>
            <p:nvPr/>
          </p:nvSpPr>
          <p:spPr>
            <a:xfrm>
              <a:off x="2478492" y="3097874"/>
              <a:ext cx="336475" cy="86750"/>
            </a:xfrm>
            <a:custGeom>
              <a:avLst/>
              <a:gdLst/>
              <a:ahLst/>
              <a:cxnLst/>
              <a:rect l="l" t="t" r="r" b="b"/>
              <a:pathLst>
                <a:path w="13459" h="3470" extrusionOk="0">
                  <a:moveTo>
                    <a:pt x="5467" y="1"/>
                  </a:moveTo>
                  <a:cubicBezTo>
                    <a:pt x="4412" y="1"/>
                    <a:pt x="3393" y="528"/>
                    <a:pt x="3158" y="1615"/>
                  </a:cubicBezTo>
                  <a:cubicBezTo>
                    <a:pt x="2980" y="1560"/>
                    <a:pt x="2790" y="1534"/>
                    <a:pt x="2595" y="1534"/>
                  </a:cubicBezTo>
                  <a:cubicBezTo>
                    <a:pt x="1448" y="1534"/>
                    <a:pt x="129" y="2419"/>
                    <a:pt x="0" y="3469"/>
                  </a:cubicBezTo>
                  <a:lnTo>
                    <a:pt x="13459" y="3469"/>
                  </a:lnTo>
                  <a:cubicBezTo>
                    <a:pt x="13210" y="3179"/>
                    <a:pt x="12415" y="2667"/>
                    <a:pt x="11383" y="2667"/>
                  </a:cubicBezTo>
                  <a:cubicBezTo>
                    <a:pt x="11165" y="2667"/>
                    <a:pt x="10937" y="2690"/>
                    <a:pt x="10702" y="2742"/>
                  </a:cubicBezTo>
                  <a:cubicBezTo>
                    <a:pt x="10683" y="2206"/>
                    <a:pt x="9757" y="1364"/>
                    <a:pt x="8841" y="1364"/>
                  </a:cubicBezTo>
                  <a:cubicBezTo>
                    <a:pt x="8557" y="1364"/>
                    <a:pt x="8275" y="1444"/>
                    <a:pt x="8020" y="1640"/>
                  </a:cubicBezTo>
                  <a:cubicBezTo>
                    <a:pt x="7677" y="559"/>
                    <a:pt x="6553" y="1"/>
                    <a:pt x="5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9" name="Google Shape;839;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75"/>
        <p:cNvGrpSpPr/>
        <p:nvPr/>
      </p:nvGrpSpPr>
      <p:grpSpPr>
        <a:xfrm>
          <a:off x="0" y="0"/>
          <a:ext cx="0" cy="0"/>
          <a:chOff x="0" y="0"/>
          <a:chExt cx="0" cy="0"/>
        </a:xfrm>
      </p:grpSpPr>
      <p:sp>
        <p:nvSpPr>
          <p:cNvPr id="876" name="Google Shape;876;p9"/>
          <p:cNvSpPr/>
          <p:nvPr/>
        </p:nvSpPr>
        <p:spPr>
          <a:xfrm>
            <a:off x="1326669" y="-1050027"/>
            <a:ext cx="6493452" cy="6490745"/>
          </a:xfrm>
          <a:custGeom>
            <a:avLst/>
            <a:gdLst/>
            <a:ahLst/>
            <a:cxnLst/>
            <a:rect l="l" t="t" r="r" b="b"/>
            <a:pathLst>
              <a:path w="59976" h="59951" extrusionOk="0">
                <a:moveTo>
                  <a:pt x="29976" y="1"/>
                </a:moveTo>
                <a:cubicBezTo>
                  <a:pt x="13409" y="1"/>
                  <a:pt x="1" y="13409"/>
                  <a:pt x="1" y="29976"/>
                </a:cubicBezTo>
                <a:cubicBezTo>
                  <a:pt x="1" y="46542"/>
                  <a:pt x="13409" y="59951"/>
                  <a:pt x="29976" y="59951"/>
                </a:cubicBezTo>
                <a:cubicBezTo>
                  <a:pt x="46542" y="59951"/>
                  <a:pt x="59976" y="46542"/>
                  <a:pt x="59976" y="29976"/>
                </a:cubicBezTo>
                <a:cubicBezTo>
                  <a:pt x="59976" y="13409"/>
                  <a:pt x="46542" y="1"/>
                  <a:pt x="299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9"/>
          <p:cNvSpPr/>
          <p:nvPr/>
        </p:nvSpPr>
        <p:spPr>
          <a:xfrm>
            <a:off x="794987" y="-262583"/>
            <a:ext cx="2564316" cy="555845"/>
          </a:xfrm>
          <a:custGeom>
            <a:avLst/>
            <a:gdLst/>
            <a:ahLst/>
            <a:cxnLst/>
            <a:rect l="l" t="t" r="r" b="b"/>
            <a:pathLst>
              <a:path w="23685" h="5134" extrusionOk="0">
                <a:moveTo>
                  <a:pt x="18164" y="0"/>
                </a:moveTo>
                <a:cubicBezTo>
                  <a:pt x="16852" y="0"/>
                  <a:pt x="15404" y="567"/>
                  <a:pt x="14462" y="1324"/>
                </a:cubicBezTo>
                <a:cubicBezTo>
                  <a:pt x="14093" y="1622"/>
                  <a:pt x="13652" y="1775"/>
                  <a:pt x="13212" y="1775"/>
                </a:cubicBezTo>
                <a:cubicBezTo>
                  <a:pt x="12874" y="1775"/>
                  <a:pt x="12536" y="1685"/>
                  <a:pt x="12231" y="1500"/>
                </a:cubicBezTo>
                <a:cubicBezTo>
                  <a:pt x="11746" y="1231"/>
                  <a:pt x="11225" y="1101"/>
                  <a:pt x="10727" y="1101"/>
                </a:cubicBezTo>
                <a:cubicBezTo>
                  <a:pt x="9323" y="1101"/>
                  <a:pt x="8107" y="2136"/>
                  <a:pt x="8421" y="4006"/>
                </a:cubicBezTo>
                <a:cubicBezTo>
                  <a:pt x="8193" y="4086"/>
                  <a:pt x="7991" y="4129"/>
                  <a:pt x="7798" y="4129"/>
                </a:cubicBezTo>
                <a:cubicBezTo>
                  <a:pt x="7567" y="4129"/>
                  <a:pt x="7350" y="4067"/>
                  <a:pt x="7118" y="3931"/>
                </a:cubicBezTo>
                <a:cubicBezTo>
                  <a:pt x="6667" y="3686"/>
                  <a:pt x="6338" y="3592"/>
                  <a:pt x="6087" y="3592"/>
                </a:cubicBezTo>
                <a:cubicBezTo>
                  <a:pt x="5247" y="3592"/>
                  <a:pt x="5280" y="4643"/>
                  <a:pt x="4591" y="4643"/>
                </a:cubicBezTo>
                <a:cubicBezTo>
                  <a:pt x="4408" y="4643"/>
                  <a:pt x="4174" y="4569"/>
                  <a:pt x="3860" y="4382"/>
                </a:cubicBezTo>
                <a:cubicBezTo>
                  <a:pt x="3286" y="4043"/>
                  <a:pt x="2821" y="3897"/>
                  <a:pt x="2397" y="3897"/>
                </a:cubicBezTo>
                <a:cubicBezTo>
                  <a:pt x="1600" y="3897"/>
                  <a:pt x="950" y="4414"/>
                  <a:pt x="0" y="5134"/>
                </a:cubicBezTo>
                <a:lnTo>
                  <a:pt x="23685" y="5134"/>
                </a:lnTo>
                <a:cubicBezTo>
                  <a:pt x="23638" y="4805"/>
                  <a:pt x="23194" y="4630"/>
                  <a:pt x="22747" y="4630"/>
                </a:cubicBezTo>
                <a:cubicBezTo>
                  <a:pt x="22717" y="4630"/>
                  <a:pt x="22687" y="4631"/>
                  <a:pt x="22657" y="4632"/>
                </a:cubicBezTo>
                <a:cubicBezTo>
                  <a:pt x="22206" y="4683"/>
                  <a:pt x="21780" y="4858"/>
                  <a:pt x="21329" y="4883"/>
                </a:cubicBezTo>
                <a:cubicBezTo>
                  <a:pt x="21303" y="4884"/>
                  <a:pt x="21278" y="4885"/>
                  <a:pt x="21252" y="4885"/>
                </a:cubicBezTo>
                <a:cubicBezTo>
                  <a:pt x="20817" y="4885"/>
                  <a:pt x="20325" y="4688"/>
                  <a:pt x="20301" y="4357"/>
                </a:cubicBezTo>
                <a:cubicBezTo>
                  <a:pt x="20251" y="3730"/>
                  <a:pt x="20853" y="3179"/>
                  <a:pt x="20928" y="2527"/>
                </a:cubicBezTo>
                <a:cubicBezTo>
                  <a:pt x="20978" y="1901"/>
                  <a:pt x="20828" y="1249"/>
                  <a:pt x="20301" y="748"/>
                </a:cubicBezTo>
                <a:cubicBezTo>
                  <a:pt x="19744" y="219"/>
                  <a:pt x="18980" y="0"/>
                  <a:pt x="18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9"/>
          <p:cNvSpPr/>
          <p:nvPr/>
        </p:nvSpPr>
        <p:spPr>
          <a:xfrm>
            <a:off x="-939017" y="2127005"/>
            <a:ext cx="3375672" cy="783424"/>
          </a:xfrm>
          <a:custGeom>
            <a:avLst/>
            <a:gdLst/>
            <a:ahLst/>
            <a:cxnLst/>
            <a:rect l="l" t="t" r="r" b="b"/>
            <a:pathLst>
              <a:path w="31179" h="7236" extrusionOk="0">
                <a:moveTo>
                  <a:pt x="9813" y="0"/>
                </a:moveTo>
                <a:cubicBezTo>
                  <a:pt x="7606" y="0"/>
                  <a:pt x="6160" y="1549"/>
                  <a:pt x="5639" y="3200"/>
                </a:cubicBezTo>
                <a:cubicBezTo>
                  <a:pt x="4837" y="5681"/>
                  <a:pt x="6041" y="6383"/>
                  <a:pt x="3609" y="6809"/>
                </a:cubicBezTo>
                <a:cubicBezTo>
                  <a:pt x="1730" y="7160"/>
                  <a:pt x="0" y="7235"/>
                  <a:pt x="2381" y="7235"/>
                </a:cubicBezTo>
                <a:lnTo>
                  <a:pt x="30201" y="7235"/>
                </a:lnTo>
                <a:cubicBezTo>
                  <a:pt x="30777" y="7235"/>
                  <a:pt x="31178" y="6283"/>
                  <a:pt x="30652" y="6057"/>
                </a:cubicBezTo>
                <a:lnTo>
                  <a:pt x="30652" y="6057"/>
                </a:lnTo>
                <a:cubicBezTo>
                  <a:pt x="30064" y="6625"/>
                  <a:pt x="29595" y="6819"/>
                  <a:pt x="29245" y="6819"/>
                </a:cubicBezTo>
                <a:cubicBezTo>
                  <a:pt x="28744" y="6819"/>
                  <a:pt x="28486" y="6423"/>
                  <a:pt x="28472" y="6158"/>
                </a:cubicBezTo>
                <a:cubicBezTo>
                  <a:pt x="28422" y="5656"/>
                  <a:pt x="28998" y="5305"/>
                  <a:pt x="29048" y="4804"/>
                </a:cubicBezTo>
                <a:cubicBezTo>
                  <a:pt x="29110" y="4388"/>
                  <a:pt x="28726" y="3840"/>
                  <a:pt x="28055" y="3840"/>
                </a:cubicBezTo>
                <a:cubicBezTo>
                  <a:pt x="27634" y="3840"/>
                  <a:pt x="27100" y="4055"/>
                  <a:pt x="26492" y="4654"/>
                </a:cubicBezTo>
                <a:cubicBezTo>
                  <a:pt x="25774" y="5372"/>
                  <a:pt x="25270" y="5876"/>
                  <a:pt x="24406" y="5876"/>
                </a:cubicBezTo>
                <a:cubicBezTo>
                  <a:pt x="23854" y="5876"/>
                  <a:pt x="23154" y="5669"/>
                  <a:pt x="22156" y="5180"/>
                </a:cubicBezTo>
                <a:cubicBezTo>
                  <a:pt x="20815" y="4527"/>
                  <a:pt x="19172" y="3559"/>
                  <a:pt x="17227" y="3559"/>
                </a:cubicBezTo>
                <a:cubicBezTo>
                  <a:pt x="16262" y="3559"/>
                  <a:pt x="15224" y="3797"/>
                  <a:pt x="14111" y="4428"/>
                </a:cubicBezTo>
                <a:cubicBezTo>
                  <a:pt x="14512" y="3326"/>
                  <a:pt x="14061" y="1496"/>
                  <a:pt x="12782" y="819"/>
                </a:cubicBezTo>
                <a:cubicBezTo>
                  <a:pt x="11680" y="243"/>
                  <a:pt x="10687" y="0"/>
                  <a:pt x="98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9"/>
          <p:cNvSpPr/>
          <p:nvPr/>
        </p:nvSpPr>
        <p:spPr>
          <a:xfrm>
            <a:off x="6726775" y="1736813"/>
            <a:ext cx="4100198" cy="890825"/>
          </a:xfrm>
          <a:custGeom>
            <a:avLst/>
            <a:gdLst/>
            <a:ahLst/>
            <a:cxnLst/>
            <a:rect l="l" t="t" r="r" b="b"/>
            <a:pathLst>
              <a:path w="37871" h="8228" extrusionOk="0">
                <a:moveTo>
                  <a:pt x="29036" y="0"/>
                </a:moveTo>
                <a:cubicBezTo>
                  <a:pt x="26937" y="0"/>
                  <a:pt x="24623" y="916"/>
                  <a:pt x="23108" y="2137"/>
                </a:cubicBezTo>
                <a:cubicBezTo>
                  <a:pt x="22543" y="2603"/>
                  <a:pt x="21843" y="2838"/>
                  <a:pt x="21138" y="2838"/>
                </a:cubicBezTo>
                <a:cubicBezTo>
                  <a:pt x="20591" y="2838"/>
                  <a:pt x="20042" y="2697"/>
                  <a:pt x="19549" y="2413"/>
                </a:cubicBezTo>
                <a:cubicBezTo>
                  <a:pt x="18780" y="1979"/>
                  <a:pt x="17950" y="1769"/>
                  <a:pt x="17157" y="1769"/>
                </a:cubicBezTo>
                <a:cubicBezTo>
                  <a:pt x="14925" y="1769"/>
                  <a:pt x="12978" y="3427"/>
                  <a:pt x="13459" y="6423"/>
                </a:cubicBezTo>
                <a:cubicBezTo>
                  <a:pt x="13089" y="6538"/>
                  <a:pt x="12767" y="6606"/>
                  <a:pt x="12459" y="6606"/>
                </a:cubicBezTo>
                <a:cubicBezTo>
                  <a:pt x="12099" y="6606"/>
                  <a:pt x="11757" y="6513"/>
                  <a:pt x="11379" y="6297"/>
                </a:cubicBezTo>
                <a:cubicBezTo>
                  <a:pt x="10658" y="5908"/>
                  <a:pt x="10132" y="5758"/>
                  <a:pt x="9731" y="5758"/>
                </a:cubicBezTo>
                <a:cubicBezTo>
                  <a:pt x="8392" y="5758"/>
                  <a:pt x="8453" y="7430"/>
                  <a:pt x="7348" y="7430"/>
                </a:cubicBezTo>
                <a:cubicBezTo>
                  <a:pt x="7058" y="7430"/>
                  <a:pt x="6688" y="7315"/>
                  <a:pt x="6191" y="7024"/>
                </a:cubicBezTo>
                <a:cubicBezTo>
                  <a:pt x="5266" y="6474"/>
                  <a:pt x="4520" y="6237"/>
                  <a:pt x="3841" y="6237"/>
                </a:cubicBezTo>
                <a:cubicBezTo>
                  <a:pt x="2571" y="6237"/>
                  <a:pt x="1536" y="7067"/>
                  <a:pt x="0" y="8227"/>
                </a:cubicBezTo>
                <a:lnTo>
                  <a:pt x="37870" y="8227"/>
                </a:lnTo>
                <a:cubicBezTo>
                  <a:pt x="37778" y="7695"/>
                  <a:pt x="37087" y="7419"/>
                  <a:pt x="36410" y="7419"/>
                </a:cubicBezTo>
                <a:cubicBezTo>
                  <a:pt x="36354" y="7419"/>
                  <a:pt x="36297" y="7421"/>
                  <a:pt x="36241" y="7425"/>
                </a:cubicBezTo>
                <a:cubicBezTo>
                  <a:pt x="35514" y="7475"/>
                  <a:pt x="34838" y="7751"/>
                  <a:pt x="34111" y="7801"/>
                </a:cubicBezTo>
                <a:cubicBezTo>
                  <a:pt x="34058" y="7805"/>
                  <a:pt x="34005" y="7806"/>
                  <a:pt x="33952" y="7806"/>
                </a:cubicBezTo>
                <a:cubicBezTo>
                  <a:pt x="33262" y="7806"/>
                  <a:pt x="32503" y="7509"/>
                  <a:pt x="32457" y="6974"/>
                </a:cubicBezTo>
                <a:cubicBezTo>
                  <a:pt x="32356" y="5971"/>
                  <a:pt x="33334" y="5069"/>
                  <a:pt x="33434" y="4067"/>
                </a:cubicBezTo>
                <a:cubicBezTo>
                  <a:pt x="33534" y="3064"/>
                  <a:pt x="33284" y="1986"/>
                  <a:pt x="32457" y="1210"/>
                </a:cubicBezTo>
                <a:cubicBezTo>
                  <a:pt x="31563" y="354"/>
                  <a:pt x="30341" y="0"/>
                  <a:pt x="29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0" name="Google Shape;880;p9"/>
          <p:cNvGrpSpPr/>
          <p:nvPr/>
        </p:nvGrpSpPr>
        <p:grpSpPr>
          <a:xfrm>
            <a:off x="10781" y="2672873"/>
            <a:ext cx="9122983" cy="3644216"/>
            <a:chOff x="10781" y="2520473"/>
            <a:chExt cx="9122983" cy="3644216"/>
          </a:xfrm>
        </p:grpSpPr>
        <p:sp>
          <p:nvSpPr>
            <p:cNvPr id="881" name="Google Shape;881;p9"/>
            <p:cNvSpPr/>
            <p:nvPr/>
          </p:nvSpPr>
          <p:spPr>
            <a:xfrm>
              <a:off x="481143" y="4046516"/>
              <a:ext cx="706887" cy="1558792"/>
            </a:xfrm>
            <a:custGeom>
              <a:avLst/>
              <a:gdLst/>
              <a:ahLst/>
              <a:cxnLst/>
              <a:rect l="l" t="t" r="r" b="b"/>
              <a:pathLst>
                <a:path w="7570" h="16693" extrusionOk="0">
                  <a:moveTo>
                    <a:pt x="3785" y="1"/>
                  </a:moveTo>
                  <a:lnTo>
                    <a:pt x="1" y="16692"/>
                  </a:lnTo>
                  <a:lnTo>
                    <a:pt x="7570" y="16692"/>
                  </a:lnTo>
                  <a:lnTo>
                    <a:pt x="37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9"/>
            <p:cNvSpPr/>
            <p:nvPr/>
          </p:nvSpPr>
          <p:spPr>
            <a:xfrm>
              <a:off x="806484" y="5242455"/>
              <a:ext cx="53974" cy="725656"/>
            </a:xfrm>
            <a:custGeom>
              <a:avLst/>
              <a:gdLst/>
              <a:ahLst/>
              <a:cxnLst/>
              <a:rect l="l" t="t" r="r" b="b"/>
              <a:pathLst>
                <a:path w="578" h="7771" extrusionOk="0">
                  <a:moveTo>
                    <a:pt x="1" y="1"/>
                  </a:moveTo>
                  <a:lnTo>
                    <a:pt x="1" y="7770"/>
                  </a:lnTo>
                  <a:lnTo>
                    <a:pt x="577" y="7770"/>
                  </a:lnTo>
                  <a:lnTo>
                    <a:pt x="5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9"/>
            <p:cNvSpPr/>
            <p:nvPr/>
          </p:nvSpPr>
          <p:spPr>
            <a:xfrm>
              <a:off x="946930" y="3744613"/>
              <a:ext cx="734994" cy="1622011"/>
            </a:xfrm>
            <a:custGeom>
              <a:avLst/>
              <a:gdLst/>
              <a:ahLst/>
              <a:cxnLst/>
              <a:rect l="l" t="t" r="r" b="b"/>
              <a:pathLst>
                <a:path w="7871" h="17370" extrusionOk="0">
                  <a:moveTo>
                    <a:pt x="3935" y="1"/>
                  </a:moveTo>
                  <a:lnTo>
                    <a:pt x="0" y="17369"/>
                  </a:lnTo>
                  <a:lnTo>
                    <a:pt x="7870" y="17369"/>
                  </a:lnTo>
                  <a:lnTo>
                    <a:pt x="39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9"/>
            <p:cNvSpPr/>
            <p:nvPr/>
          </p:nvSpPr>
          <p:spPr>
            <a:xfrm>
              <a:off x="1286278" y="4989670"/>
              <a:ext cx="56308" cy="753763"/>
            </a:xfrm>
            <a:custGeom>
              <a:avLst/>
              <a:gdLst/>
              <a:ahLst/>
              <a:cxnLst/>
              <a:rect l="l" t="t" r="r" b="b"/>
              <a:pathLst>
                <a:path w="603" h="8072" extrusionOk="0">
                  <a:moveTo>
                    <a:pt x="1" y="1"/>
                  </a:moveTo>
                  <a:lnTo>
                    <a:pt x="1" y="8071"/>
                  </a:lnTo>
                  <a:lnTo>
                    <a:pt x="602" y="8071"/>
                  </a:lnTo>
                  <a:lnTo>
                    <a:pt x="6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9"/>
            <p:cNvSpPr/>
            <p:nvPr/>
          </p:nvSpPr>
          <p:spPr>
            <a:xfrm>
              <a:off x="1305048" y="3882725"/>
              <a:ext cx="807457" cy="1778702"/>
            </a:xfrm>
            <a:custGeom>
              <a:avLst/>
              <a:gdLst/>
              <a:ahLst/>
              <a:cxnLst/>
              <a:rect l="l" t="t" r="r" b="b"/>
              <a:pathLst>
                <a:path w="8647" h="19048" extrusionOk="0">
                  <a:moveTo>
                    <a:pt x="4336" y="0"/>
                  </a:moveTo>
                  <a:lnTo>
                    <a:pt x="0" y="19048"/>
                  </a:lnTo>
                  <a:lnTo>
                    <a:pt x="8647" y="19048"/>
                  </a:lnTo>
                  <a:lnTo>
                    <a:pt x="43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9"/>
            <p:cNvSpPr/>
            <p:nvPr/>
          </p:nvSpPr>
          <p:spPr>
            <a:xfrm>
              <a:off x="1679508" y="5247124"/>
              <a:ext cx="60884" cy="828654"/>
            </a:xfrm>
            <a:custGeom>
              <a:avLst/>
              <a:gdLst/>
              <a:ahLst/>
              <a:cxnLst/>
              <a:rect l="l" t="t" r="r" b="b"/>
              <a:pathLst>
                <a:path w="652" h="8874" extrusionOk="0">
                  <a:moveTo>
                    <a:pt x="0" y="1"/>
                  </a:moveTo>
                  <a:lnTo>
                    <a:pt x="0" y="8873"/>
                  </a:lnTo>
                  <a:lnTo>
                    <a:pt x="652" y="8873"/>
                  </a:lnTo>
                  <a:lnTo>
                    <a:pt x="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9"/>
            <p:cNvSpPr/>
            <p:nvPr/>
          </p:nvSpPr>
          <p:spPr>
            <a:xfrm>
              <a:off x="1176275" y="4086297"/>
              <a:ext cx="629661" cy="1387907"/>
            </a:xfrm>
            <a:custGeom>
              <a:avLst/>
              <a:gdLst/>
              <a:ahLst/>
              <a:cxnLst/>
              <a:rect l="l" t="t" r="r" b="b"/>
              <a:pathLst>
                <a:path w="6743" h="14863" extrusionOk="0">
                  <a:moveTo>
                    <a:pt x="3384" y="1"/>
                  </a:moveTo>
                  <a:lnTo>
                    <a:pt x="1" y="14863"/>
                  </a:lnTo>
                  <a:lnTo>
                    <a:pt x="6743" y="14863"/>
                  </a:lnTo>
                  <a:lnTo>
                    <a:pt x="33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9"/>
            <p:cNvSpPr/>
            <p:nvPr/>
          </p:nvSpPr>
          <p:spPr>
            <a:xfrm>
              <a:off x="1468839" y="5151221"/>
              <a:ext cx="46877" cy="646003"/>
            </a:xfrm>
            <a:custGeom>
              <a:avLst/>
              <a:gdLst/>
              <a:ahLst/>
              <a:cxnLst/>
              <a:rect l="l" t="t" r="r" b="b"/>
              <a:pathLst>
                <a:path w="502" h="6918" extrusionOk="0">
                  <a:moveTo>
                    <a:pt x="0" y="0"/>
                  </a:moveTo>
                  <a:lnTo>
                    <a:pt x="0" y="6918"/>
                  </a:lnTo>
                  <a:lnTo>
                    <a:pt x="502" y="6918"/>
                  </a:lnTo>
                  <a:lnTo>
                    <a:pt x="5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9"/>
            <p:cNvSpPr/>
            <p:nvPr/>
          </p:nvSpPr>
          <p:spPr>
            <a:xfrm>
              <a:off x="10781" y="3704833"/>
              <a:ext cx="844996" cy="1863024"/>
            </a:xfrm>
            <a:custGeom>
              <a:avLst/>
              <a:gdLst/>
              <a:ahLst/>
              <a:cxnLst/>
              <a:rect l="l" t="t" r="r" b="b"/>
              <a:pathLst>
                <a:path w="9049" h="19951" extrusionOk="0">
                  <a:moveTo>
                    <a:pt x="4537" y="0"/>
                  </a:moveTo>
                  <a:lnTo>
                    <a:pt x="0" y="19950"/>
                  </a:lnTo>
                  <a:lnTo>
                    <a:pt x="9048" y="19950"/>
                  </a:lnTo>
                  <a:lnTo>
                    <a:pt x="45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9"/>
            <p:cNvSpPr/>
            <p:nvPr/>
          </p:nvSpPr>
          <p:spPr>
            <a:xfrm>
              <a:off x="401582" y="5134786"/>
              <a:ext cx="65646" cy="868434"/>
            </a:xfrm>
            <a:custGeom>
              <a:avLst/>
              <a:gdLst/>
              <a:ahLst/>
              <a:cxnLst/>
              <a:rect l="l" t="t" r="r" b="b"/>
              <a:pathLst>
                <a:path w="703" h="9300" extrusionOk="0">
                  <a:moveTo>
                    <a:pt x="1" y="1"/>
                  </a:moveTo>
                  <a:lnTo>
                    <a:pt x="1" y="9299"/>
                  </a:lnTo>
                  <a:lnTo>
                    <a:pt x="703" y="9299"/>
                  </a:lnTo>
                  <a:lnTo>
                    <a:pt x="7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9"/>
            <p:cNvSpPr/>
            <p:nvPr/>
          </p:nvSpPr>
          <p:spPr>
            <a:xfrm>
              <a:off x="2126525" y="4516973"/>
              <a:ext cx="348774" cy="765342"/>
            </a:xfrm>
            <a:custGeom>
              <a:avLst/>
              <a:gdLst/>
              <a:ahLst/>
              <a:cxnLst/>
              <a:rect l="l" t="t" r="r" b="b"/>
              <a:pathLst>
                <a:path w="3735" h="8196" extrusionOk="0">
                  <a:moveTo>
                    <a:pt x="1880" y="0"/>
                  </a:moveTo>
                  <a:lnTo>
                    <a:pt x="0" y="8196"/>
                  </a:lnTo>
                  <a:lnTo>
                    <a:pt x="3734" y="8196"/>
                  </a:lnTo>
                  <a:lnTo>
                    <a:pt x="18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9"/>
            <p:cNvSpPr/>
            <p:nvPr/>
          </p:nvSpPr>
          <p:spPr>
            <a:xfrm>
              <a:off x="2287982" y="5104436"/>
              <a:ext cx="25866" cy="355778"/>
            </a:xfrm>
            <a:custGeom>
              <a:avLst/>
              <a:gdLst/>
              <a:ahLst/>
              <a:cxnLst/>
              <a:rect l="l" t="t" r="r" b="b"/>
              <a:pathLst>
                <a:path w="277" h="3810" extrusionOk="0">
                  <a:moveTo>
                    <a:pt x="0" y="0"/>
                  </a:moveTo>
                  <a:lnTo>
                    <a:pt x="0" y="3810"/>
                  </a:lnTo>
                  <a:lnTo>
                    <a:pt x="276" y="3810"/>
                  </a:lnTo>
                  <a:lnTo>
                    <a:pt x="2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9"/>
            <p:cNvSpPr/>
            <p:nvPr/>
          </p:nvSpPr>
          <p:spPr>
            <a:xfrm>
              <a:off x="2407323" y="4680764"/>
              <a:ext cx="346440" cy="767770"/>
            </a:xfrm>
            <a:custGeom>
              <a:avLst/>
              <a:gdLst/>
              <a:ahLst/>
              <a:cxnLst/>
              <a:rect l="l" t="t" r="r" b="b"/>
              <a:pathLst>
                <a:path w="3710" h="8222" extrusionOk="0">
                  <a:moveTo>
                    <a:pt x="1855" y="1"/>
                  </a:moveTo>
                  <a:lnTo>
                    <a:pt x="1" y="8221"/>
                  </a:lnTo>
                  <a:lnTo>
                    <a:pt x="3710" y="8221"/>
                  </a:lnTo>
                  <a:lnTo>
                    <a:pt x="18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9"/>
            <p:cNvSpPr/>
            <p:nvPr/>
          </p:nvSpPr>
          <p:spPr>
            <a:xfrm>
              <a:off x="2566445" y="5268228"/>
              <a:ext cx="28201" cy="358206"/>
            </a:xfrm>
            <a:custGeom>
              <a:avLst/>
              <a:gdLst/>
              <a:ahLst/>
              <a:cxnLst/>
              <a:rect l="l" t="t" r="r" b="b"/>
              <a:pathLst>
                <a:path w="302" h="3836" extrusionOk="0">
                  <a:moveTo>
                    <a:pt x="1" y="0"/>
                  </a:moveTo>
                  <a:lnTo>
                    <a:pt x="1" y="3835"/>
                  </a:lnTo>
                  <a:lnTo>
                    <a:pt x="302" y="3835"/>
                  </a:lnTo>
                  <a:lnTo>
                    <a:pt x="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9"/>
            <p:cNvSpPr/>
            <p:nvPr/>
          </p:nvSpPr>
          <p:spPr>
            <a:xfrm>
              <a:off x="7958758" y="4046516"/>
              <a:ext cx="706887" cy="1558792"/>
            </a:xfrm>
            <a:custGeom>
              <a:avLst/>
              <a:gdLst/>
              <a:ahLst/>
              <a:cxnLst/>
              <a:rect l="l" t="t" r="r" b="b"/>
              <a:pathLst>
                <a:path w="7570" h="16693" extrusionOk="0">
                  <a:moveTo>
                    <a:pt x="3785" y="1"/>
                  </a:moveTo>
                  <a:lnTo>
                    <a:pt x="1" y="16692"/>
                  </a:lnTo>
                  <a:lnTo>
                    <a:pt x="7570" y="16692"/>
                  </a:lnTo>
                  <a:lnTo>
                    <a:pt x="37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9"/>
            <p:cNvSpPr/>
            <p:nvPr/>
          </p:nvSpPr>
          <p:spPr>
            <a:xfrm>
              <a:off x="8284099" y="5242455"/>
              <a:ext cx="53880" cy="725656"/>
            </a:xfrm>
            <a:custGeom>
              <a:avLst/>
              <a:gdLst/>
              <a:ahLst/>
              <a:cxnLst/>
              <a:rect l="l" t="t" r="r" b="b"/>
              <a:pathLst>
                <a:path w="577" h="7771" extrusionOk="0">
                  <a:moveTo>
                    <a:pt x="0" y="1"/>
                  </a:moveTo>
                  <a:lnTo>
                    <a:pt x="0" y="7770"/>
                  </a:lnTo>
                  <a:lnTo>
                    <a:pt x="577" y="7770"/>
                  </a:lnTo>
                  <a:lnTo>
                    <a:pt x="5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9"/>
            <p:cNvSpPr/>
            <p:nvPr/>
          </p:nvSpPr>
          <p:spPr>
            <a:xfrm>
              <a:off x="7464957" y="3744613"/>
              <a:ext cx="734994" cy="1622011"/>
            </a:xfrm>
            <a:custGeom>
              <a:avLst/>
              <a:gdLst/>
              <a:ahLst/>
              <a:cxnLst/>
              <a:rect l="l" t="t" r="r" b="b"/>
              <a:pathLst>
                <a:path w="7871" h="17370" extrusionOk="0">
                  <a:moveTo>
                    <a:pt x="3935" y="1"/>
                  </a:moveTo>
                  <a:lnTo>
                    <a:pt x="0" y="17369"/>
                  </a:lnTo>
                  <a:lnTo>
                    <a:pt x="7870" y="17369"/>
                  </a:lnTo>
                  <a:lnTo>
                    <a:pt x="39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9"/>
            <p:cNvSpPr/>
            <p:nvPr/>
          </p:nvSpPr>
          <p:spPr>
            <a:xfrm>
              <a:off x="7804305" y="4989670"/>
              <a:ext cx="56215" cy="753763"/>
            </a:xfrm>
            <a:custGeom>
              <a:avLst/>
              <a:gdLst/>
              <a:ahLst/>
              <a:cxnLst/>
              <a:rect l="l" t="t" r="r" b="b"/>
              <a:pathLst>
                <a:path w="602" h="8072" extrusionOk="0">
                  <a:moveTo>
                    <a:pt x="0" y="1"/>
                  </a:moveTo>
                  <a:lnTo>
                    <a:pt x="0" y="8071"/>
                  </a:lnTo>
                  <a:lnTo>
                    <a:pt x="602" y="8071"/>
                  </a:lnTo>
                  <a:lnTo>
                    <a:pt x="6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9"/>
            <p:cNvSpPr/>
            <p:nvPr/>
          </p:nvSpPr>
          <p:spPr>
            <a:xfrm>
              <a:off x="7031947" y="3882725"/>
              <a:ext cx="807550" cy="1778702"/>
            </a:xfrm>
            <a:custGeom>
              <a:avLst/>
              <a:gdLst/>
              <a:ahLst/>
              <a:cxnLst/>
              <a:rect l="l" t="t" r="r" b="b"/>
              <a:pathLst>
                <a:path w="8648" h="19048" extrusionOk="0">
                  <a:moveTo>
                    <a:pt x="4337" y="0"/>
                  </a:moveTo>
                  <a:lnTo>
                    <a:pt x="1" y="19048"/>
                  </a:lnTo>
                  <a:lnTo>
                    <a:pt x="8647" y="19048"/>
                  </a:lnTo>
                  <a:lnTo>
                    <a:pt x="43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9"/>
            <p:cNvSpPr/>
            <p:nvPr/>
          </p:nvSpPr>
          <p:spPr>
            <a:xfrm>
              <a:off x="7404072" y="5247124"/>
              <a:ext cx="63312" cy="828654"/>
            </a:xfrm>
            <a:custGeom>
              <a:avLst/>
              <a:gdLst/>
              <a:ahLst/>
              <a:cxnLst/>
              <a:rect l="l" t="t" r="r" b="b"/>
              <a:pathLst>
                <a:path w="678" h="8874" extrusionOk="0">
                  <a:moveTo>
                    <a:pt x="1" y="1"/>
                  </a:moveTo>
                  <a:lnTo>
                    <a:pt x="1" y="8873"/>
                  </a:lnTo>
                  <a:lnTo>
                    <a:pt x="677" y="8873"/>
                  </a:lnTo>
                  <a:lnTo>
                    <a:pt x="6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9"/>
            <p:cNvSpPr/>
            <p:nvPr/>
          </p:nvSpPr>
          <p:spPr>
            <a:xfrm>
              <a:off x="7338519" y="4086297"/>
              <a:ext cx="629661" cy="1387907"/>
            </a:xfrm>
            <a:custGeom>
              <a:avLst/>
              <a:gdLst/>
              <a:ahLst/>
              <a:cxnLst/>
              <a:rect l="l" t="t" r="r" b="b"/>
              <a:pathLst>
                <a:path w="6743" h="14863" extrusionOk="0">
                  <a:moveTo>
                    <a:pt x="3384" y="1"/>
                  </a:moveTo>
                  <a:lnTo>
                    <a:pt x="1" y="14863"/>
                  </a:lnTo>
                  <a:lnTo>
                    <a:pt x="6743" y="14863"/>
                  </a:lnTo>
                  <a:lnTo>
                    <a:pt x="33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9"/>
            <p:cNvSpPr/>
            <p:nvPr/>
          </p:nvSpPr>
          <p:spPr>
            <a:xfrm>
              <a:off x="7628748" y="5151221"/>
              <a:ext cx="49305" cy="646003"/>
            </a:xfrm>
            <a:custGeom>
              <a:avLst/>
              <a:gdLst/>
              <a:ahLst/>
              <a:cxnLst/>
              <a:rect l="l" t="t" r="r" b="b"/>
              <a:pathLst>
                <a:path w="528" h="6918" extrusionOk="0">
                  <a:moveTo>
                    <a:pt x="1" y="0"/>
                  </a:moveTo>
                  <a:lnTo>
                    <a:pt x="1" y="6918"/>
                  </a:lnTo>
                  <a:lnTo>
                    <a:pt x="527" y="6918"/>
                  </a:lnTo>
                  <a:lnTo>
                    <a:pt x="5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9"/>
            <p:cNvSpPr/>
            <p:nvPr/>
          </p:nvSpPr>
          <p:spPr>
            <a:xfrm>
              <a:off x="8288768" y="3704833"/>
              <a:ext cx="844996" cy="1863024"/>
            </a:xfrm>
            <a:custGeom>
              <a:avLst/>
              <a:gdLst/>
              <a:ahLst/>
              <a:cxnLst/>
              <a:rect l="l" t="t" r="r" b="b"/>
              <a:pathLst>
                <a:path w="9049" h="19951" extrusionOk="0">
                  <a:moveTo>
                    <a:pt x="4537" y="0"/>
                  </a:moveTo>
                  <a:lnTo>
                    <a:pt x="0" y="19950"/>
                  </a:lnTo>
                  <a:lnTo>
                    <a:pt x="9048" y="19950"/>
                  </a:lnTo>
                  <a:lnTo>
                    <a:pt x="45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9"/>
            <p:cNvSpPr/>
            <p:nvPr/>
          </p:nvSpPr>
          <p:spPr>
            <a:xfrm>
              <a:off x="8679570" y="5134786"/>
              <a:ext cx="65646" cy="868434"/>
            </a:xfrm>
            <a:custGeom>
              <a:avLst/>
              <a:gdLst/>
              <a:ahLst/>
              <a:cxnLst/>
              <a:rect l="l" t="t" r="r" b="b"/>
              <a:pathLst>
                <a:path w="703" h="9300" extrusionOk="0">
                  <a:moveTo>
                    <a:pt x="1" y="1"/>
                  </a:moveTo>
                  <a:lnTo>
                    <a:pt x="1" y="9299"/>
                  </a:lnTo>
                  <a:lnTo>
                    <a:pt x="703" y="9299"/>
                  </a:lnTo>
                  <a:lnTo>
                    <a:pt x="7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9"/>
            <p:cNvSpPr/>
            <p:nvPr/>
          </p:nvSpPr>
          <p:spPr>
            <a:xfrm>
              <a:off x="6910271" y="4718210"/>
              <a:ext cx="346440" cy="765436"/>
            </a:xfrm>
            <a:custGeom>
              <a:avLst/>
              <a:gdLst/>
              <a:ahLst/>
              <a:cxnLst/>
              <a:rect l="l" t="t" r="r" b="b"/>
              <a:pathLst>
                <a:path w="3710" h="8197" extrusionOk="0">
                  <a:moveTo>
                    <a:pt x="1855" y="1"/>
                  </a:moveTo>
                  <a:lnTo>
                    <a:pt x="0" y="8196"/>
                  </a:lnTo>
                  <a:lnTo>
                    <a:pt x="3710" y="8196"/>
                  </a:lnTo>
                  <a:lnTo>
                    <a:pt x="18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9"/>
            <p:cNvSpPr/>
            <p:nvPr/>
          </p:nvSpPr>
          <p:spPr>
            <a:xfrm>
              <a:off x="7069393" y="5305674"/>
              <a:ext cx="28201" cy="358206"/>
            </a:xfrm>
            <a:custGeom>
              <a:avLst/>
              <a:gdLst/>
              <a:ahLst/>
              <a:cxnLst/>
              <a:rect l="l" t="t" r="r" b="b"/>
              <a:pathLst>
                <a:path w="302" h="3836" extrusionOk="0">
                  <a:moveTo>
                    <a:pt x="1" y="0"/>
                  </a:moveTo>
                  <a:lnTo>
                    <a:pt x="1" y="3835"/>
                  </a:lnTo>
                  <a:lnTo>
                    <a:pt x="302" y="3835"/>
                  </a:lnTo>
                  <a:lnTo>
                    <a:pt x="302" y="0"/>
                  </a:lnTo>
                  <a:close/>
                </a:path>
              </a:pathLst>
            </a:custGeom>
            <a:solidFill>
              <a:srgbClr val="F29F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9"/>
            <p:cNvSpPr/>
            <p:nvPr/>
          </p:nvSpPr>
          <p:spPr>
            <a:xfrm>
              <a:off x="5641777" y="4772091"/>
              <a:ext cx="203662" cy="449438"/>
            </a:xfrm>
            <a:custGeom>
              <a:avLst/>
              <a:gdLst/>
              <a:ahLst/>
              <a:cxnLst/>
              <a:rect l="l" t="t" r="r" b="b"/>
              <a:pathLst>
                <a:path w="2181" h="4813" extrusionOk="0">
                  <a:moveTo>
                    <a:pt x="1103" y="0"/>
                  </a:moveTo>
                  <a:lnTo>
                    <a:pt x="0" y="4812"/>
                  </a:lnTo>
                  <a:lnTo>
                    <a:pt x="2181" y="4812"/>
                  </a:lnTo>
                  <a:lnTo>
                    <a:pt x="11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9"/>
            <p:cNvSpPr/>
            <p:nvPr/>
          </p:nvSpPr>
          <p:spPr>
            <a:xfrm>
              <a:off x="5735345" y="5116109"/>
              <a:ext cx="16528" cy="210665"/>
            </a:xfrm>
            <a:custGeom>
              <a:avLst/>
              <a:gdLst/>
              <a:ahLst/>
              <a:cxnLst/>
              <a:rect l="l" t="t" r="r" b="b"/>
              <a:pathLst>
                <a:path w="177" h="2256" extrusionOk="0">
                  <a:moveTo>
                    <a:pt x="1" y="0"/>
                  </a:moveTo>
                  <a:lnTo>
                    <a:pt x="1" y="2256"/>
                  </a:lnTo>
                  <a:lnTo>
                    <a:pt x="176" y="2256"/>
                  </a:lnTo>
                  <a:lnTo>
                    <a:pt x="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9"/>
            <p:cNvSpPr/>
            <p:nvPr/>
          </p:nvSpPr>
          <p:spPr>
            <a:xfrm>
              <a:off x="2912890" y="3283401"/>
              <a:ext cx="81988" cy="126810"/>
            </a:xfrm>
            <a:custGeom>
              <a:avLst/>
              <a:gdLst/>
              <a:ahLst/>
              <a:cxnLst/>
              <a:rect l="l" t="t" r="r" b="b"/>
              <a:pathLst>
                <a:path w="878" h="1358" extrusionOk="0">
                  <a:moveTo>
                    <a:pt x="352" y="1"/>
                  </a:moveTo>
                  <a:cubicBezTo>
                    <a:pt x="343" y="1"/>
                    <a:pt x="335" y="1"/>
                    <a:pt x="326" y="2"/>
                  </a:cubicBezTo>
                  <a:cubicBezTo>
                    <a:pt x="100" y="52"/>
                    <a:pt x="0" y="378"/>
                    <a:pt x="50" y="754"/>
                  </a:cubicBezTo>
                  <a:cubicBezTo>
                    <a:pt x="122" y="1090"/>
                    <a:pt x="332" y="1357"/>
                    <a:pt x="526" y="1357"/>
                  </a:cubicBezTo>
                  <a:cubicBezTo>
                    <a:pt x="535" y="1357"/>
                    <a:pt x="543" y="1357"/>
                    <a:pt x="552" y="1356"/>
                  </a:cubicBezTo>
                  <a:cubicBezTo>
                    <a:pt x="752" y="1305"/>
                    <a:pt x="877" y="980"/>
                    <a:pt x="802" y="604"/>
                  </a:cubicBezTo>
                  <a:cubicBezTo>
                    <a:pt x="754" y="268"/>
                    <a:pt x="545"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9"/>
            <p:cNvSpPr/>
            <p:nvPr/>
          </p:nvSpPr>
          <p:spPr>
            <a:xfrm>
              <a:off x="3083685" y="3249504"/>
              <a:ext cx="214120" cy="250352"/>
            </a:xfrm>
            <a:custGeom>
              <a:avLst/>
              <a:gdLst/>
              <a:ahLst/>
              <a:cxnLst/>
              <a:rect l="l" t="t" r="r" b="b"/>
              <a:pathLst>
                <a:path w="2293" h="2681" extrusionOk="0">
                  <a:moveTo>
                    <a:pt x="1383" y="1"/>
                  </a:moveTo>
                  <a:cubicBezTo>
                    <a:pt x="1208" y="1"/>
                    <a:pt x="1024" y="58"/>
                    <a:pt x="853" y="190"/>
                  </a:cubicBezTo>
                  <a:cubicBezTo>
                    <a:pt x="176" y="691"/>
                    <a:pt x="1" y="2646"/>
                    <a:pt x="51" y="2646"/>
                  </a:cubicBezTo>
                  <a:cubicBezTo>
                    <a:pt x="63" y="2658"/>
                    <a:pt x="258" y="2681"/>
                    <a:pt x="522" y="2681"/>
                  </a:cubicBezTo>
                  <a:cubicBezTo>
                    <a:pt x="818" y="2681"/>
                    <a:pt x="1200" y="2652"/>
                    <a:pt x="1505" y="2546"/>
                  </a:cubicBezTo>
                  <a:cubicBezTo>
                    <a:pt x="2056" y="2345"/>
                    <a:pt x="2081" y="1443"/>
                    <a:pt x="2181" y="967"/>
                  </a:cubicBezTo>
                  <a:cubicBezTo>
                    <a:pt x="2292" y="450"/>
                    <a:pt x="1872" y="1"/>
                    <a:pt x="1383" y="1"/>
                  </a:cubicBezTo>
                  <a:close/>
                </a:path>
              </a:pathLst>
            </a:custGeom>
            <a:solidFill>
              <a:srgbClr val="ED8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9"/>
            <p:cNvSpPr/>
            <p:nvPr/>
          </p:nvSpPr>
          <p:spPr>
            <a:xfrm>
              <a:off x="2922228" y="3261270"/>
              <a:ext cx="308994" cy="275097"/>
            </a:xfrm>
            <a:custGeom>
              <a:avLst/>
              <a:gdLst/>
              <a:ahLst/>
              <a:cxnLst/>
              <a:rect l="l" t="t" r="r" b="b"/>
              <a:pathLst>
                <a:path w="3309" h="2946" extrusionOk="0">
                  <a:moveTo>
                    <a:pt x="2996" y="1"/>
                  </a:moveTo>
                  <a:cubicBezTo>
                    <a:pt x="2432" y="1"/>
                    <a:pt x="1257" y="112"/>
                    <a:pt x="752" y="991"/>
                  </a:cubicBezTo>
                  <a:lnTo>
                    <a:pt x="0" y="2846"/>
                  </a:lnTo>
                  <a:lnTo>
                    <a:pt x="2206" y="2946"/>
                  </a:lnTo>
                  <a:lnTo>
                    <a:pt x="3309" y="14"/>
                  </a:lnTo>
                  <a:cubicBezTo>
                    <a:pt x="3309" y="14"/>
                    <a:pt x="3188" y="1"/>
                    <a:pt x="29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9"/>
            <p:cNvSpPr/>
            <p:nvPr/>
          </p:nvSpPr>
          <p:spPr>
            <a:xfrm>
              <a:off x="2901124" y="2994479"/>
              <a:ext cx="468207" cy="408351"/>
            </a:xfrm>
            <a:custGeom>
              <a:avLst/>
              <a:gdLst/>
              <a:ahLst/>
              <a:cxnLst/>
              <a:rect l="l" t="t" r="r" b="b"/>
              <a:pathLst>
                <a:path w="5014" h="4373" extrusionOk="0">
                  <a:moveTo>
                    <a:pt x="2017" y="1"/>
                  </a:moveTo>
                  <a:cubicBezTo>
                    <a:pt x="1535" y="1"/>
                    <a:pt x="1555" y="866"/>
                    <a:pt x="1555" y="866"/>
                  </a:cubicBezTo>
                  <a:cubicBezTo>
                    <a:pt x="1555" y="866"/>
                    <a:pt x="1413" y="773"/>
                    <a:pt x="1218" y="773"/>
                  </a:cubicBezTo>
                  <a:cubicBezTo>
                    <a:pt x="971" y="773"/>
                    <a:pt x="640" y="921"/>
                    <a:pt x="402" y="1592"/>
                  </a:cubicBezTo>
                  <a:cubicBezTo>
                    <a:pt x="1" y="2795"/>
                    <a:pt x="753" y="3071"/>
                    <a:pt x="627" y="3397"/>
                  </a:cubicBezTo>
                  <a:cubicBezTo>
                    <a:pt x="527" y="3698"/>
                    <a:pt x="602" y="4224"/>
                    <a:pt x="778" y="4324"/>
                  </a:cubicBezTo>
                  <a:cubicBezTo>
                    <a:pt x="778" y="4324"/>
                    <a:pt x="1130" y="4372"/>
                    <a:pt x="1544" y="4372"/>
                  </a:cubicBezTo>
                  <a:cubicBezTo>
                    <a:pt x="2027" y="4372"/>
                    <a:pt x="2594" y="4307"/>
                    <a:pt x="2783" y="4023"/>
                  </a:cubicBezTo>
                  <a:cubicBezTo>
                    <a:pt x="3134" y="3472"/>
                    <a:pt x="3384" y="3272"/>
                    <a:pt x="3735" y="3221"/>
                  </a:cubicBezTo>
                  <a:cubicBezTo>
                    <a:pt x="3752" y="3219"/>
                    <a:pt x="3769" y="3218"/>
                    <a:pt x="3784" y="3218"/>
                  </a:cubicBezTo>
                  <a:cubicBezTo>
                    <a:pt x="4113" y="3218"/>
                    <a:pt x="4136" y="3698"/>
                    <a:pt x="4136" y="3698"/>
                  </a:cubicBezTo>
                  <a:cubicBezTo>
                    <a:pt x="5013" y="2946"/>
                    <a:pt x="4312" y="1467"/>
                    <a:pt x="4362" y="941"/>
                  </a:cubicBezTo>
                  <a:cubicBezTo>
                    <a:pt x="4381" y="562"/>
                    <a:pt x="4257" y="141"/>
                    <a:pt x="3882" y="141"/>
                  </a:cubicBezTo>
                  <a:cubicBezTo>
                    <a:pt x="3760" y="141"/>
                    <a:pt x="3612" y="185"/>
                    <a:pt x="3435" y="289"/>
                  </a:cubicBezTo>
                  <a:cubicBezTo>
                    <a:pt x="3213" y="412"/>
                    <a:pt x="3072" y="459"/>
                    <a:pt x="2966" y="459"/>
                  </a:cubicBezTo>
                  <a:cubicBezTo>
                    <a:pt x="2725" y="459"/>
                    <a:pt x="2659" y="213"/>
                    <a:pt x="2206" y="38"/>
                  </a:cubicBezTo>
                  <a:cubicBezTo>
                    <a:pt x="2136" y="12"/>
                    <a:pt x="2073" y="1"/>
                    <a:pt x="2017" y="1"/>
                  </a:cubicBezTo>
                  <a:close/>
                </a:path>
              </a:pathLst>
            </a:custGeom>
            <a:solidFill>
              <a:srgbClr val="261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9"/>
            <p:cNvSpPr/>
            <p:nvPr/>
          </p:nvSpPr>
          <p:spPr>
            <a:xfrm>
              <a:off x="3184350" y="3273503"/>
              <a:ext cx="91326" cy="123728"/>
            </a:xfrm>
            <a:custGeom>
              <a:avLst/>
              <a:gdLst/>
              <a:ahLst/>
              <a:cxnLst/>
              <a:rect l="l" t="t" r="r" b="b"/>
              <a:pathLst>
                <a:path w="978" h="1325" extrusionOk="0">
                  <a:moveTo>
                    <a:pt x="669" y="1"/>
                  </a:moveTo>
                  <a:cubicBezTo>
                    <a:pt x="477" y="1"/>
                    <a:pt x="239" y="216"/>
                    <a:pt x="126" y="534"/>
                  </a:cubicBezTo>
                  <a:cubicBezTo>
                    <a:pt x="1" y="885"/>
                    <a:pt x="76" y="1236"/>
                    <a:pt x="276" y="1311"/>
                  </a:cubicBezTo>
                  <a:cubicBezTo>
                    <a:pt x="300" y="1320"/>
                    <a:pt x="325" y="1325"/>
                    <a:pt x="351" y="1325"/>
                  </a:cubicBezTo>
                  <a:cubicBezTo>
                    <a:pt x="535" y="1325"/>
                    <a:pt x="742" y="1093"/>
                    <a:pt x="853" y="785"/>
                  </a:cubicBezTo>
                  <a:cubicBezTo>
                    <a:pt x="978" y="434"/>
                    <a:pt x="928" y="83"/>
                    <a:pt x="727" y="8"/>
                  </a:cubicBezTo>
                  <a:cubicBezTo>
                    <a:pt x="709" y="3"/>
                    <a:pt x="689" y="1"/>
                    <a:pt x="669" y="1"/>
                  </a:cubicBezTo>
                  <a:close/>
                </a:path>
              </a:pathLst>
            </a:custGeom>
            <a:solidFill>
              <a:srgbClr val="ED8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9"/>
            <p:cNvSpPr/>
            <p:nvPr/>
          </p:nvSpPr>
          <p:spPr>
            <a:xfrm>
              <a:off x="2697553" y="4521642"/>
              <a:ext cx="606223" cy="1607910"/>
            </a:xfrm>
            <a:custGeom>
              <a:avLst/>
              <a:gdLst/>
              <a:ahLst/>
              <a:cxnLst/>
              <a:rect l="l" t="t" r="r" b="b"/>
              <a:pathLst>
                <a:path w="6492" h="17219" extrusionOk="0">
                  <a:moveTo>
                    <a:pt x="2432" y="0"/>
                  </a:moveTo>
                  <a:cubicBezTo>
                    <a:pt x="1504" y="0"/>
                    <a:pt x="0" y="1178"/>
                    <a:pt x="0" y="1178"/>
                  </a:cubicBezTo>
                  <a:cubicBezTo>
                    <a:pt x="401" y="3208"/>
                    <a:pt x="2782" y="7720"/>
                    <a:pt x="2782" y="7720"/>
                  </a:cubicBezTo>
                  <a:lnTo>
                    <a:pt x="3158" y="15464"/>
                  </a:lnTo>
                  <a:lnTo>
                    <a:pt x="3534" y="15464"/>
                  </a:lnTo>
                  <a:cubicBezTo>
                    <a:pt x="3534" y="15464"/>
                    <a:pt x="3158" y="16667"/>
                    <a:pt x="3158" y="17219"/>
                  </a:cubicBezTo>
                  <a:lnTo>
                    <a:pt x="6492" y="17219"/>
                  </a:lnTo>
                  <a:cubicBezTo>
                    <a:pt x="6492" y="17219"/>
                    <a:pt x="6417" y="16542"/>
                    <a:pt x="5915" y="16417"/>
                  </a:cubicBezTo>
                  <a:cubicBezTo>
                    <a:pt x="5439" y="16266"/>
                    <a:pt x="5163" y="15414"/>
                    <a:pt x="5163" y="15414"/>
                  </a:cubicBezTo>
                  <a:cubicBezTo>
                    <a:pt x="5163" y="15414"/>
                    <a:pt x="5690" y="9223"/>
                    <a:pt x="5715" y="8371"/>
                  </a:cubicBezTo>
                  <a:cubicBezTo>
                    <a:pt x="5740" y="7544"/>
                    <a:pt x="4286" y="627"/>
                    <a:pt x="4286" y="627"/>
                  </a:cubicBezTo>
                  <a:cubicBezTo>
                    <a:pt x="4286" y="627"/>
                    <a:pt x="3334" y="0"/>
                    <a:pt x="2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9"/>
            <p:cNvSpPr/>
            <p:nvPr/>
          </p:nvSpPr>
          <p:spPr>
            <a:xfrm>
              <a:off x="2852006" y="4697199"/>
              <a:ext cx="379216" cy="1004115"/>
            </a:xfrm>
            <a:custGeom>
              <a:avLst/>
              <a:gdLst/>
              <a:ahLst/>
              <a:cxnLst/>
              <a:rect l="l" t="t" r="r" b="b"/>
              <a:pathLst>
                <a:path w="4061" h="10753" extrusionOk="0">
                  <a:moveTo>
                    <a:pt x="778" y="0"/>
                  </a:moveTo>
                  <a:lnTo>
                    <a:pt x="1" y="3584"/>
                  </a:lnTo>
                  <a:cubicBezTo>
                    <a:pt x="602" y="4862"/>
                    <a:pt x="1128" y="5840"/>
                    <a:pt x="1128" y="5840"/>
                  </a:cubicBezTo>
                  <a:lnTo>
                    <a:pt x="1354" y="10752"/>
                  </a:lnTo>
                  <a:lnTo>
                    <a:pt x="4036" y="6792"/>
                  </a:lnTo>
                  <a:cubicBezTo>
                    <a:pt x="4036" y="6667"/>
                    <a:pt x="4061" y="6567"/>
                    <a:pt x="4061" y="6491"/>
                  </a:cubicBezTo>
                  <a:cubicBezTo>
                    <a:pt x="4061" y="5915"/>
                    <a:pt x="3384" y="2431"/>
                    <a:pt x="2958" y="326"/>
                  </a:cubicBezTo>
                  <a:cubicBezTo>
                    <a:pt x="2557" y="276"/>
                    <a:pt x="778" y="0"/>
                    <a:pt x="778" y="0"/>
                  </a:cubicBezTo>
                  <a:close/>
                </a:path>
              </a:pathLst>
            </a:custGeom>
            <a:solidFill>
              <a:srgbClr val="1C2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9"/>
            <p:cNvSpPr/>
            <p:nvPr/>
          </p:nvSpPr>
          <p:spPr>
            <a:xfrm>
              <a:off x="2732664" y="4552551"/>
              <a:ext cx="517325" cy="1230655"/>
            </a:xfrm>
            <a:custGeom>
              <a:avLst/>
              <a:gdLst/>
              <a:ahLst/>
              <a:cxnLst/>
              <a:rect l="l" t="t" r="r" b="b"/>
              <a:pathLst>
                <a:path w="5540" h="13179" extrusionOk="0">
                  <a:moveTo>
                    <a:pt x="2869" y="0"/>
                  </a:moveTo>
                  <a:cubicBezTo>
                    <a:pt x="2579" y="0"/>
                    <a:pt x="2300" y="45"/>
                    <a:pt x="2056" y="146"/>
                  </a:cubicBezTo>
                  <a:lnTo>
                    <a:pt x="2056" y="5810"/>
                  </a:lnTo>
                  <a:lnTo>
                    <a:pt x="0" y="11499"/>
                  </a:lnTo>
                  <a:cubicBezTo>
                    <a:pt x="0" y="11499"/>
                    <a:pt x="145" y="11459"/>
                    <a:pt x="354" y="11459"/>
                  </a:cubicBezTo>
                  <a:cubicBezTo>
                    <a:pt x="848" y="11459"/>
                    <a:pt x="1704" y="11682"/>
                    <a:pt x="1880" y="13178"/>
                  </a:cubicBezTo>
                  <a:cubicBezTo>
                    <a:pt x="1880" y="13178"/>
                    <a:pt x="4411" y="8291"/>
                    <a:pt x="4737" y="7013"/>
                  </a:cubicBezTo>
                  <a:cubicBezTo>
                    <a:pt x="5063" y="5735"/>
                    <a:pt x="5539" y="2476"/>
                    <a:pt x="5539" y="1549"/>
                  </a:cubicBezTo>
                  <a:cubicBezTo>
                    <a:pt x="5539" y="799"/>
                    <a:pt x="4097" y="0"/>
                    <a:pt x="2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9"/>
            <p:cNvSpPr/>
            <p:nvPr/>
          </p:nvSpPr>
          <p:spPr>
            <a:xfrm>
              <a:off x="2664776" y="5622331"/>
              <a:ext cx="260530" cy="507240"/>
            </a:xfrm>
            <a:custGeom>
              <a:avLst/>
              <a:gdLst/>
              <a:ahLst/>
              <a:cxnLst/>
              <a:rect l="l" t="t" r="r" b="b"/>
              <a:pathLst>
                <a:path w="2790" h="5432" extrusionOk="0">
                  <a:moveTo>
                    <a:pt x="1117" y="1"/>
                  </a:moveTo>
                  <a:cubicBezTo>
                    <a:pt x="995" y="1"/>
                    <a:pt x="865" y="14"/>
                    <a:pt x="727" y="43"/>
                  </a:cubicBezTo>
                  <a:lnTo>
                    <a:pt x="1" y="995"/>
                  </a:lnTo>
                  <a:lnTo>
                    <a:pt x="1379" y="5432"/>
                  </a:lnTo>
                  <a:cubicBezTo>
                    <a:pt x="1630" y="5181"/>
                    <a:pt x="1981" y="4855"/>
                    <a:pt x="2056" y="2975"/>
                  </a:cubicBezTo>
                  <a:cubicBezTo>
                    <a:pt x="2056" y="2574"/>
                    <a:pt x="2432" y="2073"/>
                    <a:pt x="2607" y="1722"/>
                  </a:cubicBezTo>
                  <a:cubicBezTo>
                    <a:pt x="2790" y="1403"/>
                    <a:pt x="2369" y="1"/>
                    <a:pt x="11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9"/>
            <p:cNvSpPr/>
            <p:nvPr/>
          </p:nvSpPr>
          <p:spPr>
            <a:xfrm>
              <a:off x="2583441" y="5701986"/>
              <a:ext cx="252313" cy="429455"/>
            </a:xfrm>
            <a:custGeom>
              <a:avLst/>
              <a:gdLst/>
              <a:ahLst/>
              <a:cxnLst/>
              <a:rect l="l" t="t" r="r" b="b"/>
              <a:pathLst>
                <a:path w="2702" h="4599" extrusionOk="0">
                  <a:moveTo>
                    <a:pt x="1261" y="1"/>
                  </a:moveTo>
                  <a:cubicBezTo>
                    <a:pt x="1037" y="1"/>
                    <a:pt x="851" y="93"/>
                    <a:pt x="771" y="293"/>
                  </a:cubicBezTo>
                  <a:cubicBezTo>
                    <a:pt x="496" y="944"/>
                    <a:pt x="922" y="1746"/>
                    <a:pt x="922" y="1972"/>
                  </a:cubicBezTo>
                  <a:cubicBezTo>
                    <a:pt x="922" y="2573"/>
                    <a:pt x="471" y="2599"/>
                    <a:pt x="270" y="3250"/>
                  </a:cubicBezTo>
                  <a:cubicBezTo>
                    <a:pt x="1" y="4125"/>
                    <a:pt x="1057" y="4598"/>
                    <a:pt x="1946" y="4598"/>
                  </a:cubicBezTo>
                  <a:cubicBezTo>
                    <a:pt x="2050" y="4598"/>
                    <a:pt x="2153" y="4592"/>
                    <a:pt x="2250" y="4579"/>
                  </a:cubicBezTo>
                  <a:cubicBezTo>
                    <a:pt x="2601" y="4528"/>
                    <a:pt x="2701" y="2172"/>
                    <a:pt x="2526" y="1145"/>
                  </a:cubicBezTo>
                  <a:cubicBezTo>
                    <a:pt x="2389" y="427"/>
                    <a:pt x="1740" y="1"/>
                    <a:pt x="1261" y="1"/>
                  </a:cubicBezTo>
                  <a:close/>
                </a:path>
              </a:pathLst>
            </a:custGeom>
            <a:solidFill>
              <a:srgbClr val="261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9"/>
            <p:cNvSpPr/>
            <p:nvPr/>
          </p:nvSpPr>
          <p:spPr>
            <a:xfrm>
              <a:off x="3245235" y="4328995"/>
              <a:ext cx="147540" cy="173780"/>
            </a:xfrm>
            <a:custGeom>
              <a:avLst/>
              <a:gdLst/>
              <a:ahLst/>
              <a:cxnLst/>
              <a:rect l="l" t="t" r="r" b="b"/>
              <a:pathLst>
                <a:path w="1580" h="1861" extrusionOk="0">
                  <a:moveTo>
                    <a:pt x="935" y="0"/>
                  </a:moveTo>
                  <a:cubicBezTo>
                    <a:pt x="915" y="0"/>
                    <a:pt x="896" y="3"/>
                    <a:pt x="877" y="8"/>
                  </a:cubicBezTo>
                  <a:cubicBezTo>
                    <a:pt x="602" y="58"/>
                    <a:pt x="552" y="384"/>
                    <a:pt x="476" y="535"/>
                  </a:cubicBezTo>
                  <a:cubicBezTo>
                    <a:pt x="376" y="685"/>
                    <a:pt x="100" y="685"/>
                    <a:pt x="75" y="785"/>
                  </a:cubicBezTo>
                  <a:cubicBezTo>
                    <a:pt x="50" y="910"/>
                    <a:pt x="151" y="1011"/>
                    <a:pt x="151" y="1011"/>
                  </a:cubicBezTo>
                  <a:lnTo>
                    <a:pt x="0" y="1086"/>
                  </a:lnTo>
                  <a:cubicBezTo>
                    <a:pt x="0" y="1086"/>
                    <a:pt x="151" y="1687"/>
                    <a:pt x="226" y="1813"/>
                  </a:cubicBezTo>
                  <a:cubicBezTo>
                    <a:pt x="242" y="1846"/>
                    <a:pt x="359" y="1860"/>
                    <a:pt x="512" y="1860"/>
                  </a:cubicBezTo>
                  <a:cubicBezTo>
                    <a:pt x="816" y="1860"/>
                    <a:pt x="1262" y="1804"/>
                    <a:pt x="1328" y="1738"/>
                  </a:cubicBezTo>
                  <a:cubicBezTo>
                    <a:pt x="1404" y="1662"/>
                    <a:pt x="1579" y="409"/>
                    <a:pt x="1579" y="409"/>
                  </a:cubicBezTo>
                  <a:cubicBezTo>
                    <a:pt x="1579" y="409"/>
                    <a:pt x="1192" y="0"/>
                    <a:pt x="9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9"/>
            <p:cNvSpPr/>
            <p:nvPr/>
          </p:nvSpPr>
          <p:spPr>
            <a:xfrm>
              <a:off x="2580546" y="3601833"/>
              <a:ext cx="229435" cy="943231"/>
            </a:xfrm>
            <a:custGeom>
              <a:avLst/>
              <a:gdLst/>
              <a:ahLst/>
              <a:cxnLst/>
              <a:rect l="l" t="t" r="r" b="b"/>
              <a:pathLst>
                <a:path w="2457" h="10101" extrusionOk="0">
                  <a:moveTo>
                    <a:pt x="1554" y="1"/>
                  </a:moveTo>
                  <a:cubicBezTo>
                    <a:pt x="276" y="1379"/>
                    <a:pt x="0" y="5289"/>
                    <a:pt x="101" y="5991"/>
                  </a:cubicBezTo>
                  <a:cubicBezTo>
                    <a:pt x="201" y="6718"/>
                    <a:pt x="1379" y="10101"/>
                    <a:pt x="1379" y="10101"/>
                  </a:cubicBezTo>
                  <a:cubicBezTo>
                    <a:pt x="1379" y="10101"/>
                    <a:pt x="2456" y="9274"/>
                    <a:pt x="2381" y="7294"/>
                  </a:cubicBezTo>
                  <a:cubicBezTo>
                    <a:pt x="2331" y="5314"/>
                    <a:pt x="1554" y="1"/>
                    <a:pt x="15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9"/>
            <p:cNvSpPr/>
            <p:nvPr/>
          </p:nvSpPr>
          <p:spPr>
            <a:xfrm>
              <a:off x="2639002" y="3455317"/>
              <a:ext cx="688211" cy="1241954"/>
            </a:xfrm>
            <a:custGeom>
              <a:avLst/>
              <a:gdLst/>
              <a:ahLst/>
              <a:cxnLst/>
              <a:rect l="l" t="t" r="r" b="b"/>
              <a:pathLst>
                <a:path w="7370" h="13300" extrusionOk="0">
                  <a:moveTo>
                    <a:pt x="5138" y="1"/>
                  </a:moveTo>
                  <a:cubicBezTo>
                    <a:pt x="4924" y="1"/>
                    <a:pt x="4690" y="13"/>
                    <a:pt x="4437" y="41"/>
                  </a:cubicBezTo>
                  <a:cubicBezTo>
                    <a:pt x="2181" y="266"/>
                    <a:pt x="928" y="1570"/>
                    <a:pt x="928" y="1570"/>
                  </a:cubicBezTo>
                  <a:cubicBezTo>
                    <a:pt x="1" y="3800"/>
                    <a:pt x="1229" y="8211"/>
                    <a:pt x="778" y="9840"/>
                  </a:cubicBezTo>
                  <a:cubicBezTo>
                    <a:pt x="302" y="11444"/>
                    <a:pt x="627" y="12597"/>
                    <a:pt x="627" y="12597"/>
                  </a:cubicBezTo>
                  <a:cubicBezTo>
                    <a:pt x="627" y="12597"/>
                    <a:pt x="1429" y="11896"/>
                    <a:pt x="3334" y="11896"/>
                  </a:cubicBezTo>
                  <a:cubicBezTo>
                    <a:pt x="5264" y="11896"/>
                    <a:pt x="6542" y="13299"/>
                    <a:pt x="6542" y="13299"/>
                  </a:cubicBezTo>
                  <a:cubicBezTo>
                    <a:pt x="6542" y="13299"/>
                    <a:pt x="6517" y="11119"/>
                    <a:pt x="6718" y="9264"/>
                  </a:cubicBezTo>
                  <a:cubicBezTo>
                    <a:pt x="6893" y="7409"/>
                    <a:pt x="7369" y="793"/>
                    <a:pt x="7369" y="793"/>
                  </a:cubicBezTo>
                  <a:cubicBezTo>
                    <a:pt x="7369" y="793"/>
                    <a:pt x="6854" y="1"/>
                    <a:pt x="5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9"/>
            <p:cNvSpPr/>
            <p:nvPr/>
          </p:nvSpPr>
          <p:spPr>
            <a:xfrm>
              <a:off x="3053336" y="3453729"/>
              <a:ext cx="400227" cy="930718"/>
            </a:xfrm>
            <a:custGeom>
              <a:avLst/>
              <a:gdLst/>
              <a:ahLst/>
              <a:cxnLst/>
              <a:rect l="l" t="t" r="r" b="b"/>
              <a:pathLst>
                <a:path w="4286" h="9967" extrusionOk="0">
                  <a:moveTo>
                    <a:pt x="704" y="0"/>
                  </a:moveTo>
                  <a:cubicBezTo>
                    <a:pt x="483" y="0"/>
                    <a:pt x="247" y="18"/>
                    <a:pt x="0" y="58"/>
                  </a:cubicBezTo>
                  <a:cubicBezTo>
                    <a:pt x="201" y="2088"/>
                    <a:pt x="1629" y="3466"/>
                    <a:pt x="1629" y="3466"/>
                  </a:cubicBezTo>
                  <a:cubicBezTo>
                    <a:pt x="1629" y="3466"/>
                    <a:pt x="1955" y="6073"/>
                    <a:pt x="2306" y="7426"/>
                  </a:cubicBezTo>
                  <a:cubicBezTo>
                    <a:pt x="2657" y="8805"/>
                    <a:pt x="2732" y="9632"/>
                    <a:pt x="3283" y="9857"/>
                  </a:cubicBezTo>
                  <a:cubicBezTo>
                    <a:pt x="3436" y="9920"/>
                    <a:pt x="3571" y="9967"/>
                    <a:pt x="3688" y="9967"/>
                  </a:cubicBezTo>
                  <a:cubicBezTo>
                    <a:pt x="3994" y="9967"/>
                    <a:pt x="4174" y="9644"/>
                    <a:pt x="4211" y="8429"/>
                  </a:cubicBezTo>
                  <a:cubicBezTo>
                    <a:pt x="4286" y="6725"/>
                    <a:pt x="3734" y="3767"/>
                    <a:pt x="3734" y="3767"/>
                  </a:cubicBezTo>
                  <a:cubicBezTo>
                    <a:pt x="3609" y="2063"/>
                    <a:pt x="3409" y="1436"/>
                    <a:pt x="2932" y="810"/>
                  </a:cubicBezTo>
                  <a:cubicBezTo>
                    <a:pt x="2679" y="494"/>
                    <a:pt x="1877" y="0"/>
                    <a:pt x="7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9"/>
            <p:cNvSpPr/>
            <p:nvPr/>
          </p:nvSpPr>
          <p:spPr>
            <a:xfrm>
              <a:off x="2852006" y="3444485"/>
              <a:ext cx="337102" cy="300217"/>
            </a:xfrm>
            <a:custGeom>
              <a:avLst/>
              <a:gdLst/>
              <a:ahLst/>
              <a:cxnLst/>
              <a:rect l="l" t="t" r="r" b="b"/>
              <a:pathLst>
                <a:path w="3610" h="3215" extrusionOk="0">
                  <a:moveTo>
                    <a:pt x="2945" y="1"/>
                  </a:moveTo>
                  <a:cubicBezTo>
                    <a:pt x="2730" y="1"/>
                    <a:pt x="2465" y="40"/>
                    <a:pt x="2156" y="157"/>
                  </a:cubicBezTo>
                  <a:cubicBezTo>
                    <a:pt x="1254" y="483"/>
                    <a:pt x="1" y="3215"/>
                    <a:pt x="1" y="3215"/>
                  </a:cubicBezTo>
                  <a:lnTo>
                    <a:pt x="1078" y="3139"/>
                  </a:lnTo>
                  <a:cubicBezTo>
                    <a:pt x="1078" y="3139"/>
                    <a:pt x="2536" y="152"/>
                    <a:pt x="3538" y="152"/>
                  </a:cubicBezTo>
                  <a:cubicBezTo>
                    <a:pt x="3562" y="152"/>
                    <a:pt x="3586" y="153"/>
                    <a:pt x="3610" y="157"/>
                  </a:cubicBezTo>
                  <a:cubicBezTo>
                    <a:pt x="3610" y="157"/>
                    <a:pt x="3376" y="1"/>
                    <a:pt x="2945" y="1"/>
                  </a:cubicBezTo>
                  <a:close/>
                </a:path>
              </a:pathLst>
            </a:custGeom>
            <a:solidFill>
              <a:srgbClr val="1C2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9"/>
            <p:cNvSpPr/>
            <p:nvPr/>
          </p:nvSpPr>
          <p:spPr>
            <a:xfrm>
              <a:off x="2709225" y="3519657"/>
              <a:ext cx="133533" cy="239053"/>
            </a:xfrm>
            <a:custGeom>
              <a:avLst/>
              <a:gdLst/>
              <a:ahLst/>
              <a:cxnLst/>
              <a:rect l="l" t="t" r="r" b="b"/>
              <a:pathLst>
                <a:path w="1430" h="2560" extrusionOk="0">
                  <a:moveTo>
                    <a:pt x="1418" y="0"/>
                  </a:moveTo>
                  <a:cubicBezTo>
                    <a:pt x="1302" y="0"/>
                    <a:pt x="493" y="489"/>
                    <a:pt x="302" y="680"/>
                  </a:cubicBezTo>
                  <a:cubicBezTo>
                    <a:pt x="1" y="981"/>
                    <a:pt x="26" y="2560"/>
                    <a:pt x="26" y="2560"/>
                  </a:cubicBezTo>
                  <a:lnTo>
                    <a:pt x="978" y="2309"/>
                  </a:lnTo>
                  <a:cubicBezTo>
                    <a:pt x="978" y="2309"/>
                    <a:pt x="878" y="229"/>
                    <a:pt x="1429" y="3"/>
                  </a:cubicBezTo>
                  <a:cubicBezTo>
                    <a:pt x="1427" y="1"/>
                    <a:pt x="1423" y="0"/>
                    <a:pt x="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9"/>
            <p:cNvSpPr/>
            <p:nvPr/>
          </p:nvSpPr>
          <p:spPr>
            <a:xfrm>
              <a:off x="3760047" y="4112070"/>
              <a:ext cx="437765" cy="2017475"/>
            </a:xfrm>
            <a:custGeom>
              <a:avLst/>
              <a:gdLst/>
              <a:ahLst/>
              <a:cxnLst/>
              <a:rect l="l" t="t" r="r" b="b"/>
              <a:pathLst>
                <a:path w="4688" h="21605" extrusionOk="0">
                  <a:moveTo>
                    <a:pt x="1" y="0"/>
                  </a:moveTo>
                  <a:cubicBezTo>
                    <a:pt x="1" y="4186"/>
                    <a:pt x="227" y="12732"/>
                    <a:pt x="2156" y="21605"/>
                  </a:cubicBezTo>
                  <a:lnTo>
                    <a:pt x="4688" y="21605"/>
                  </a:lnTo>
                  <a:cubicBezTo>
                    <a:pt x="4688" y="21605"/>
                    <a:pt x="4688" y="14587"/>
                    <a:pt x="4462" y="10928"/>
                  </a:cubicBezTo>
                  <a:cubicBezTo>
                    <a:pt x="4237" y="7244"/>
                    <a:pt x="4587" y="2682"/>
                    <a:pt x="4587" y="2682"/>
                  </a:cubicBezTo>
                  <a:lnTo>
                    <a:pt x="4587" y="176"/>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9"/>
            <p:cNvSpPr/>
            <p:nvPr/>
          </p:nvSpPr>
          <p:spPr>
            <a:xfrm>
              <a:off x="4188388" y="3997397"/>
              <a:ext cx="454107" cy="1815774"/>
            </a:xfrm>
            <a:custGeom>
              <a:avLst/>
              <a:gdLst/>
              <a:ahLst/>
              <a:cxnLst/>
              <a:rect l="l" t="t" r="r" b="b"/>
              <a:pathLst>
                <a:path w="4863" h="19445" extrusionOk="0">
                  <a:moveTo>
                    <a:pt x="4061" y="0"/>
                  </a:moveTo>
                  <a:lnTo>
                    <a:pt x="0" y="928"/>
                  </a:lnTo>
                  <a:lnTo>
                    <a:pt x="0" y="3910"/>
                  </a:lnTo>
                  <a:lnTo>
                    <a:pt x="1329" y="10351"/>
                  </a:lnTo>
                  <a:cubicBezTo>
                    <a:pt x="1329" y="10351"/>
                    <a:pt x="502" y="13083"/>
                    <a:pt x="376" y="17569"/>
                  </a:cubicBezTo>
                  <a:cubicBezTo>
                    <a:pt x="376" y="17569"/>
                    <a:pt x="627" y="17457"/>
                    <a:pt x="953" y="17457"/>
                  </a:cubicBezTo>
                  <a:cubicBezTo>
                    <a:pt x="1279" y="17457"/>
                    <a:pt x="1680" y="17569"/>
                    <a:pt x="1980" y="18020"/>
                  </a:cubicBezTo>
                  <a:cubicBezTo>
                    <a:pt x="2548" y="18815"/>
                    <a:pt x="3280" y="19445"/>
                    <a:pt x="3450" y="19445"/>
                  </a:cubicBezTo>
                  <a:cubicBezTo>
                    <a:pt x="3468" y="19445"/>
                    <a:pt x="3479" y="19438"/>
                    <a:pt x="3484" y="19424"/>
                  </a:cubicBezTo>
                  <a:cubicBezTo>
                    <a:pt x="3559" y="19274"/>
                    <a:pt x="4286" y="12682"/>
                    <a:pt x="4562" y="10702"/>
                  </a:cubicBezTo>
                  <a:cubicBezTo>
                    <a:pt x="4863" y="8722"/>
                    <a:pt x="4061" y="0"/>
                    <a:pt x="40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9"/>
            <p:cNvSpPr/>
            <p:nvPr/>
          </p:nvSpPr>
          <p:spPr>
            <a:xfrm>
              <a:off x="4183719" y="5774730"/>
              <a:ext cx="414327" cy="218322"/>
            </a:xfrm>
            <a:custGeom>
              <a:avLst/>
              <a:gdLst/>
              <a:ahLst/>
              <a:cxnLst/>
              <a:rect l="l" t="t" r="r" b="b"/>
              <a:pathLst>
                <a:path w="4437" h="2338" extrusionOk="0">
                  <a:moveTo>
                    <a:pt x="601" y="0"/>
                  </a:moveTo>
                  <a:cubicBezTo>
                    <a:pt x="569" y="0"/>
                    <a:pt x="544" y="5"/>
                    <a:pt x="527" y="15"/>
                  </a:cubicBezTo>
                  <a:lnTo>
                    <a:pt x="176" y="241"/>
                  </a:lnTo>
                  <a:cubicBezTo>
                    <a:pt x="0" y="491"/>
                    <a:pt x="0" y="892"/>
                    <a:pt x="376" y="1143"/>
                  </a:cubicBezTo>
                  <a:cubicBezTo>
                    <a:pt x="727" y="1419"/>
                    <a:pt x="1354" y="1243"/>
                    <a:pt x="1529" y="1644"/>
                  </a:cubicBezTo>
                  <a:cubicBezTo>
                    <a:pt x="1707" y="2001"/>
                    <a:pt x="2143" y="2337"/>
                    <a:pt x="2942" y="2337"/>
                  </a:cubicBezTo>
                  <a:cubicBezTo>
                    <a:pt x="3042" y="2337"/>
                    <a:pt x="3147" y="2332"/>
                    <a:pt x="3258" y="2321"/>
                  </a:cubicBezTo>
                  <a:cubicBezTo>
                    <a:pt x="4236" y="2221"/>
                    <a:pt x="4411" y="2145"/>
                    <a:pt x="4436" y="1945"/>
                  </a:cubicBezTo>
                  <a:cubicBezTo>
                    <a:pt x="4436" y="1754"/>
                    <a:pt x="1219" y="0"/>
                    <a:pt x="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9"/>
            <p:cNvSpPr/>
            <p:nvPr/>
          </p:nvSpPr>
          <p:spPr>
            <a:xfrm>
              <a:off x="4190722" y="5616821"/>
              <a:ext cx="416662" cy="339530"/>
            </a:xfrm>
            <a:custGeom>
              <a:avLst/>
              <a:gdLst/>
              <a:ahLst/>
              <a:cxnLst/>
              <a:rect l="l" t="t" r="r" b="b"/>
              <a:pathLst>
                <a:path w="4462" h="3636" extrusionOk="0">
                  <a:moveTo>
                    <a:pt x="1110" y="0"/>
                  </a:moveTo>
                  <a:cubicBezTo>
                    <a:pt x="511" y="0"/>
                    <a:pt x="351" y="227"/>
                    <a:pt x="351" y="227"/>
                  </a:cubicBezTo>
                  <a:cubicBezTo>
                    <a:pt x="126" y="528"/>
                    <a:pt x="1" y="2007"/>
                    <a:pt x="1" y="2107"/>
                  </a:cubicBezTo>
                  <a:cubicBezTo>
                    <a:pt x="1" y="2107"/>
                    <a:pt x="154" y="1838"/>
                    <a:pt x="478" y="1838"/>
                  </a:cubicBezTo>
                  <a:cubicBezTo>
                    <a:pt x="524" y="1838"/>
                    <a:pt x="574" y="1844"/>
                    <a:pt x="627" y="1856"/>
                  </a:cubicBezTo>
                  <a:cubicBezTo>
                    <a:pt x="1128" y="1982"/>
                    <a:pt x="1805" y="2658"/>
                    <a:pt x="2732" y="2959"/>
                  </a:cubicBezTo>
                  <a:cubicBezTo>
                    <a:pt x="3660" y="3260"/>
                    <a:pt x="4361" y="3636"/>
                    <a:pt x="4361" y="3636"/>
                  </a:cubicBezTo>
                  <a:cubicBezTo>
                    <a:pt x="4361" y="3636"/>
                    <a:pt x="4462" y="3310"/>
                    <a:pt x="4086" y="3009"/>
                  </a:cubicBezTo>
                  <a:cubicBezTo>
                    <a:pt x="3685" y="2709"/>
                    <a:pt x="3183" y="2558"/>
                    <a:pt x="3259" y="2032"/>
                  </a:cubicBezTo>
                  <a:cubicBezTo>
                    <a:pt x="3259" y="2032"/>
                    <a:pt x="2006" y="77"/>
                    <a:pt x="1204" y="2"/>
                  </a:cubicBezTo>
                  <a:cubicBezTo>
                    <a:pt x="1171" y="1"/>
                    <a:pt x="1140" y="0"/>
                    <a:pt x="11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9"/>
            <p:cNvSpPr/>
            <p:nvPr/>
          </p:nvSpPr>
          <p:spPr>
            <a:xfrm>
              <a:off x="4012693" y="2703128"/>
              <a:ext cx="56308" cy="110282"/>
            </a:xfrm>
            <a:custGeom>
              <a:avLst/>
              <a:gdLst/>
              <a:ahLst/>
              <a:cxnLst/>
              <a:rect l="l" t="t" r="r" b="b"/>
              <a:pathLst>
                <a:path w="603" h="1181" extrusionOk="0">
                  <a:moveTo>
                    <a:pt x="251" y="1"/>
                  </a:moveTo>
                  <a:cubicBezTo>
                    <a:pt x="101" y="26"/>
                    <a:pt x="1" y="301"/>
                    <a:pt x="51" y="627"/>
                  </a:cubicBezTo>
                  <a:cubicBezTo>
                    <a:pt x="75" y="938"/>
                    <a:pt x="213" y="1180"/>
                    <a:pt x="356" y="1180"/>
                  </a:cubicBezTo>
                  <a:cubicBezTo>
                    <a:pt x="363" y="1180"/>
                    <a:pt x="370" y="1180"/>
                    <a:pt x="377" y="1179"/>
                  </a:cubicBezTo>
                  <a:cubicBezTo>
                    <a:pt x="527" y="1179"/>
                    <a:pt x="602" y="903"/>
                    <a:pt x="577" y="577"/>
                  </a:cubicBezTo>
                  <a:cubicBezTo>
                    <a:pt x="552" y="251"/>
                    <a:pt x="402" y="1"/>
                    <a:pt x="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9"/>
            <p:cNvSpPr/>
            <p:nvPr/>
          </p:nvSpPr>
          <p:spPr>
            <a:xfrm>
              <a:off x="4036269" y="2655503"/>
              <a:ext cx="339436" cy="270989"/>
            </a:xfrm>
            <a:custGeom>
              <a:avLst/>
              <a:gdLst/>
              <a:ahLst/>
              <a:cxnLst/>
              <a:rect l="l" t="t" r="r" b="b"/>
              <a:pathLst>
                <a:path w="3635" h="2902" extrusionOk="0">
                  <a:moveTo>
                    <a:pt x="1699" y="1"/>
                  </a:moveTo>
                  <a:cubicBezTo>
                    <a:pt x="1030" y="1"/>
                    <a:pt x="418" y="59"/>
                    <a:pt x="301" y="260"/>
                  </a:cubicBezTo>
                  <a:cubicBezTo>
                    <a:pt x="0" y="711"/>
                    <a:pt x="51" y="2240"/>
                    <a:pt x="426" y="2616"/>
                  </a:cubicBezTo>
                  <a:cubicBezTo>
                    <a:pt x="618" y="2807"/>
                    <a:pt x="1127" y="2901"/>
                    <a:pt x="1650" y="2901"/>
                  </a:cubicBezTo>
                  <a:cubicBezTo>
                    <a:pt x="2155" y="2901"/>
                    <a:pt x="2674" y="2813"/>
                    <a:pt x="2933" y="2641"/>
                  </a:cubicBezTo>
                  <a:cubicBezTo>
                    <a:pt x="3434" y="2265"/>
                    <a:pt x="3559" y="1112"/>
                    <a:pt x="3634" y="110"/>
                  </a:cubicBezTo>
                  <a:cubicBezTo>
                    <a:pt x="3634" y="110"/>
                    <a:pt x="2614" y="1"/>
                    <a:pt x="1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9"/>
            <p:cNvSpPr/>
            <p:nvPr/>
          </p:nvSpPr>
          <p:spPr>
            <a:xfrm>
              <a:off x="4085388" y="2703315"/>
              <a:ext cx="257542" cy="152023"/>
            </a:xfrm>
            <a:custGeom>
              <a:avLst/>
              <a:gdLst/>
              <a:ahLst/>
              <a:cxnLst/>
              <a:rect l="l" t="t" r="r" b="b"/>
              <a:pathLst>
                <a:path w="2758" h="1628" extrusionOk="0">
                  <a:moveTo>
                    <a:pt x="710" y="0"/>
                  </a:moveTo>
                  <a:cubicBezTo>
                    <a:pt x="395" y="0"/>
                    <a:pt x="131" y="60"/>
                    <a:pt x="1" y="224"/>
                  </a:cubicBezTo>
                  <a:lnTo>
                    <a:pt x="51" y="1252"/>
                  </a:lnTo>
                  <a:lnTo>
                    <a:pt x="2482" y="1628"/>
                  </a:lnTo>
                  <a:lnTo>
                    <a:pt x="2758" y="425"/>
                  </a:lnTo>
                  <a:cubicBezTo>
                    <a:pt x="2758" y="425"/>
                    <a:pt x="1551" y="0"/>
                    <a:pt x="710" y="0"/>
                  </a:cubicBezTo>
                  <a:close/>
                </a:path>
              </a:pathLst>
            </a:custGeom>
            <a:solidFill>
              <a:srgbClr val="F5B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9"/>
            <p:cNvSpPr/>
            <p:nvPr/>
          </p:nvSpPr>
          <p:spPr>
            <a:xfrm>
              <a:off x="4033935" y="2520473"/>
              <a:ext cx="371186" cy="271269"/>
            </a:xfrm>
            <a:custGeom>
              <a:avLst/>
              <a:gdLst/>
              <a:ahLst/>
              <a:cxnLst/>
              <a:rect l="l" t="t" r="r" b="b"/>
              <a:pathLst>
                <a:path w="3975" h="2905" extrusionOk="0">
                  <a:moveTo>
                    <a:pt x="2431" y="1"/>
                  </a:moveTo>
                  <a:cubicBezTo>
                    <a:pt x="2342" y="1"/>
                    <a:pt x="2250" y="9"/>
                    <a:pt x="2156" y="27"/>
                  </a:cubicBezTo>
                  <a:cubicBezTo>
                    <a:pt x="1078" y="227"/>
                    <a:pt x="777" y="77"/>
                    <a:pt x="376" y="678"/>
                  </a:cubicBezTo>
                  <a:cubicBezTo>
                    <a:pt x="0" y="1180"/>
                    <a:pt x="151" y="2132"/>
                    <a:pt x="326" y="2558"/>
                  </a:cubicBezTo>
                  <a:cubicBezTo>
                    <a:pt x="386" y="2698"/>
                    <a:pt x="509" y="2774"/>
                    <a:pt x="633" y="2774"/>
                  </a:cubicBezTo>
                  <a:cubicBezTo>
                    <a:pt x="665" y="2774"/>
                    <a:pt x="696" y="2769"/>
                    <a:pt x="727" y="2759"/>
                  </a:cubicBezTo>
                  <a:cubicBezTo>
                    <a:pt x="956" y="2691"/>
                    <a:pt x="1258" y="2617"/>
                    <a:pt x="1613" y="2617"/>
                  </a:cubicBezTo>
                  <a:cubicBezTo>
                    <a:pt x="1917" y="2617"/>
                    <a:pt x="2261" y="2672"/>
                    <a:pt x="2632" y="2834"/>
                  </a:cubicBezTo>
                  <a:cubicBezTo>
                    <a:pt x="2734" y="2877"/>
                    <a:pt x="2836" y="2904"/>
                    <a:pt x="2938" y="2904"/>
                  </a:cubicBezTo>
                  <a:cubicBezTo>
                    <a:pt x="3011" y="2904"/>
                    <a:pt x="3085" y="2890"/>
                    <a:pt x="3158" y="2859"/>
                  </a:cubicBezTo>
                  <a:cubicBezTo>
                    <a:pt x="3334" y="2809"/>
                    <a:pt x="3509" y="2558"/>
                    <a:pt x="3459" y="2383"/>
                  </a:cubicBezTo>
                  <a:cubicBezTo>
                    <a:pt x="3384" y="2032"/>
                    <a:pt x="3785" y="2333"/>
                    <a:pt x="3860" y="1706"/>
                  </a:cubicBezTo>
                  <a:cubicBezTo>
                    <a:pt x="3974" y="906"/>
                    <a:pt x="3358" y="1"/>
                    <a:pt x="2431" y="1"/>
                  </a:cubicBezTo>
                  <a:close/>
                </a:path>
              </a:pathLst>
            </a:custGeom>
            <a:solidFill>
              <a:srgbClr val="261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9"/>
            <p:cNvSpPr/>
            <p:nvPr/>
          </p:nvSpPr>
          <p:spPr>
            <a:xfrm>
              <a:off x="4338034" y="2737492"/>
              <a:ext cx="65646" cy="104492"/>
            </a:xfrm>
            <a:custGeom>
              <a:avLst/>
              <a:gdLst/>
              <a:ahLst/>
              <a:cxnLst/>
              <a:rect l="l" t="t" r="r" b="b"/>
              <a:pathLst>
                <a:path w="703" h="1119" extrusionOk="0">
                  <a:moveTo>
                    <a:pt x="486" y="1"/>
                  </a:moveTo>
                  <a:cubicBezTo>
                    <a:pt x="361" y="1"/>
                    <a:pt x="191" y="192"/>
                    <a:pt x="101" y="485"/>
                  </a:cubicBezTo>
                  <a:cubicBezTo>
                    <a:pt x="0" y="785"/>
                    <a:pt x="26" y="1086"/>
                    <a:pt x="176" y="1111"/>
                  </a:cubicBezTo>
                  <a:cubicBezTo>
                    <a:pt x="189" y="1116"/>
                    <a:pt x="202" y="1119"/>
                    <a:pt x="217" y="1119"/>
                  </a:cubicBezTo>
                  <a:cubicBezTo>
                    <a:pt x="341" y="1119"/>
                    <a:pt x="512" y="927"/>
                    <a:pt x="602" y="635"/>
                  </a:cubicBezTo>
                  <a:cubicBezTo>
                    <a:pt x="702" y="334"/>
                    <a:pt x="677" y="34"/>
                    <a:pt x="527" y="9"/>
                  </a:cubicBezTo>
                  <a:cubicBezTo>
                    <a:pt x="514" y="3"/>
                    <a:pt x="500"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9"/>
            <p:cNvSpPr/>
            <p:nvPr/>
          </p:nvSpPr>
          <p:spPr>
            <a:xfrm>
              <a:off x="3598590" y="2806968"/>
              <a:ext cx="1039226" cy="1362881"/>
            </a:xfrm>
            <a:custGeom>
              <a:avLst/>
              <a:gdLst/>
              <a:ahLst/>
              <a:cxnLst/>
              <a:rect l="l" t="t" r="r" b="b"/>
              <a:pathLst>
                <a:path w="11129" h="14595" extrusionOk="0">
                  <a:moveTo>
                    <a:pt x="5623" y="1"/>
                  </a:moveTo>
                  <a:cubicBezTo>
                    <a:pt x="2904" y="1"/>
                    <a:pt x="1379" y="1194"/>
                    <a:pt x="1379" y="1194"/>
                  </a:cubicBezTo>
                  <a:cubicBezTo>
                    <a:pt x="677" y="4427"/>
                    <a:pt x="2131" y="7034"/>
                    <a:pt x="1354" y="8738"/>
                  </a:cubicBezTo>
                  <a:cubicBezTo>
                    <a:pt x="577" y="10468"/>
                    <a:pt x="1" y="12673"/>
                    <a:pt x="1254" y="13826"/>
                  </a:cubicBezTo>
                  <a:cubicBezTo>
                    <a:pt x="1787" y="14317"/>
                    <a:pt x="3511" y="14594"/>
                    <a:pt x="5346" y="14594"/>
                  </a:cubicBezTo>
                  <a:cubicBezTo>
                    <a:pt x="7820" y="14594"/>
                    <a:pt x="10497" y="14090"/>
                    <a:pt x="10728" y="12924"/>
                  </a:cubicBezTo>
                  <a:cubicBezTo>
                    <a:pt x="11129" y="10894"/>
                    <a:pt x="10001" y="9615"/>
                    <a:pt x="10001" y="9615"/>
                  </a:cubicBezTo>
                  <a:lnTo>
                    <a:pt x="9850" y="3826"/>
                  </a:lnTo>
                  <a:lnTo>
                    <a:pt x="10878" y="1696"/>
                  </a:lnTo>
                  <a:cubicBezTo>
                    <a:pt x="10878" y="1696"/>
                    <a:pt x="9199" y="192"/>
                    <a:pt x="6166" y="16"/>
                  </a:cubicBezTo>
                  <a:cubicBezTo>
                    <a:pt x="5980" y="6"/>
                    <a:pt x="5799" y="1"/>
                    <a:pt x="5623" y="1"/>
                  </a:cubicBezTo>
                  <a:close/>
                </a:path>
              </a:pathLst>
            </a:custGeom>
            <a:solidFill>
              <a:srgbClr val="263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9"/>
            <p:cNvSpPr/>
            <p:nvPr/>
          </p:nvSpPr>
          <p:spPr>
            <a:xfrm>
              <a:off x="4265614" y="3164153"/>
              <a:ext cx="372213" cy="997112"/>
            </a:xfrm>
            <a:custGeom>
              <a:avLst/>
              <a:gdLst/>
              <a:ahLst/>
              <a:cxnLst/>
              <a:rect l="l" t="t" r="r" b="b"/>
              <a:pathLst>
                <a:path w="3986" h="10678" extrusionOk="0">
                  <a:moveTo>
                    <a:pt x="2707" y="1"/>
                  </a:moveTo>
                  <a:lnTo>
                    <a:pt x="2081" y="7670"/>
                  </a:lnTo>
                  <a:cubicBezTo>
                    <a:pt x="2081" y="7670"/>
                    <a:pt x="2081" y="9600"/>
                    <a:pt x="1" y="10678"/>
                  </a:cubicBezTo>
                  <a:cubicBezTo>
                    <a:pt x="1830" y="10477"/>
                    <a:pt x="3409" y="9976"/>
                    <a:pt x="3585" y="9099"/>
                  </a:cubicBezTo>
                  <a:cubicBezTo>
                    <a:pt x="3986" y="7069"/>
                    <a:pt x="2858" y="5790"/>
                    <a:pt x="2858" y="5790"/>
                  </a:cubicBezTo>
                  <a:lnTo>
                    <a:pt x="2707" y="1"/>
                  </a:lnTo>
                  <a:close/>
                </a:path>
              </a:pathLst>
            </a:custGeom>
            <a:solidFill>
              <a:srgbClr val="1C2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9"/>
            <p:cNvSpPr/>
            <p:nvPr/>
          </p:nvSpPr>
          <p:spPr>
            <a:xfrm>
              <a:off x="4733736" y="4362519"/>
              <a:ext cx="128771" cy="973673"/>
            </a:xfrm>
            <a:custGeom>
              <a:avLst/>
              <a:gdLst/>
              <a:ahLst/>
              <a:cxnLst/>
              <a:rect l="l" t="t" r="r" b="b"/>
              <a:pathLst>
                <a:path w="1379" h="10427" extrusionOk="0">
                  <a:moveTo>
                    <a:pt x="852" y="0"/>
                  </a:moveTo>
                  <a:lnTo>
                    <a:pt x="526" y="301"/>
                  </a:lnTo>
                  <a:cubicBezTo>
                    <a:pt x="978" y="3985"/>
                    <a:pt x="0" y="10426"/>
                    <a:pt x="0" y="10426"/>
                  </a:cubicBezTo>
                  <a:lnTo>
                    <a:pt x="376" y="10426"/>
                  </a:lnTo>
                  <a:cubicBezTo>
                    <a:pt x="1278" y="7795"/>
                    <a:pt x="1379" y="2832"/>
                    <a:pt x="8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9"/>
            <p:cNvSpPr/>
            <p:nvPr/>
          </p:nvSpPr>
          <p:spPr>
            <a:xfrm>
              <a:off x="4780520" y="4362519"/>
              <a:ext cx="243442" cy="1118786"/>
            </a:xfrm>
            <a:custGeom>
              <a:avLst/>
              <a:gdLst/>
              <a:ahLst/>
              <a:cxnLst/>
              <a:rect l="l" t="t" r="r" b="b"/>
              <a:pathLst>
                <a:path w="2607" h="11981" extrusionOk="0">
                  <a:moveTo>
                    <a:pt x="301" y="0"/>
                  </a:moveTo>
                  <a:lnTo>
                    <a:pt x="0" y="125"/>
                  </a:lnTo>
                  <a:cubicBezTo>
                    <a:pt x="2607" y="10426"/>
                    <a:pt x="477" y="11980"/>
                    <a:pt x="477" y="11980"/>
                  </a:cubicBezTo>
                  <a:cubicBezTo>
                    <a:pt x="2582" y="10877"/>
                    <a:pt x="1504" y="3584"/>
                    <a:pt x="3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9"/>
            <p:cNvSpPr/>
            <p:nvPr/>
          </p:nvSpPr>
          <p:spPr>
            <a:xfrm>
              <a:off x="4501963" y="4737633"/>
              <a:ext cx="540764" cy="743678"/>
            </a:xfrm>
            <a:custGeom>
              <a:avLst/>
              <a:gdLst/>
              <a:ahLst/>
              <a:cxnLst/>
              <a:rect l="l" t="t" r="r" b="b"/>
              <a:pathLst>
                <a:path w="5791" h="7964" extrusionOk="0">
                  <a:moveTo>
                    <a:pt x="2946" y="1"/>
                  </a:moveTo>
                  <a:cubicBezTo>
                    <a:pt x="2045" y="1"/>
                    <a:pt x="263" y="363"/>
                    <a:pt x="151" y="3201"/>
                  </a:cubicBezTo>
                  <a:cubicBezTo>
                    <a:pt x="1" y="6284"/>
                    <a:pt x="1630" y="7963"/>
                    <a:pt x="3460" y="7963"/>
                  </a:cubicBezTo>
                  <a:cubicBezTo>
                    <a:pt x="4738" y="7963"/>
                    <a:pt x="5790" y="6184"/>
                    <a:pt x="5790" y="4003"/>
                  </a:cubicBezTo>
                  <a:cubicBezTo>
                    <a:pt x="5790" y="1823"/>
                    <a:pt x="4738" y="43"/>
                    <a:pt x="3460" y="43"/>
                  </a:cubicBezTo>
                  <a:cubicBezTo>
                    <a:pt x="3460" y="43"/>
                    <a:pt x="3254" y="1"/>
                    <a:pt x="29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9"/>
            <p:cNvSpPr/>
            <p:nvPr/>
          </p:nvSpPr>
          <p:spPr>
            <a:xfrm>
              <a:off x="4511394" y="2965250"/>
              <a:ext cx="423665" cy="1191342"/>
            </a:xfrm>
            <a:custGeom>
              <a:avLst/>
              <a:gdLst/>
              <a:ahLst/>
              <a:cxnLst/>
              <a:rect l="l" t="t" r="r" b="b"/>
              <a:pathLst>
                <a:path w="4537" h="12758" extrusionOk="0">
                  <a:moveTo>
                    <a:pt x="1103" y="1"/>
                  </a:moveTo>
                  <a:lnTo>
                    <a:pt x="75" y="2131"/>
                  </a:lnTo>
                  <a:cubicBezTo>
                    <a:pt x="75" y="2131"/>
                    <a:pt x="0" y="8397"/>
                    <a:pt x="351" y="9900"/>
                  </a:cubicBezTo>
                  <a:cubicBezTo>
                    <a:pt x="702" y="11404"/>
                    <a:pt x="1930" y="11705"/>
                    <a:pt x="1930" y="11705"/>
                  </a:cubicBezTo>
                  <a:lnTo>
                    <a:pt x="2156" y="12758"/>
                  </a:lnTo>
                  <a:lnTo>
                    <a:pt x="3283" y="12758"/>
                  </a:lnTo>
                  <a:lnTo>
                    <a:pt x="3186" y="11563"/>
                  </a:lnTo>
                  <a:lnTo>
                    <a:pt x="3186" y="11563"/>
                  </a:lnTo>
                  <a:cubicBezTo>
                    <a:pt x="3188" y="11564"/>
                    <a:pt x="3190" y="11564"/>
                    <a:pt x="3193" y="11564"/>
                  </a:cubicBezTo>
                  <a:cubicBezTo>
                    <a:pt x="3231" y="11564"/>
                    <a:pt x="3367" y="11480"/>
                    <a:pt x="3810" y="11053"/>
                  </a:cubicBezTo>
                  <a:cubicBezTo>
                    <a:pt x="4536" y="10352"/>
                    <a:pt x="2958" y="8397"/>
                    <a:pt x="2607" y="5138"/>
                  </a:cubicBezTo>
                  <a:cubicBezTo>
                    <a:pt x="2256" y="1855"/>
                    <a:pt x="2080" y="702"/>
                    <a:pt x="1103" y="1"/>
                  </a:cubicBezTo>
                  <a:close/>
                </a:path>
              </a:pathLst>
            </a:custGeom>
            <a:solidFill>
              <a:srgbClr val="263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9"/>
            <p:cNvSpPr/>
            <p:nvPr/>
          </p:nvSpPr>
          <p:spPr>
            <a:xfrm>
              <a:off x="4656509" y="4156520"/>
              <a:ext cx="187320" cy="323095"/>
            </a:xfrm>
            <a:custGeom>
              <a:avLst/>
              <a:gdLst/>
              <a:ahLst/>
              <a:cxnLst/>
              <a:rect l="l" t="t" r="r" b="b"/>
              <a:pathLst>
                <a:path w="2006" h="3460" extrusionOk="0">
                  <a:moveTo>
                    <a:pt x="602" y="1"/>
                  </a:moveTo>
                  <a:lnTo>
                    <a:pt x="627" y="276"/>
                  </a:lnTo>
                  <a:cubicBezTo>
                    <a:pt x="627" y="276"/>
                    <a:pt x="401" y="627"/>
                    <a:pt x="652" y="1078"/>
                  </a:cubicBezTo>
                  <a:cubicBezTo>
                    <a:pt x="927" y="1554"/>
                    <a:pt x="1003" y="1705"/>
                    <a:pt x="1003" y="1705"/>
                  </a:cubicBezTo>
                  <a:lnTo>
                    <a:pt x="802" y="2206"/>
                  </a:lnTo>
                  <a:lnTo>
                    <a:pt x="175" y="2382"/>
                  </a:lnTo>
                  <a:cubicBezTo>
                    <a:pt x="175" y="2382"/>
                    <a:pt x="0" y="2682"/>
                    <a:pt x="25" y="2858"/>
                  </a:cubicBezTo>
                  <a:cubicBezTo>
                    <a:pt x="50" y="3008"/>
                    <a:pt x="401" y="3459"/>
                    <a:pt x="426" y="3459"/>
                  </a:cubicBezTo>
                  <a:cubicBezTo>
                    <a:pt x="451" y="3459"/>
                    <a:pt x="1529" y="3359"/>
                    <a:pt x="1529" y="3359"/>
                  </a:cubicBezTo>
                  <a:cubicBezTo>
                    <a:pt x="1529" y="3359"/>
                    <a:pt x="2005" y="2482"/>
                    <a:pt x="2005" y="2457"/>
                  </a:cubicBezTo>
                  <a:cubicBezTo>
                    <a:pt x="2005" y="2432"/>
                    <a:pt x="1779" y="502"/>
                    <a:pt x="1779" y="427"/>
                  </a:cubicBezTo>
                  <a:cubicBezTo>
                    <a:pt x="1779" y="326"/>
                    <a:pt x="1729" y="1"/>
                    <a:pt x="17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9"/>
            <p:cNvSpPr/>
            <p:nvPr/>
          </p:nvSpPr>
          <p:spPr>
            <a:xfrm>
              <a:off x="4497294" y="4315642"/>
              <a:ext cx="252873" cy="1123455"/>
            </a:xfrm>
            <a:custGeom>
              <a:avLst/>
              <a:gdLst/>
              <a:ahLst/>
              <a:cxnLst/>
              <a:rect l="l" t="t" r="r" b="b"/>
              <a:pathLst>
                <a:path w="2708" h="12031" extrusionOk="0">
                  <a:moveTo>
                    <a:pt x="2708" y="1"/>
                  </a:moveTo>
                  <a:lnTo>
                    <a:pt x="2708" y="1"/>
                  </a:lnTo>
                  <a:cubicBezTo>
                    <a:pt x="1404" y="251"/>
                    <a:pt x="26" y="9299"/>
                    <a:pt x="1204" y="11429"/>
                  </a:cubicBezTo>
                  <a:cubicBezTo>
                    <a:pt x="1429" y="11881"/>
                    <a:pt x="1956" y="12031"/>
                    <a:pt x="1956" y="12031"/>
                  </a:cubicBezTo>
                  <a:cubicBezTo>
                    <a:pt x="1" y="10277"/>
                    <a:pt x="1981" y="1079"/>
                    <a:pt x="2507" y="502"/>
                  </a:cubicBezTo>
                  <a:lnTo>
                    <a:pt x="27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9"/>
            <p:cNvSpPr/>
            <p:nvPr/>
          </p:nvSpPr>
          <p:spPr>
            <a:xfrm>
              <a:off x="4436502" y="4315642"/>
              <a:ext cx="313663" cy="1020550"/>
            </a:xfrm>
            <a:custGeom>
              <a:avLst/>
              <a:gdLst/>
              <a:ahLst/>
              <a:cxnLst/>
              <a:rect l="l" t="t" r="r" b="b"/>
              <a:pathLst>
                <a:path w="3359" h="10929" extrusionOk="0">
                  <a:moveTo>
                    <a:pt x="3359" y="1"/>
                  </a:moveTo>
                  <a:lnTo>
                    <a:pt x="3359" y="1"/>
                  </a:lnTo>
                  <a:cubicBezTo>
                    <a:pt x="1905" y="26"/>
                    <a:pt x="0" y="9550"/>
                    <a:pt x="1554" y="10928"/>
                  </a:cubicBezTo>
                  <a:cubicBezTo>
                    <a:pt x="1554" y="10928"/>
                    <a:pt x="802" y="9224"/>
                    <a:pt x="1554" y="5164"/>
                  </a:cubicBezTo>
                  <a:cubicBezTo>
                    <a:pt x="2381" y="502"/>
                    <a:pt x="3358" y="1"/>
                    <a:pt x="3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9"/>
            <p:cNvSpPr/>
            <p:nvPr/>
          </p:nvSpPr>
          <p:spPr>
            <a:xfrm>
              <a:off x="3079016" y="2918466"/>
              <a:ext cx="692880" cy="720894"/>
            </a:xfrm>
            <a:custGeom>
              <a:avLst/>
              <a:gdLst/>
              <a:ahLst/>
              <a:cxnLst/>
              <a:rect l="l" t="t" r="r" b="b"/>
              <a:pathLst>
                <a:path w="7420" h="7720" extrusionOk="0">
                  <a:moveTo>
                    <a:pt x="6943" y="0"/>
                  </a:moveTo>
                  <a:cubicBezTo>
                    <a:pt x="5590" y="1103"/>
                    <a:pt x="4286" y="3434"/>
                    <a:pt x="3810" y="3760"/>
                  </a:cubicBezTo>
                  <a:cubicBezTo>
                    <a:pt x="3309" y="4086"/>
                    <a:pt x="728" y="4386"/>
                    <a:pt x="402" y="4562"/>
                  </a:cubicBezTo>
                  <a:cubicBezTo>
                    <a:pt x="76" y="4762"/>
                    <a:pt x="1" y="6617"/>
                    <a:pt x="1454" y="7720"/>
                  </a:cubicBezTo>
                  <a:cubicBezTo>
                    <a:pt x="1454" y="7720"/>
                    <a:pt x="5289" y="6517"/>
                    <a:pt x="6091" y="5990"/>
                  </a:cubicBezTo>
                  <a:cubicBezTo>
                    <a:pt x="6868" y="5464"/>
                    <a:pt x="7419" y="4386"/>
                    <a:pt x="7419" y="4386"/>
                  </a:cubicBezTo>
                  <a:lnTo>
                    <a:pt x="6943" y="0"/>
                  </a:lnTo>
                  <a:close/>
                </a:path>
              </a:pathLst>
            </a:custGeom>
            <a:solidFill>
              <a:srgbClr val="263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9"/>
            <p:cNvSpPr/>
            <p:nvPr/>
          </p:nvSpPr>
          <p:spPr>
            <a:xfrm>
              <a:off x="3006459" y="3409933"/>
              <a:ext cx="177982" cy="177982"/>
            </a:xfrm>
            <a:custGeom>
              <a:avLst/>
              <a:gdLst/>
              <a:ahLst/>
              <a:cxnLst/>
              <a:rect l="l" t="t" r="r" b="b"/>
              <a:pathLst>
                <a:path w="1906" h="1906" extrusionOk="0">
                  <a:moveTo>
                    <a:pt x="1555" y="1"/>
                  </a:moveTo>
                  <a:lnTo>
                    <a:pt x="1" y="326"/>
                  </a:lnTo>
                  <a:lnTo>
                    <a:pt x="452" y="1905"/>
                  </a:lnTo>
                  <a:lnTo>
                    <a:pt x="1906" y="1905"/>
                  </a:lnTo>
                  <a:lnTo>
                    <a:pt x="1555" y="1"/>
                  </a:lnTo>
                  <a:close/>
                </a:path>
              </a:pathLst>
            </a:custGeom>
            <a:solidFill>
              <a:srgbClr val="263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9"/>
            <p:cNvSpPr/>
            <p:nvPr/>
          </p:nvSpPr>
          <p:spPr>
            <a:xfrm>
              <a:off x="2720991" y="3428703"/>
              <a:ext cx="327670" cy="353443"/>
            </a:xfrm>
            <a:custGeom>
              <a:avLst/>
              <a:gdLst/>
              <a:ahLst/>
              <a:cxnLst/>
              <a:rect l="l" t="t" r="r" b="b"/>
              <a:pathLst>
                <a:path w="3509" h="3785" extrusionOk="0">
                  <a:moveTo>
                    <a:pt x="2231" y="0"/>
                  </a:moveTo>
                  <a:cubicBezTo>
                    <a:pt x="2231" y="0"/>
                    <a:pt x="1654" y="226"/>
                    <a:pt x="1328" y="301"/>
                  </a:cubicBezTo>
                  <a:cubicBezTo>
                    <a:pt x="1328" y="301"/>
                    <a:pt x="1178" y="501"/>
                    <a:pt x="1504" y="602"/>
                  </a:cubicBezTo>
                  <a:cubicBezTo>
                    <a:pt x="1504" y="602"/>
                    <a:pt x="577" y="1303"/>
                    <a:pt x="501" y="1404"/>
                  </a:cubicBezTo>
                  <a:cubicBezTo>
                    <a:pt x="401" y="1479"/>
                    <a:pt x="150" y="2331"/>
                    <a:pt x="150" y="2331"/>
                  </a:cubicBezTo>
                  <a:cubicBezTo>
                    <a:pt x="150" y="2331"/>
                    <a:pt x="0" y="2832"/>
                    <a:pt x="25" y="2983"/>
                  </a:cubicBezTo>
                  <a:cubicBezTo>
                    <a:pt x="75" y="3108"/>
                    <a:pt x="226" y="3233"/>
                    <a:pt x="226" y="3233"/>
                  </a:cubicBezTo>
                  <a:lnTo>
                    <a:pt x="226" y="3559"/>
                  </a:lnTo>
                  <a:cubicBezTo>
                    <a:pt x="226" y="3559"/>
                    <a:pt x="347" y="3646"/>
                    <a:pt x="432" y="3646"/>
                  </a:cubicBezTo>
                  <a:cubicBezTo>
                    <a:pt x="448" y="3646"/>
                    <a:pt x="464" y="3643"/>
                    <a:pt x="476" y="3634"/>
                  </a:cubicBezTo>
                  <a:cubicBezTo>
                    <a:pt x="577" y="3609"/>
                    <a:pt x="952" y="2782"/>
                    <a:pt x="1053" y="2707"/>
                  </a:cubicBezTo>
                  <a:cubicBezTo>
                    <a:pt x="1178" y="2632"/>
                    <a:pt x="1403" y="2456"/>
                    <a:pt x="1404" y="2456"/>
                  </a:cubicBezTo>
                  <a:lnTo>
                    <a:pt x="1404" y="2456"/>
                  </a:lnTo>
                  <a:lnTo>
                    <a:pt x="1128" y="2857"/>
                  </a:lnTo>
                  <a:lnTo>
                    <a:pt x="777" y="3709"/>
                  </a:lnTo>
                  <a:lnTo>
                    <a:pt x="1103" y="3785"/>
                  </a:lnTo>
                  <a:cubicBezTo>
                    <a:pt x="1103" y="3785"/>
                    <a:pt x="1679" y="2857"/>
                    <a:pt x="1754" y="2807"/>
                  </a:cubicBezTo>
                  <a:cubicBezTo>
                    <a:pt x="1855" y="2732"/>
                    <a:pt x="2907" y="2456"/>
                    <a:pt x="3233" y="1780"/>
                  </a:cubicBezTo>
                  <a:lnTo>
                    <a:pt x="3509" y="1704"/>
                  </a:lnTo>
                  <a:lnTo>
                    <a:pt x="3058" y="125"/>
                  </a:lnTo>
                  <a:lnTo>
                    <a:pt x="22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9"/>
            <p:cNvSpPr/>
            <p:nvPr/>
          </p:nvSpPr>
          <p:spPr>
            <a:xfrm>
              <a:off x="4228168" y="2841053"/>
              <a:ext cx="271549" cy="140724"/>
            </a:xfrm>
            <a:custGeom>
              <a:avLst/>
              <a:gdLst/>
              <a:ahLst/>
              <a:cxnLst/>
              <a:rect l="l" t="t" r="r" b="b"/>
              <a:pathLst>
                <a:path w="2908" h="1507" extrusionOk="0">
                  <a:moveTo>
                    <a:pt x="1417" y="1"/>
                  </a:moveTo>
                  <a:cubicBezTo>
                    <a:pt x="433" y="1"/>
                    <a:pt x="1" y="1155"/>
                    <a:pt x="1" y="1155"/>
                  </a:cubicBezTo>
                  <a:lnTo>
                    <a:pt x="1529" y="1506"/>
                  </a:lnTo>
                  <a:cubicBezTo>
                    <a:pt x="1796" y="746"/>
                    <a:pt x="2349" y="525"/>
                    <a:pt x="2706" y="525"/>
                  </a:cubicBezTo>
                  <a:cubicBezTo>
                    <a:pt x="2784" y="525"/>
                    <a:pt x="2854" y="536"/>
                    <a:pt x="2908" y="554"/>
                  </a:cubicBezTo>
                  <a:cubicBezTo>
                    <a:pt x="2908" y="554"/>
                    <a:pt x="2507" y="77"/>
                    <a:pt x="1479" y="2"/>
                  </a:cubicBezTo>
                  <a:cubicBezTo>
                    <a:pt x="1458" y="1"/>
                    <a:pt x="1438" y="1"/>
                    <a:pt x="1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9"/>
            <p:cNvSpPr/>
            <p:nvPr/>
          </p:nvSpPr>
          <p:spPr>
            <a:xfrm>
              <a:off x="3540134" y="2793615"/>
              <a:ext cx="1048564" cy="1581017"/>
            </a:xfrm>
            <a:custGeom>
              <a:avLst/>
              <a:gdLst/>
              <a:ahLst/>
              <a:cxnLst/>
              <a:rect l="l" t="t" r="r" b="b"/>
              <a:pathLst>
                <a:path w="11229" h="16931" extrusionOk="0">
                  <a:moveTo>
                    <a:pt x="6208" y="0"/>
                  </a:moveTo>
                  <a:cubicBezTo>
                    <a:pt x="4725" y="0"/>
                    <a:pt x="3199" y="187"/>
                    <a:pt x="2531" y="661"/>
                  </a:cubicBezTo>
                  <a:cubicBezTo>
                    <a:pt x="702" y="1939"/>
                    <a:pt x="927" y="4169"/>
                    <a:pt x="577" y="6801"/>
                  </a:cubicBezTo>
                  <a:cubicBezTo>
                    <a:pt x="226" y="9332"/>
                    <a:pt x="0" y="15899"/>
                    <a:pt x="2983" y="16626"/>
                  </a:cubicBezTo>
                  <a:cubicBezTo>
                    <a:pt x="3816" y="16829"/>
                    <a:pt x="4676" y="16930"/>
                    <a:pt x="5503" y="16930"/>
                  </a:cubicBezTo>
                  <a:cubicBezTo>
                    <a:pt x="7633" y="16930"/>
                    <a:pt x="9547" y="16257"/>
                    <a:pt x="10251" y="14921"/>
                  </a:cubicBezTo>
                  <a:cubicBezTo>
                    <a:pt x="11228" y="13067"/>
                    <a:pt x="9649" y="10811"/>
                    <a:pt x="9875" y="8706"/>
                  </a:cubicBezTo>
                  <a:cubicBezTo>
                    <a:pt x="10100" y="6601"/>
                    <a:pt x="10501" y="686"/>
                    <a:pt x="9223" y="310"/>
                  </a:cubicBezTo>
                  <a:cubicBezTo>
                    <a:pt x="8554" y="120"/>
                    <a:pt x="7395" y="0"/>
                    <a:pt x="6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9"/>
            <p:cNvSpPr/>
            <p:nvPr/>
          </p:nvSpPr>
          <p:spPr>
            <a:xfrm>
              <a:off x="3589252" y="2822189"/>
              <a:ext cx="999446" cy="1463171"/>
            </a:xfrm>
            <a:custGeom>
              <a:avLst/>
              <a:gdLst/>
              <a:ahLst/>
              <a:cxnLst/>
              <a:rect l="l" t="t" r="r" b="b"/>
              <a:pathLst>
                <a:path w="10703" h="15669" extrusionOk="0">
                  <a:moveTo>
                    <a:pt x="8659" y="0"/>
                  </a:moveTo>
                  <a:cubicBezTo>
                    <a:pt x="8165" y="0"/>
                    <a:pt x="8547" y="1921"/>
                    <a:pt x="8572" y="2410"/>
                  </a:cubicBezTo>
                  <a:cubicBezTo>
                    <a:pt x="8622" y="5342"/>
                    <a:pt x="8196" y="6570"/>
                    <a:pt x="7820" y="6871"/>
                  </a:cubicBezTo>
                  <a:cubicBezTo>
                    <a:pt x="7510" y="7119"/>
                    <a:pt x="3443" y="7504"/>
                    <a:pt x="1610" y="7504"/>
                  </a:cubicBezTo>
                  <a:cubicBezTo>
                    <a:pt x="1222" y="7504"/>
                    <a:pt x="934" y="7487"/>
                    <a:pt x="802" y="7447"/>
                  </a:cubicBezTo>
                  <a:cubicBezTo>
                    <a:pt x="26" y="7222"/>
                    <a:pt x="101" y="5969"/>
                    <a:pt x="101" y="5969"/>
                  </a:cubicBezTo>
                  <a:lnTo>
                    <a:pt x="101" y="5969"/>
                  </a:lnTo>
                  <a:cubicBezTo>
                    <a:pt x="101" y="5969"/>
                    <a:pt x="25" y="6545"/>
                    <a:pt x="0" y="6796"/>
                  </a:cubicBezTo>
                  <a:cubicBezTo>
                    <a:pt x="51" y="7071"/>
                    <a:pt x="126" y="7372"/>
                    <a:pt x="351" y="7598"/>
                  </a:cubicBezTo>
                  <a:cubicBezTo>
                    <a:pt x="505" y="7752"/>
                    <a:pt x="1061" y="7810"/>
                    <a:pt x="1810" y="7810"/>
                  </a:cubicBezTo>
                  <a:cubicBezTo>
                    <a:pt x="3740" y="7810"/>
                    <a:pt x="6956" y="7423"/>
                    <a:pt x="7895" y="7297"/>
                  </a:cubicBezTo>
                  <a:cubicBezTo>
                    <a:pt x="9173" y="7122"/>
                    <a:pt x="8998" y="2661"/>
                    <a:pt x="8998" y="2660"/>
                  </a:cubicBezTo>
                  <a:lnTo>
                    <a:pt x="8998" y="2660"/>
                  </a:lnTo>
                  <a:cubicBezTo>
                    <a:pt x="9399" y="4791"/>
                    <a:pt x="8923" y="8550"/>
                    <a:pt x="9148" y="10380"/>
                  </a:cubicBezTo>
                  <a:cubicBezTo>
                    <a:pt x="9399" y="12209"/>
                    <a:pt x="10276" y="14490"/>
                    <a:pt x="8722" y="15668"/>
                  </a:cubicBezTo>
                  <a:cubicBezTo>
                    <a:pt x="9148" y="15392"/>
                    <a:pt x="9499" y="15041"/>
                    <a:pt x="9725" y="14615"/>
                  </a:cubicBezTo>
                  <a:cubicBezTo>
                    <a:pt x="10702" y="12761"/>
                    <a:pt x="9975" y="380"/>
                    <a:pt x="8697" y="4"/>
                  </a:cubicBezTo>
                  <a:cubicBezTo>
                    <a:pt x="8684" y="1"/>
                    <a:pt x="8671" y="0"/>
                    <a:pt x="86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9"/>
            <p:cNvSpPr/>
            <p:nvPr/>
          </p:nvSpPr>
          <p:spPr>
            <a:xfrm>
              <a:off x="4501963" y="3803163"/>
              <a:ext cx="56308" cy="280887"/>
            </a:xfrm>
            <a:custGeom>
              <a:avLst/>
              <a:gdLst/>
              <a:ahLst/>
              <a:cxnLst/>
              <a:rect l="l" t="t" r="r" b="b"/>
              <a:pathLst>
                <a:path w="603" h="3008" extrusionOk="0">
                  <a:moveTo>
                    <a:pt x="327" y="0"/>
                  </a:moveTo>
                  <a:lnTo>
                    <a:pt x="1" y="1604"/>
                  </a:lnTo>
                  <a:lnTo>
                    <a:pt x="176" y="3008"/>
                  </a:lnTo>
                  <a:lnTo>
                    <a:pt x="602" y="1353"/>
                  </a:lnTo>
                  <a:cubicBezTo>
                    <a:pt x="527" y="1228"/>
                    <a:pt x="502" y="1078"/>
                    <a:pt x="452" y="927"/>
                  </a:cubicBezTo>
                  <a:cubicBezTo>
                    <a:pt x="402" y="702"/>
                    <a:pt x="352" y="401"/>
                    <a:pt x="327" y="0"/>
                  </a:cubicBezTo>
                  <a:close/>
                </a:path>
              </a:pathLst>
            </a:custGeom>
            <a:solidFill>
              <a:srgbClr val="F29F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9"/>
            <p:cNvSpPr/>
            <p:nvPr/>
          </p:nvSpPr>
          <p:spPr>
            <a:xfrm>
              <a:off x="4108827" y="2792868"/>
              <a:ext cx="191989" cy="1106273"/>
            </a:xfrm>
            <a:custGeom>
              <a:avLst/>
              <a:gdLst/>
              <a:ahLst/>
              <a:cxnLst/>
              <a:rect l="l" t="t" r="r" b="b"/>
              <a:pathLst>
                <a:path w="2056" h="11847" extrusionOk="0">
                  <a:moveTo>
                    <a:pt x="1541" y="1"/>
                  </a:moveTo>
                  <a:cubicBezTo>
                    <a:pt x="1421" y="1"/>
                    <a:pt x="1276" y="12"/>
                    <a:pt x="1103" y="42"/>
                  </a:cubicBezTo>
                  <a:cubicBezTo>
                    <a:pt x="351" y="142"/>
                    <a:pt x="0" y="11847"/>
                    <a:pt x="0" y="11847"/>
                  </a:cubicBezTo>
                  <a:lnTo>
                    <a:pt x="953" y="11847"/>
                  </a:lnTo>
                  <a:cubicBezTo>
                    <a:pt x="752" y="9040"/>
                    <a:pt x="1504" y="192"/>
                    <a:pt x="2055" y="117"/>
                  </a:cubicBezTo>
                  <a:cubicBezTo>
                    <a:pt x="2055" y="117"/>
                    <a:pt x="1925" y="1"/>
                    <a:pt x="1541" y="1"/>
                  </a:cubicBezTo>
                  <a:close/>
                </a:path>
              </a:pathLst>
            </a:custGeom>
            <a:solidFill>
              <a:srgbClr val="FFF1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9"/>
            <p:cNvSpPr/>
            <p:nvPr/>
          </p:nvSpPr>
          <p:spPr>
            <a:xfrm>
              <a:off x="3696921" y="2803513"/>
              <a:ext cx="253153" cy="1121400"/>
            </a:xfrm>
            <a:custGeom>
              <a:avLst/>
              <a:gdLst/>
              <a:ahLst/>
              <a:cxnLst/>
              <a:rect l="l" t="t" r="r" b="b"/>
              <a:pathLst>
                <a:path w="2711" h="12009" extrusionOk="0">
                  <a:moveTo>
                    <a:pt x="2702" y="1"/>
                  </a:moveTo>
                  <a:cubicBezTo>
                    <a:pt x="2618" y="1"/>
                    <a:pt x="1788" y="136"/>
                    <a:pt x="1579" y="229"/>
                  </a:cubicBezTo>
                  <a:cubicBezTo>
                    <a:pt x="852" y="555"/>
                    <a:pt x="401" y="5292"/>
                    <a:pt x="226" y="6495"/>
                  </a:cubicBezTo>
                  <a:cubicBezTo>
                    <a:pt x="151" y="7046"/>
                    <a:pt x="0" y="9853"/>
                    <a:pt x="126" y="12008"/>
                  </a:cubicBezTo>
                  <a:lnTo>
                    <a:pt x="903" y="11983"/>
                  </a:lnTo>
                  <a:cubicBezTo>
                    <a:pt x="903" y="11983"/>
                    <a:pt x="827" y="9878"/>
                    <a:pt x="928" y="7923"/>
                  </a:cubicBezTo>
                  <a:cubicBezTo>
                    <a:pt x="1053" y="5342"/>
                    <a:pt x="2131" y="229"/>
                    <a:pt x="2707" y="3"/>
                  </a:cubicBezTo>
                  <a:cubicBezTo>
                    <a:pt x="2711" y="1"/>
                    <a:pt x="2709" y="1"/>
                    <a:pt x="2702" y="1"/>
                  </a:cubicBezTo>
                  <a:close/>
                </a:path>
              </a:pathLst>
            </a:custGeom>
            <a:solidFill>
              <a:srgbClr val="FFF1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9"/>
            <p:cNvSpPr/>
            <p:nvPr/>
          </p:nvSpPr>
          <p:spPr>
            <a:xfrm>
              <a:off x="2498650" y="3686063"/>
              <a:ext cx="638999" cy="881414"/>
            </a:xfrm>
            <a:custGeom>
              <a:avLst/>
              <a:gdLst/>
              <a:ahLst/>
              <a:cxnLst/>
              <a:rect l="l" t="t" r="r" b="b"/>
              <a:pathLst>
                <a:path w="6843" h="9439" extrusionOk="0">
                  <a:moveTo>
                    <a:pt x="5288" y="1"/>
                  </a:moveTo>
                  <a:cubicBezTo>
                    <a:pt x="2456" y="477"/>
                    <a:pt x="1554" y="903"/>
                    <a:pt x="1354" y="928"/>
                  </a:cubicBezTo>
                  <a:cubicBezTo>
                    <a:pt x="1128" y="953"/>
                    <a:pt x="0" y="4938"/>
                    <a:pt x="50" y="8146"/>
                  </a:cubicBezTo>
                  <a:cubicBezTo>
                    <a:pt x="50" y="8146"/>
                    <a:pt x="376" y="8823"/>
                    <a:pt x="978" y="9274"/>
                  </a:cubicBezTo>
                  <a:cubicBezTo>
                    <a:pt x="1121" y="9393"/>
                    <a:pt x="1491" y="9438"/>
                    <a:pt x="1969" y="9438"/>
                  </a:cubicBezTo>
                  <a:cubicBezTo>
                    <a:pt x="3410" y="9438"/>
                    <a:pt x="5827" y="9024"/>
                    <a:pt x="5940" y="8948"/>
                  </a:cubicBezTo>
                  <a:cubicBezTo>
                    <a:pt x="6115" y="8873"/>
                    <a:pt x="6742" y="7695"/>
                    <a:pt x="6742" y="7695"/>
                  </a:cubicBezTo>
                  <a:cubicBezTo>
                    <a:pt x="6742" y="7695"/>
                    <a:pt x="6842" y="1530"/>
                    <a:pt x="6742" y="1029"/>
                  </a:cubicBezTo>
                  <a:cubicBezTo>
                    <a:pt x="6642" y="552"/>
                    <a:pt x="5288" y="1"/>
                    <a:pt x="5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9"/>
            <p:cNvSpPr/>
            <p:nvPr/>
          </p:nvSpPr>
          <p:spPr>
            <a:xfrm>
              <a:off x="2503319" y="3686063"/>
              <a:ext cx="634330" cy="881414"/>
            </a:xfrm>
            <a:custGeom>
              <a:avLst/>
              <a:gdLst/>
              <a:ahLst/>
              <a:cxnLst/>
              <a:rect l="l" t="t" r="r" b="b"/>
              <a:pathLst>
                <a:path w="6793" h="9439" extrusionOk="0">
                  <a:moveTo>
                    <a:pt x="5238" y="1"/>
                  </a:moveTo>
                  <a:lnTo>
                    <a:pt x="5238" y="1"/>
                  </a:lnTo>
                  <a:cubicBezTo>
                    <a:pt x="5439" y="502"/>
                    <a:pt x="5339" y="6417"/>
                    <a:pt x="5339" y="6417"/>
                  </a:cubicBezTo>
                  <a:cubicBezTo>
                    <a:pt x="5339" y="6417"/>
                    <a:pt x="4938" y="7795"/>
                    <a:pt x="4537" y="7821"/>
                  </a:cubicBezTo>
                  <a:cubicBezTo>
                    <a:pt x="4216" y="7821"/>
                    <a:pt x="1842" y="8238"/>
                    <a:pt x="636" y="8238"/>
                  </a:cubicBezTo>
                  <a:cubicBezTo>
                    <a:pt x="334" y="8238"/>
                    <a:pt x="106" y="8212"/>
                    <a:pt x="0" y="8146"/>
                  </a:cubicBezTo>
                  <a:lnTo>
                    <a:pt x="0" y="8146"/>
                  </a:lnTo>
                  <a:cubicBezTo>
                    <a:pt x="0" y="8146"/>
                    <a:pt x="326" y="8823"/>
                    <a:pt x="928" y="9274"/>
                  </a:cubicBezTo>
                  <a:cubicBezTo>
                    <a:pt x="1071" y="9393"/>
                    <a:pt x="1441" y="9438"/>
                    <a:pt x="1919" y="9438"/>
                  </a:cubicBezTo>
                  <a:cubicBezTo>
                    <a:pt x="3360" y="9438"/>
                    <a:pt x="5777" y="9024"/>
                    <a:pt x="5890" y="8948"/>
                  </a:cubicBezTo>
                  <a:cubicBezTo>
                    <a:pt x="6065" y="8873"/>
                    <a:pt x="6692" y="7695"/>
                    <a:pt x="6692" y="7695"/>
                  </a:cubicBezTo>
                  <a:cubicBezTo>
                    <a:pt x="6692" y="7695"/>
                    <a:pt x="6792" y="1530"/>
                    <a:pt x="6692" y="1029"/>
                  </a:cubicBezTo>
                  <a:cubicBezTo>
                    <a:pt x="6592" y="552"/>
                    <a:pt x="5239" y="1"/>
                    <a:pt x="5238" y="1"/>
                  </a:cubicBezTo>
                  <a:close/>
                </a:path>
              </a:pathLst>
            </a:custGeom>
            <a:solidFill>
              <a:srgbClr val="1C2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9"/>
            <p:cNvSpPr/>
            <p:nvPr/>
          </p:nvSpPr>
          <p:spPr>
            <a:xfrm>
              <a:off x="3086020" y="3955282"/>
              <a:ext cx="156972" cy="407324"/>
            </a:xfrm>
            <a:custGeom>
              <a:avLst/>
              <a:gdLst/>
              <a:ahLst/>
              <a:cxnLst/>
              <a:rect l="l" t="t" r="r" b="b"/>
              <a:pathLst>
                <a:path w="1681" h="4362" extrusionOk="0">
                  <a:moveTo>
                    <a:pt x="1555" y="0"/>
                  </a:moveTo>
                  <a:lnTo>
                    <a:pt x="1" y="3434"/>
                  </a:lnTo>
                  <a:lnTo>
                    <a:pt x="226" y="4361"/>
                  </a:lnTo>
                  <a:lnTo>
                    <a:pt x="1680" y="777"/>
                  </a:lnTo>
                  <a:lnTo>
                    <a:pt x="1555" y="0"/>
                  </a:lnTo>
                  <a:close/>
                </a:path>
              </a:pathLst>
            </a:custGeom>
            <a:solidFill>
              <a:srgbClr val="1C2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9"/>
            <p:cNvSpPr/>
            <p:nvPr/>
          </p:nvSpPr>
          <p:spPr>
            <a:xfrm>
              <a:off x="2503319" y="2555678"/>
              <a:ext cx="2508934" cy="3576174"/>
            </a:xfrm>
            <a:custGeom>
              <a:avLst/>
              <a:gdLst/>
              <a:ahLst/>
              <a:cxnLst/>
              <a:rect l="l" t="t" r="r" b="b"/>
              <a:pathLst>
                <a:path w="26868" h="38297" extrusionOk="0">
                  <a:moveTo>
                    <a:pt x="8146" y="17444"/>
                  </a:moveTo>
                  <a:cubicBezTo>
                    <a:pt x="8221" y="17444"/>
                    <a:pt x="8296" y="17494"/>
                    <a:pt x="8321" y="17595"/>
                  </a:cubicBezTo>
                  <a:cubicBezTo>
                    <a:pt x="8346" y="17720"/>
                    <a:pt x="8396" y="17845"/>
                    <a:pt x="8421" y="17971"/>
                  </a:cubicBezTo>
                  <a:cubicBezTo>
                    <a:pt x="8522" y="18472"/>
                    <a:pt x="8622" y="18848"/>
                    <a:pt x="8747" y="19124"/>
                  </a:cubicBezTo>
                  <a:cubicBezTo>
                    <a:pt x="8797" y="19224"/>
                    <a:pt x="8772" y="19324"/>
                    <a:pt x="8672" y="19374"/>
                  </a:cubicBezTo>
                  <a:cubicBezTo>
                    <a:pt x="8597" y="19399"/>
                    <a:pt x="8547" y="19525"/>
                    <a:pt x="8497" y="19625"/>
                  </a:cubicBezTo>
                  <a:cubicBezTo>
                    <a:pt x="8471" y="19700"/>
                    <a:pt x="8446" y="19750"/>
                    <a:pt x="8421" y="19800"/>
                  </a:cubicBezTo>
                  <a:cubicBezTo>
                    <a:pt x="8346" y="19926"/>
                    <a:pt x="8196" y="19976"/>
                    <a:pt x="8096" y="20026"/>
                  </a:cubicBezTo>
                  <a:lnTo>
                    <a:pt x="8070" y="20026"/>
                  </a:lnTo>
                  <a:lnTo>
                    <a:pt x="8045" y="20352"/>
                  </a:lnTo>
                  <a:lnTo>
                    <a:pt x="8020" y="20377"/>
                  </a:lnTo>
                  <a:cubicBezTo>
                    <a:pt x="7970" y="20377"/>
                    <a:pt x="7945" y="20402"/>
                    <a:pt x="7920" y="20402"/>
                  </a:cubicBezTo>
                  <a:cubicBezTo>
                    <a:pt x="7895" y="20402"/>
                    <a:pt x="7845" y="20377"/>
                    <a:pt x="7820" y="20352"/>
                  </a:cubicBezTo>
                  <a:cubicBezTo>
                    <a:pt x="7770" y="20327"/>
                    <a:pt x="7745" y="20251"/>
                    <a:pt x="7745" y="20201"/>
                  </a:cubicBezTo>
                  <a:cubicBezTo>
                    <a:pt x="7745" y="20201"/>
                    <a:pt x="7770" y="19926"/>
                    <a:pt x="7770" y="19875"/>
                  </a:cubicBezTo>
                  <a:cubicBezTo>
                    <a:pt x="7795" y="19575"/>
                    <a:pt x="7795" y="19299"/>
                    <a:pt x="7845" y="19048"/>
                  </a:cubicBezTo>
                  <a:cubicBezTo>
                    <a:pt x="7870" y="18748"/>
                    <a:pt x="7920" y="18246"/>
                    <a:pt x="7970" y="17620"/>
                  </a:cubicBezTo>
                  <a:cubicBezTo>
                    <a:pt x="7970" y="17520"/>
                    <a:pt x="8045" y="17444"/>
                    <a:pt x="8121" y="17444"/>
                  </a:cubicBezTo>
                  <a:close/>
                  <a:moveTo>
                    <a:pt x="22331" y="15489"/>
                  </a:moveTo>
                  <a:cubicBezTo>
                    <a:pt x="22381" y="15489"/>
                    <a:pt x="22431" y="15514"/>
                    <a:pt x="22482" y="15540"/>
                  </a:cubicBezTo>
                  <a:cubicBezTo>
                    <a:pt x="22883" y="15991"/>
                    <a:pt x="23334" y="16091"/>
                    <a:pt x="23334" y="16091"/>
                  </a:cubicBezTo>
                  <a:cubicBezTo>
                    <a:pt x="23409" y="16116"/>
                    <a:pt x="23459" y="16166"/>
                    <a:pt x="23459" y="16241"/>
                  </a:cubicBezTo>
                  <a:lnTo>
                    <a:pt x="23685" y="17319"/>
                  </a:lnTo>
                  <a:lnTo>
                    <a:pt x="23710" y="17570"/>
                  </a:lnTo>
                  <a:cubicBezTo>
                    <a:pt x="23710" y="17620"/>
                    <a:pt x="23710" y="17645"/>
                    <a:pt x="23685" y="17695"/>
                  </a:cubicBezTo>
                  <a:cubicBezTo>
                    <a:pt x="23685" y="17695"/>
                    <a:pt x="23534" y="17971"/>
                    <a:pt x="23735" y="18322"/>
                  </a:cubicBezTo>
                  <a:cubicBezTo>
                    <a:pt x="23985" y="18798"/>
                    <a:pt x="24061" y="18948"/>
                    <a:pt x="24061" y="18948"/>
                  </a:cubicBezTo>
                  <a:cubicBezTo>
                    <a:pt x="24086" y="19023"/>
                    <a:pt x="24086" y="19073"/>
                    <a:pt x="24061" y="19149"/>
                  </a:cubicBezTo>
                  <a:cubicBezTo>
                    <a:pt x="24035" y="19199"/>
                    <a:pt x="23960" y="19224"/>
                    <a:pt x="23910" y="19224"/>
                  </a:cubicBezTo>
                  <a:cubicBezTo>
                    <a:pt x="23835" y="19224"/>
                    <a:pt x="23660" y="19274"/>
                    <a:pt x="23384" y="19750"/>
                  </a:cubicBezTo>
                  <a:cubicBezTo>
                    <a:pt x="23359" y="19800"/>
                    <a:pt x="23309" y="19825"/>
                    <a:pt x="23259" y="19850"/>
                  </a:cubicBezTo>
                  <a:lnTo>
                    <a:pt x="23208" y="19850"/>
                  </a:lnTo>
                  <a:cubicBezTo>
                    <a:pt x="23158" y="19976"/>
                    <a:pt x="23108" y="20101"/>
                    <a:pt x="23133" y="20151"/>
                  </a:cubicBezTo>
                  <a:cubicBezTo>
                    <a:pt x="23133" y="20201"/>
                    <a:pt x="23133" y="20226"/>
                    <a:pt x="23108" y="20276"/>
                  </a:cubicBezTo>
                  <a:cubicBezTo>
                    <a:pt x="22958" y="20627"/>
                    <a:pt x="22807" y="21028"/>
                    <a:pt x="22657" y="21505"/>
                  </a:cubicBezTo>
                  <a:cubicBezTo>
                    <a:pt x="22681" y="21505"/>
                    <a:pt x="22312" y="22638"/>
                    <a:pt x="22283" y="22638"/>
                  </a:cubicBezTo>
                  <a:cubicBezTo>
                    <a:pt x="22282" y="22638"/>
                    <a:pt x="22281" y="22636"/>
                    <a:pt x="22281" y="22632"/>
                  </a:cubicBezTo>
                  <a:lnTo>
                    <a:pt x="22256" y="22507"/>
                  </a:lnTo>
                  <a:cubicBezTo>
                    <a:pt x="22256" y="22482"/>
                    <a:pt x="22256" y="22482"/>
                    <a:pt x="22281" y="22457"/>
                  </a:cubicBezTo>
                  <a:cubicBezTo>
                    <a:pt x="22306" y="22256"/>
                    <a:pt x="22356" y="22081"/>
                    <a:pt x="22406" y="21906"/>
                  </a:cubicBezTo>
                  <a:lnTo>
                    <a:pt x="22381" y="21906"/>
                  </a:lnTo>
                  <a:cubicBezTo>
                    <a:pt x="22306" y="21906"/>
                    <a:pt x="22231" y="21830"/>
                    <a:pt x="22231" y="21730"/>
                  </a:cubicBezTo>
                  <a:cubicBezTo>
                    <a:pt x="22106" y="19650"/>
                    <a:pt x="21930" y="17444"/>
                    <a:pt x="21830" y="16342"/>
                  </a:cubicBezTo>
                  <a:cubicBezTo>
                    <a:pt x="21830" y="16266"/>
                    <a:pt x="21855" y="16216"/>
                    <a:pt x="21880" y="16191"/>
                  </a:cubicBezTo>
                  <a:cubicBezTo>
                    <a:pt x="21905" y="16166"/>
                    <a:pt x="21905" y="16166"/>
                    <a:pt x="21930" y="16141"/>
                  </a:cubicBezTo>
                  <a:lnTo>
                    <a:pt x="21930" y="16116"/>
                  </a:lnTo>
                  <a:cubicBezTo>
                    <a:pt x="21980" y="16091"/>
                    <a:pt x="22005" y="16041"/>
                    <a:pt x="22030" y="16016"/>
                  </a:cubicBezTo>
                  <a:lnTo>
                    <a:pt x="22030" y="15991"/>
                  </a:lnTo>
                  <a:cubicBezTo>
                    <a:pt x="22056" y="15966"/>
                    <a:pt x="22081" y="15916"/>
                    <a:pt x="22106" y="15865"/>
                  </a:cubicBezTo>
                  <a:cubicBezTo>
                    <a:pt x="22106" y="15840"/>
                    <a:pt x="22131" y="15790"/>
                    <a:pt x="22131" y="15765"/>
                  </a:cubicBezTo>
                  <a:cubicBezTo>
                    <a:pt x="22131" y="15740"/>
                    <a:pt x="22131" y="15715"/>
                    <a:pt x="22156" y="15690"/>
                  </a:cubicBezTo>
                  <a:lnTo>
                    <a:pt x="22156" y="15640"/>
                  </a:lnTo>
                  <a:cubicBezTo>
                    <a:pt x="22156" y="15565"/>
                    <a:pt x="22206" y="15514"/>
                    <a:pt x="22281" y="15489"/>
                  </a:cubicBezTo>
                  <a:close/>
                  <a:moveTo>
                    <a:pt x="24863" y="22256"/>
                  </a:moveTo>
                  <a:cubicBezTo>
                    <a:pt x="24963" y="22256"/>
                    <a:pt x="25038" y="22307"/>
                    <a:pt x="25063" y="22382"/>
                  </a:cubicBezTo>
                  <a:cubicBezTo>
                    <a:pt x="25138" y="22808"/>
                    <a:pt x="25213" y="23234"/>
                    <a:pt x="25289" y="23635"/>
                  </a:cubicBezTo>
                  <a:cubicBezTo>
                    <a:pt x="25289" y="23685"/>
                    <a:pt x="25289" y="23760"/>
                    <a:pt x="25238" y="23810"/>
                  </a:cubicBezTo>
                  <a:cubicBezTo>
                    <a:pt x="25188" y="23835"/>
                    <a:pt x="25163" y="23835"/>
                    <a:pt x="25113" y="23835"/>
                  </a:cubicBezTo>
                  <a:lnTo>
                    <a:pt x="25063" y="23835"/>
                  </a:lnTo>
                  <a:cubicBezTo>
                    <a:pt x="24988" y="23810"/>
                    <a:pt x="24938" y="23810"/>
                    <a:pt x="24888" y="23810"/>
                  </a:cubicBezTo>
                  <a:cubicBezTo>
                    <a:pt x="24787" y="23785"/>
                    <a:pt x="24712" y="23710"/>
                    <a:pt x="24712" y="23610"/>
                  </a:cubicBezTo>
                  <a:cubicBezTo>
                    <a:pt x="24712" y="23209"/>
                    <a:pt x="24712" y="22833"/>
                    <a:pt x="24687" y="22432"/>
                  </a:cubicBezTo>
                  <a:cubicBezTo>
                    <a:pt x="24687" y="22332"/>
                    <a:pt x="24762" y="22256"/>
                    <a:pt x="24863" y="22256"/>
                  </a:cubicBezTo>
                  <a:close/>
                  <a:moveTo>
                    <a:pt x="24361" y="20502"/>
                  </a:moveTo>
                  <a:cubicBezTo>
                    <a:pt x="24386" y="20502"/>
                    <a:pt x="24436" y="20527"/>
                    <a:pt x="24462" y="20552"/>
                  </a:cubicBezTo>
                  <a:cubicBezTo>
                    <a:pt x="24512" y="20577"/>
                    <a:pt x="24537" y="20627"/>
                    <a:pt x="24537" y="20677"/>
                  </a:cubicBezTo>
                  <a:cubicBezTo>
                    <a:pt x="24587" y="21505"/>
                    <a:pt x="24587" y="22482"/>
                    <a:pt x="24537" y="23560"/>
                  </a:cubicBezTo>
                  <a:cubicBezTo>
                    <a:pt x="24537" y="23610"/>
                    <a:pt x="24512" y="23660"/>
                    <a:pt x="24487" y="23710"/>
                  </a:cubicBezTo>
                  <a:cubicBezTo>
                    <a:pt x="24436" y="23735"/>
                    <a:pt x="24411" y="23760"/>
                    <a:pt x="24361" y="23760"/>
                  </a:cubicBezTo>
                  <a:lnTo>
                    <a:pt x="24336" y="23760"/>
                  </a:lnTo>
                  <a:cubicBezTo>
                    <a:pt x="24311" y="23735"/>
                    <a:pt x="24261" y="23735"/>
                    <a:pt x="24186" y="23735"/>
                  </a:cubicBezTo>
                  <a:cubicBezTo>
                    <a:pt x="23810" y="23735"/>
                    <a:pt x="23233" y="23810"/>
                    <a:pt x="22732" y="24161"/>
                  </a:cubicBezTo>
                  <a:cubicBezTo>
                    <a:pt x="22682" y="24186"/>
                    <a:pt x="22657" y="24186"/>
                    <a:pt x="22632" y="24186"/>
                  </a:cubicBezTo>
                  <a:cubicBezTo>
                    <a:pt x="22582" y="24186"/>
                    <a:pt x="22557" y="24186"/>
                    <a:pt x="22532" y="24161"/>
                  </a:cubicBezTo>
                  <a:cubicBezTo>
                    <a:pt x="22457" y="24136"/>
                    <a:pt x="22431" y="24061"/>
                    <a:pt x="22431" y="23986"/>
                  </a:cubicBezTo>
                  <a:cubicBezTo>
                    <a:pt x="22607" y="22808"/>
                    <a:pt x="22858" y="21630"/>
                    <a:pt x="23108" y="20677"/>
                  </a:cubicBezTo>
                  <a:cubicBezTo>
                    <a:pt x="23108" y="20627"/>
                    <a:pt x="23158" y="20577"/>
                    <a:pt x="23233" y="20552"/>
                  </a:cubicBezTo>
                  <a:lnTo>
                    <a:pt x="23284" y="20552"/>
                  </a:lnTo>
                  <a:cubicBezTo>
                    <a:pt x="23309" y="20552"/>
                    <a:pt x="23359" y="20577"/>
                    <a:pt x="23384" y="20602"/>
                  </a:cubicBezTo>
                  <a:cubicBezTo>
                    <a:pt x="23509" y="20577"/>
                    <a:pt x="23760" y="20552"/>
                    <a:pt x="24336" y="20502"/>
                  </a:cubicBezTo>
                  <a:close/>
                  <a:moveTo>
                    <a:pt x="17920" y="19374"/>
                  </a:moveTo>
                  <a:cubicBezTo>
                    <a:pt x="17995" y="19374"/>
                    <a:pt x="18071" y="19424"/>
                    <a:pt x="18096" y="19525"/>
                  </a:cubicBezTo>
                  <a:lnTo>
                    <a:pt x="19424" y="25941"/>
                  </a:lnTo>
                  <a:cubicBezTo>
                    <a:pt x="19424" y="25966"/>
                    <a:pt x="19424" y="25991"/>
                    <a:pt x="19399" y="26041"/>
                  </a:cubicBezTo>
                  <a:cubicBezTo>
                    <a:pt x="19399" y="26066"/>
                    <a:pt x="18597" y="28798"/>
                    <a:pt x="18446" y="33184"/>
                  </a:cubicBezTo>
                  <a:cubicBezTo>
                    <a:pt x="18446" y="33234"/>
                    <a:pt x="18446" y="33259"/>
                    <a:pt x="18421" y="33284"/>
                  </a:cubicBezTo>
                  <a:cubicBezTo>
                    <a:pt x="18321" y="33434"/>
                    <a:pt x="18221" y="33961"/>
                    <a:pt x="18146" y="34612"/>
                  </a:cubicBezTo>
                  <a:cubicBezTo>
                    <a:pt x="18146" y="34713"/>
                    <a:pt x="18071" y="34788"/>
                    <a:pt x="17970" y="34788"/>
                  </a:cubicBezTo>
                  <a:cubicBezTo>
                    <a:pt x="17870" y="34788"/>
                    <a:pt x="17795" y="34688"/>
                    <a:pt x="17795" y="34587"/>
                  </a:cubicBezTo>
                  <a:cubicBezTo>
                    <a:pt x="17770" y="32557"/>
                    <a:pt x="17695" y="29700"/>
                    <a:pt x="17594" y="27770"/>
                  </a:cubicBezTo>
                  <a:cubicBezTo>
                    <a:pt x="17369" y="24261"/>
                    <a:pt x="17695" y="20001"/>
                    <a:pt x="17720" y="19550"/>
                  </a:cubicBezTo>
                  <a:cubicBezTo>
                    <a:pt x="17720" y="19449"/>
                    <a:pt x="17795" y="19399"/>
                    <a:pt x="17870" y="19374"/>
                  </a:cubicBezTo>
                  <a:close/>
                  <a:moveTo>
                    <a:pt x="18672" y="1"/>
                  </a:moveTo>
                  <a:cubicBezTo>
                    <a:pt x="18597" y="1"/>
                    <a:pt x="18522" y="1"/>
                    <a:pt x="18421" y="26"/>
                  </a:cubicBezTo>
                  <a:cubicBezTo>
                    <a:pt x="18171" y="76"/>
                    <a:pt x="17945" y="101"/>
                    <a:pt x="17745" y="126"/>
                  </a:cubicBezTo>
                  <a:cubicBezTo>
                    <a:pt x="17218" y="176"/>
                    <a:pt x="17018" y="201"/>
                    <a:pt x="16767" y="577"/>
                  </a:cubicBezTo>
                  <a:cubicBezTo>
                    <a:pt x="16492" y="953"/>
                    <a:pt x="16567" y="1580"/>
                    <a:pt x="16617" y="1830"/>
                  </a:cubicBezTo>
                  <a:cubicBezTo>
                    <a:pt x="16617" y="1855"/>
                    <a:pt x="16617" y="1880"/>
                    <a:pt x="16617" y="1905"/>
                  </a:cubicBezTo>
                  <a:cubicBezTo>
                    <a:pt x="16592" y="1981"/>
                    <a:pt x="16542" y="2031"/>
                    <a:pt x="16467" y="2056"/>
                  </a:cubicBezTo>
                  <a:lnTo>
                    <a:pt x="16416" y="2056"/>
                  </a:lnTo>
                  <a:cubicBezTo>
                    <a:pt x="16366" y="2056"/>
                    <a:pt x="16316" y="2031"/>
                    <a:pt x="16291" y="1981"/>
                  </a:cubicBezTo>
                  <a:cubicBezTo>
                    <a:pt x="16266" y="2056"/>
                    <a:pt x="16216" y="2181"/>
                    <a:pt x="16241" y="2357"/>
                  </a:cubicBezTo>
                  <a:cubicBezTo>
                    <a:pt x="16266" y="2482"/>
                    <a:pt x="16291" y="2607"/>
                    <a:pt x="16341" y="2682"/>
                  </a:cubicBezTo>
                  <a:cubicBezTo>
                    <a:pt x="16366" y="2732"/>
                    <a:pt x="16366" y="2808"/>
                    <a:pt x="16341" y="2858"/>
                  </a:cubicBezTo>
                  <a:cubicBezTo>
                    <a:pt x="16291" y="2908"/>
                    <a:pt x="16241" y="2933"/>
                    <a:pt x="16191" y="2958"/>
                  </a:cubicBezTo>
                  <a:cubicBezTo>
                    <a:pt x="15890" y="2958"/>
                    <a:pt x="15614" y="2983"/>
                    <a:pt x="15364" y="3033"/>
                  </a:cubicBezTo>
                  <a:lnTo>
                    <a:pt x="15314" y="3033"/>
                  </a:lnTo>
                  <a:cubicBezTo>
                    <a:pt x="15163" y="3033"/>
                    <a:pt x="14461" y="3159"/>
                    <a:pt x="14286" y="3234"/>
                  </a:cubicBezTo>
                  <a:lnTo>
                    <a:pt x="14261" y="3234"/>
                  </a:lnTo>
                  <a:cubicBezTo>
                    <a:pt x="13985" y="3334"/>
                    <a:pt x="13760" y="3434"/>
                    <a:pt x="13584" y="3534"/>
                  </a:cubicBezTo>
                  <a:cubicBezTo>
                    <a:pt x="13158" y="3835"/>
                    <a:pt x="12832" y="4186"/>
                    <a:pt x="12607" y="4637"/>
                  </a:cubicBezTo>
                  <a:cubicBezTo>
                    <a:pt x="12582" y="4637"/>
                    <a:pt x="12582" y="4662"/>
                    <a:pt x="12582" y="4662"/>
                  </a:cubicBezTo>
                  <a:cubicBezTo>
                    <a:pt x="11955" y="5314"/>
                    <a:pt x="11379" y="6116"/>
                    <a:pt x="10903" y="6768"/>
                  </a:cubicBezTo>
                  <a:cubicBezTo>
                    <a:pt x="10476" y="7394"/>
                    <a:pt x="10151" y="7820"/>
                    <a:pt x="9925" y="7971"/>
                  </a:cubicBezTo>
                  <a:cubicBezTo>
                    <a:pt x="9750" y="8096"/>
                    <a:pt x="9349" y="8221"/>
                    <a:pt x="8597" y="8372"/>
                  </a:cubicBezTo>
                  <a:lnTo>
                    <a:pt x="8547" y="8372"/>
                  </a:lnTo>
                  <a:cubicBezTo>
                    <a:pt x="8497" y="8372"/>
                    <a:pt x="8446" y="8347"/>
                    <a:pt x="8396" y="8296"/>
                  </a:cubicBezTo>
                  <a:cubicBezTo>
                    <a:pt x="8371" y="8246"/>
                    <a:pt x="8346" y="8171"/>
                    <a:pt x="8371" y="8121"/>
                  </a:cubicBezTo>
                  <a:cubicBezTo>
                    <a:pt x="8622" y="7620"/>
                    <a:pt x="8471" y="6993"/>
                    <a:pt x="8371" y="6467"/>
                  </a:cubicBezTo>
                  <a:cubicBezTo>
                    <a:pt x="8321" y="6191"/>
                    <a:pt x="8271" y="5991"/>
                    <a:pt x="8296" y="5815"/>
                  </a:cubicBezTo>
                  <a:cubicBezTo>
                    <a:pt x="8296" y="5590"/>
                    <a:pt x="8271" y="5389"/>
                    <a:pt x="8171" y="5289"/>
                  </a:cubicBezTo>
                  <a:cubicBezTo>
                    <a:pt x="8121" y="5239"/>
                    <a:pt x="8070" y="5214"/>
                    <a:pt x="7995" y="5214"/>
                  </a:cubicBezTo>
                  <a:cubicBezTo>
                    <a:pt x="7895" y="5214"/>
                    <a:pt x="7770" y="5239"/>
                    <a:pt x="7644" y="5314"/>
                  </a:cubicBezTo>
                  <a:cubicBezTo>
                    <a:pt x="7394" y="5464"/>
                    <a:pt x="7218" y="5514"/>
                    <a:pt x="7068" y="5514"/>
                  </a:cubicBezTo>
                  <a:cubicBezTo>
                    <a:pt x="6893" y="5514"/>
                    <a:pt x="6767" y="5439"/>
                    <a:pt x="6642" y="5339"/>
                  </a:cubicBezTo>
                  <a:cubicBezTo>
                    <a:pt x="6542" y="5264"/>
                    <a:pt x="6441" y="5164"/>
                    <a:pt x="6241" y="5088"/>
                  </a:cubicBezTo>
                  <a:cubicBezTo>
                    <a:pt x="6191" y="5088"/>
                    <a:pt x="6141" y="5063"/>
                    <a:pt x="6116" y="5063"/>
                  </a:cubicBezTo>
                  <a:cubicBezTo>
                    <a:pt x="6065" y="5063"/>
                    <a:pt x="6040" y="5088"/>
                    <a:pt x="6015" y="5113"/>
                  </a:cubicBezTo>
                  <a:cubicBezTo>
                    <a:pt x="5890" y="5239"/>
                    <a:pt x="5840" y="5565"/>
                    <a:pt x="5840" y="5740"/>
                  </a:cubicBezTo>
                  <a:cubicBezTo>
                    <a:pt x="5840" y="5790"/>
                    <a:pt x="5815" y="5865"/>
                    <a:pt x="5765" y="5890"/>
                  </a:cubicBezTo>
                  <a:cubicBezTo>
                    <a:pt x="5740" y="5915"/>
                    <a:pt x="5690" y="5915"/>
                    <a:pt x="5664" y="5915"/>
                  </a:cubicBezTo>
                  <a:cubicBezTo>
                    <a:pt x="5639" y="5915"/>
                    <a:pt x="5589" y="5915"/>
                    <a:pt x="5564" y="5890"/>
                  </a:cubicBezTo>
                  <a:cubicBezTo>
                    <a:pt x="5564" y="5890"/>
                    <a:pt x="5464" y="5840"/>
                    <a:pt x="5339" y="5840"/>
                  </a:cubicBezTo>
                  <a:cubicBezTo>
                    <a:pt x="5013" y="5840"/>
                    <a:pt x="4812" y="6216"/>
                    <a:pt x="4687" y="6542"/>
                  </a:cubicBezTo>
                  <a:cubicBezTo>
                    <a:pt x="4436" y="7244"/>
                    <a:pt x="4637" y="7595"/>
                    <a:pt x="4787" y="7820"/>
                  </a:cubicBezTo>
                  <a:cubicBezTo>
                    <a:pt x="4812" y="7870"/>
                    <a:pt x="4837" y="7895"/>
                    <a:pt x="4837" y="7920"/>
                  </a:cubicBezTo>
                  <a:cubicBezTo>
                    <a:pt x="4887" y="7971"/>
                    <a:pt x="4887" y="8071"/>
                    <a:pt x="4812" y="8121"/>
                  </a:cubicBezTo>
                  <a:cubicBezTo>
                    <a:pt x="4787" y="8171"/>
                    <a:pt x="4737" y="8196"/>
                    <a:pt x="4687" y="8196"/>
                  </a:cubicBezTo>
                  <a:cubicBezTo>
                    <a:pt x="4662" y="8196"/>
                    <a:pt x="4637" y="8171"/>
                    <a:pt x="4612" y="8171"/>
                  </a:cubicBezTo>
                  <a:lnTo>
                    <a:pt x="4587" y="8171"/>
                  </a:lnTo>
                  <a:cubicBezTo>
                    <a:pt x="4562" y="8171"/>
                    <a:pt x="4537" y="8196"/>
                    <a:pt x="4537" y="8196"/>
                  </a:cubicBezTo>
                  <a:cubicBezTo>
                    <a:pt x="4486" y="8296"/>
                    <a:pt x="4436" y="8472"/>
                    <a:pt x="4486" y="8697"/>
                  </a:cubicBezTo>
                  <a:cubicBezTo>
                    <a:pt x="4537" y="8998"/>
                    <a:pt x="4687" y="9149"/>
                    <a:pt x="4762" y="9149"/>
                  </a:cubicBezTo>
                  <a:cubicBezTo>
                    <a:pt x="4812" y="9123"/>
                    <a:pt x="4837" y="9123"/>
                    <a:pt x="4862" y="9123"/>
                  </a:cubicBezTo>
                  <a:cubicBezTo>
                    <a:pt x="4913" y="9123"/>
                    <a:pt x="4963" y="9123"/>
                    <a:pt x="4988" y="9174"/>
                  </a:cubicBezTo>
                  <a:cubicBezTo>
                    <a:pt x="5038" y="9224"/>
                    <a:pt x="5063" y="9299"/>
                    <a:pt x="5038" y="9374"/>
                  </a:cubicBezTo>
                  <a:lnTo>
                    <a:pt x="4913" y="9650"/>
                  </a:lnTo>
                  <a:cubicBezTo>
                    <a:pt x="4887" y="9725"/>
                    <a:pt x="4812" y="9775"/>
                    <a:pt x="4737" y="9775"/>
                  </a:cubicBezTo>
                  <a:cubicBezTo>
                    <a:pt x="4737" y="9775"/>
                    <a:pt x="4737" y="9775"/>
                    <a:pt x="4712" y="9750"/>
                  </a:cubicBezTo>
                  <a:lnTo>
                    <a:pt x="4436" y="9725"/>
                  </a:lnTo>
                  <a:cubicBezTo>
                    <a:pt x="4336" y="9775"/>
                    <a:pt x="4111" y="9875"/>
                    <a:pt x="3835" y="9951"/>
                  </a:cubicBezTo>
                  <a:cubicBezTo>
                    <a:pt x="3910" y="9976"/>
                    <a:pt x="3910" y="10201"/>
                    <a:pt x="3810" y="10276"/>
                  </a:cubicBezTo>
                  <a:cubicBezTo>
                    <a:pt x="3384" y="10627"/>
                    <a:pt x="2857" y="11003"/>
                    <a:pt x="2807" y="11053"/>
                  </a:cubicBezTo>
                  <a:cubicBezTo>
                    <a:pt x="2807" y="11078"/>
                    <a:pt x="2782" y="11103"/>
                    <a:pt x="2757" y="11103"/>
                  </a:cubicBezTo>
                  <a:cubicBezTo>
                    <a:pt x="2582" y="11254"/>
                    <a:pt x="2507" y="11304"/>
                    <a:pt x="2481" y="11329"/>
                  </a:cubicBezTo>
                  <a:cubicBezTo>
                    <a:pt x="2481" y="11329"/>
                    <a:pt x="2456" y="11354"/>
                    <a:pt x="2431" y="11404"/>
                  </a:cubicBezTo>
                  <a:cubicBezTo>
                    <a:pt x="2431" y="11429"/>
                    <a:pt x="2406" y="11454"/>
                    <a:pt x="2381" y="11454"/>
                  </a:cubicBezTo>
                  <a:cubicBezTo>
                    <a:pt x="2381" y="11479"/>
                    <a:pt x="2356" y="11504"/>
                    <a:pt x="2356" y="11504"/>
                  </a:cubicBezTo>
                  <a:cubicBezTo>
                    <a:pt x="2030" y="11855"/>
                    <a:pt x="1730" y="12432"/>
                    <a:pt x="1504" y="13234"/>
                  </a:cubicBezTo>
                  <a:cubicBezTo>
                    <a:pt x="1479" y="13284"/>
                    <a:pt x="1429" y="13334"/>
                    <a:pt x="1379" y="13359"/>
                  </a:cubicBezTo>
                  <a:cubicBezTo>
                    <a:pt x="1329" y="13359"/>
                    <a:pt x="1278" y="13384"/>
                    <a:pt x="1253" y="13384"/>
                  </a:cubicBezTo>
                  <a:cubicBezTo>
                    <a:pt x="1003" y="13810"/>
                    <a:pt x="0" y="17369"/>
                    <a:pt x="25" y="20377"/>
                  </a:cubicBezTo>
                  <a:cubicBezTo>
                    <a:pt x="50" y="20427"/>
                    <a:pt x="101" y="20527"/>
                    <a:pt x="176" y="20652"/>
                  </a:cubicBezTo>
                  <a:cubicBezTo>
                    <a:pt x="201" y="20677"/>
                    <a:pt x="226" y="20728"/>
                    <a:pt x="251" y="20753"/>
                  </a:cubicBezTo>
                  <a:cubicBezTo>
                    <a:pt x="276" y="20803"/>
                    <a:pt x="301" y="20828"/>
                    <a:pt x="351" y="20878"/>
                  </a:cubicBezTo>
                  <a:cubicBezTo>
                    <a:pt x="401" y="20953"/>
                    <a:pt x="451" y="21028"/>
                    <a:pt x="527" y="21078"/>
                  </a:cubicBezTo>
                  <a:cubicBezTo>
                    <a:pt x="552" y="21129"/>
                    <a:pt x="602" y="21179"/>
                    <a:pt x="627" y="21229"/>
                  </a:cubicBezTo>
                  <a:cubicBezTo>
                    <a:pt x="727" y="21304"/>
                    <a:pt x="802" y="21379"/>
                    <a:pt x="877" y="21429"/>
                  </a:cubicBezTo>
                  <a:cubicBezTo>
                    <a:pt x="903" y="21454"/>
                    <a:pt x="1053" y="21530"/>
                    <a:pt x="1604" y="21555"/>
                  </a:cubicBezTo>
                  <a:lnTo>
                    <a:pt x="1830" y="21555"/>
                  </a:lnTo>
                  <a:cubicBezTo>
                    <a:pt x="1930" y="21555"/>
                    <a:pt x="2005" y="21630"/>
                    <a:pt x="2030" y="21730"/>
                  </a:cubicBezTo>
                  <a:cubicBezTo>
                    <a:pt x="2030" y="21931"/>
                    <a:pt x="2055" y="22106"/>
                    <a:pt x="2080" y="22206"/>
                  </a:cubicBezTo>
                  <a:cubicBezTo>
                    <a:pt x="2106" y="22231"/>
                    <a:pt x="2131" y="22231"/>
                    <a:pt x="2131" y="22256"/>
                  </a:cubicBezTo>
                  <a:cubicBezTo>
                    <a:pt x="2181" y="22332"/>
                    <a:pt x="2181" y="22432"/>
                    <a:pt x="2131" y="22482"/>
                  </a:cubicBezTo>
                  <a:cubicBezTo>
                    <a:pt x="2331" y="23359"/>
                    <a:pt x="2882" y="24788"/>
                    <a:pt x="3760" y="26617"/>
                  </a:cubicBezTo>
                  <a:lnTo>
                    <a:pt x="3985" y="27094"/>
                  </a:lnTo>
                  <a:lnTo>
                    <a:pt x="4336" y="27820"/>
                  </a:lnTo>
                  <a:cubicBezTo>
                    <a:pt x="4361" y="27870"/>
                    <a:pt x="4361" y="27921"/>
                    <a:pt x="4336" y="27971"/>
                  </a:cubicBezTo>
                  <a:lnTo>
                    <a:pt x="2582" y="32858"/>
                  </a:lnTo>
                  <a:cubicBezTo>
                    <a:pt x="2682" y="32858"/>
                    <a:pt x="2757" y="32933"/>
                    <a:pt x="2757" y="33008"/>
                  </a:cubicBezTo>
                  <a:cubicBezTo>
                    <a:pt x="2757" y="33109"/>
                    <a:pt x="2682" y="33209"/>
                    <a:pt x="2582" y="33209"/>
                  </a:cubicBezTo>
                  <a:cubicBezTo>
                    <a:pt x="2532" y="33209"/>
                    <a:pt x="2481" y="33234"/>
                    <a:pt x="2406" y="33234"/>
                  </a:cubicBezTo>
                  <a:lnTo>
                    <a:pt x="1755" y="34111"/>
                  </a:lnTo>
                  <a:cubicBezTo>
                    <a:pt x="1730" y="34111"/>
                    <a:pt x="1730" y="34136"/>
                    <a:pt x="1705" y="34136"/>
                  </a:cubicBezTo>
                  <a:cubicBezTo>
                    <a:pt x="1679" y="34186"/>
                    <a:pt x="1654" y="34211"/>
                    <a:pt x="1654" y="34236"/>
                  </a:cubicBezTo>
                  <a:cubicBezTo>
                    <a:pt x="1479" y="34637"/>
                    <a:pt x="1629" y="35139"/>
                    <a:pt x="1730" y="35490"/>
                  </a:cubicBezTo>
                  <a:cubicBezTo>
                    <a:pt x="1780" y="35640"/>
                    <a:pt x="1805" y="35765"/>
                    <a:pt x="1805" y="35865"/>
                  </a:cubicBezTo>
                  <a:cubicBezTo>
                    <a:pt x="1805" y="36241"/>
                    <a:pt x="1654" y="36442"/>
                    <a:pt x="1479" y="36642"/>
                  </a:cubicBezTo>
                  <a:cubicBezTo>
                    <a:pt x="1354" y="36793"/>
                    <a:pt x="1228" y="36918"/>
                    <a:pt x="1153" y="37169"/>
                  </a:cubicBezTo>
                  <a:cubicBezTo>
                    <a:pt x="1103" y="37394"/>
                    <a:pt x="1128" y="37595"/>
                    <a:pt x="1253" y="37745"/>
                  </a:cubicBezTo>
                  <a:cubicBezTo>
                    <a:pt x="1479" y="38071"/>
                    <a:pt x="2055" y="38297"/>
                    <a:pt x="2657" y="38297"/>
                  </a:cubicBezTo>
                  <a:cubicBezTo>
                    <a:pt x="2732" y="38297"/>
                    <a:pt x="2832" y="38272"/>
                    <a:pt x="2908" y="38272"/>
                  </a:cubicBezTo>
                  <a:cubicBezTo>
                    <a:pt x="2908" y="38272"/>
                    <a:pt x="2908" y="38272"/>
                    <a:pt x="2908" y="38246"/>
                  </a:cubicBezTo>
                  <a:cubicBezTo>
                    <a:pt x="2933" y="38246"/>
                    <a:pt x="2933" y="38221"/>
                    <a:pt x="2958" y="38221"/>
                  </a:cubicBezTo>
                  <a:cubicBezTo>
                    <a:pt x="3158" y="37971"/>
                    <a:pt x="3384" y="37520"/>
                    <a:pt x="3459" y="35991"/>
                  </a:cubicBezTo>
                  <a:cubicBezTo>
                    <a:pt x="3459" y="35640"/>
                    <a:pt x="3684" y="35264"/>
                    <a:pt x="3885" y="34938"/>
                  </a:cubicBezTo>
                  <a:cubicBezTo>
                    <a:pt x="3935" y="34838"/>
                    <a:pt x="3985" y="34738"/>
                    <a:pt x="4035" y="34662"/>
                  </a:cubicBezTo>
                  <a:cubicBezTo>
                    <a:pt x="4035" y="34662"/>
                    <a:pt x="4336" y="34061"/>
                    <a:pt x="4762" y="33234"/>
                  </a:cubicBezTo>
                  <a:cubicBezTo>
                    <a:pt x="4787" y="33159"/>
                    <a:pt x="4837" y="33134"/>
                    <a:pt x="4913" y="33134"/>
                  </a:cubicBezTo>
                  <a:lnTo>
                    <a:pt x="4963" y="33134"/>
                  </a:lnTo>
                  <a:cubicBezTo>
                    <a:pt x="5038" y="33159"/>
                    <a:pt x="5088" y="33234"/>
                    <a:pt x="5113" y="33309"/>
                  </a:cubicBezTo>
                  <a:lnTo>
                    <a:pt x="5263" y="36517"/>
                  </a:lnTo>
                  <a:lnTo>
                    <a:pt x="5464" y="36517"/>
                  </a:lnTo>
                  <a:cubicBezTo>
                    <a:pt x="5514" y="36517"/>
                    <a:pt x="5564" y="36542"/>
                    <a:pt x="5614" y="36592"/>
                  </a:cubicBezTo>
                  <a:cubicBezTo>
                    <a:pt x="5639" y="36642"/>
                    <a:pt x="5664" y="36693"/>
                    <a:pt x="5639" y="36768"/>
                  </a:cubicBezTo>
                  <a:cubicBezTo>
                    <a:pt x="5639" y="36768"/>
                    <a:pt x="5339" y="37695"/>
                    <a:pt x="5288" y="38272"/>
                  </a:cubicBezTo>
                  <a:lnTo>
                    <a:pt x="8196" y="38272"/>
                  </a:lnTo>
                  <a:cubicBezTo>
                    <a:pt x="8121" y="38096"/>
                    <a:pt x="8020" y="37871"/>
                    <a:pt x="7820" y="37820"/>
                  </a:cubicBezTo>
                  <a:cubicBezTo>
                    <a:pt x="7243" y="37670"/>
                    <a:pt x="6943" y="36793"/>
                    <a:pt x="6918" y="36693"/>
                  </a:cubicBezTo>
                  <a:cubicBezTo>
                    <a:pt x="6918" y="36667"/>
                    <a:pt x="6918" y="36642"/>
                    <a:pt x="6918" y="36617"/>
                  </a:cubicBezTo>
                  <a:cubicBezTo>
                    <a:pt x="6918" y="36567"/>
                    <a:pt x="7344" y="31354"/>
                    <a:pt x="7444" y="29875"/>
                  </a:cubicBezTo>
                  <a:lnTo>
                    <a:pt x="7444" y="29725"/>
                  </a:lnTo>
                  <a:cubicBezTo>
                    <a:pt x="7444" y="29725"/>
                    <a:pt x="7444" y="29625"/>
                    <a:pt x="7444" y="29625"/>
                  </a:cubicBezTo>
                  <a:cubicBezTo>
                    <a:pt x="7444" y="29600"/>
                    <a:pt x="7444" y="29575"/>
                    <a:pt x="7444" y="29550"/>
                  </a:cubicBezTo>
                  <a:lnTo>
                    <a:pt x="7444" y="29525"/>
                  </a:lnTo>
                  <a:cubicBezTo>
                    <a:pt x="7444" y="29500"/>
                    <a:pt x="7444" y="29449"/>
                    <a:pt x="7444" y="29399"/>
                  </a:cubicBezTo>
                  <a:cubicBezTo>
                    <a:pt x="7444" y="29374"/>
                    <a:pt x="7444" y="29324"/>
                    <a:pt x="7419" y="29274"/>
                  </a:cubicBezTo>
                  <a:lnTo>
                    <a:pt x="7394" y="29073"/>
                  </a:lnTo>
                  <a:lnTo>
                    <a:pt x="7369" y="28873"/>
                  </a:lnTo>
                  <a:lnTo>
                    <a:pt x="7344" y="28647"/>
                  </a:lnTo>
                  <a:lnTo>
                    <a:pt x="7294" y="28347"/>
                  </a:lnTo>
                  <a:lnTo>
                    <a:pt x="7193" y="27795"/>
                  </a:lnTo>
                  <a:lnTo>
                    <a:pt x="7118" y="27394"/>
                  </a:lnTo>
                  <a:cubicBezTo>
                    <a:pt x="7118" y="27369"/>
                    <a:pt x="7118" y="27344"/>
                    <a:pt x="7118" y="27344"/>
                  </a:cubicBezTo>
                  <a:cubicBezTo>
                    <a:pt x="7419" y="25790"/>
                    <a:pt x="7669" y="23760"/>
                    <a:pt x="7669" y="23109"/>
                  </a:cubicBezTo>
                  <a:cubicBezTo>
                    <a:pt x="7669" y="23109"/>
                    <a:pt x="7644" y="21956"/>
                    <a:pt x="7720" y="20627"/>
                  </a:cubicBezTo>
                  <a:cubicBezTo>
                    <a:pt x="7720" y="20552"/>
                    <a:pt x="7795" y="20477"/>
                    <a:pt x="7870" y="20477"/>
                  </a:cubicBezTo>
                  <a:cubicBezTo>
                    <a:pt x="7895" y="20477"/>
                    <a:pt x="7895" y="20452"/>
                    <a:pt x="7895" y="20452"/>
                  </a:cubicBezTo>
                  <a:cubicBezTo>
                    <a:pt x="7970" y="20452"/>
                    <a:pt x="8045" y="20527"/>
                    <a:pt x="8070" y="20602"/>
                  </a:cubicBezTo>
                  <a:cubicBezTo>
                    <a:pt x="8121" y="20728"/>
                    <a:pt x="8146" y="20803"/>
                    <a:pt x="8146" y="20853"/>
                  </a:cubicBezTo>
                  <a:lnTo>
                    <a:pt x="8321" y="20853"/>
                  </a:lnTo>
                  <a:cubicBezTo>
                    <a:pt x="8572" y="20853"/>
                    <a:pt x="8872" y="20803"/>
                    <a:pt x="8973" y="20778"/>
                  </a:cubicBezTo>
                  <a:cubicBezTo>
                    <a:pt x="8998" y="20677"/>
                    <a:pt x="9073" y="20377"/>
                    <a:pt x="9173" y="19725"/>
                  </a:cubicBezTo>
                  <a:cubicBezTo>
                    <a:pt x="9198" y="19625"/>
                    <a:pt x="9273" y="19575"/>
                    <a:pt x="9349" y="19575"/>
                  </a:cubicBezTo>
                  <a:lnTo>
                    <a:pt x="9424" y="19575"/>
                  </a:lnTo>
                  <a:cubicBezTo>
                    <a:pt x="9499" y="19575"/>
                    <a:pt x="9725" y="19575"/>
                    <a:pt x="9775" y="18221"/>
                  </a:cubicBezTo>
                  <a:cubicBezTo>
                    <a:pt x="9850" y="16567"/>
                    <a:pt x="9299" y="13635"/>
                    <a:pt x="9299" y="13610"/>
                  </a:cubicBezTo>
                  <a:cubicBezTo>
                    <a:pt x="9299" y="13610"/>
                    <a:pt x="9299" y="13610"/>
                    <a:pt x="9299" y="13585"/>
                  </a:cubicBezTo>
                  <a:cubicBezTo>
                    <a:pt x="9198" y="12457"/>
                    <a:pt x="9098" y="11805"/>
                    <a:pt x="8872" y="11329"/>
                  </a:cubicBezTo>
                  <a:cubicBezTo>
                    <a:pt x="8872" y="11304"/>
                    <a:pt x="8872" y="11229"/>
                    <a:pt x="8898" y="11204"/>
                  </a:cubicBezTo>
                  <a:cubicBezTo>
                    <a:pt x="8898" y="11154"/>
                    <a:pt x="8948" y="11103"/>
                    <a:pt x="8998" y="11103"/>
                  </a:cubicBezTo>
                  <a:cubicBezTo>
                    <a:pt x="10000" y="10753"/>
                    <a:pt x="10827" y="10452"/>
                    <a:pt x="11354" y="10226"/>
                  </a:cubicBezTo>
                  <a:cubicBezTo>
                    <a:pt x="11379" y="10201"/>
                    <a:pt x="11404" y="10201"/>
                    <a:pt x="11429" y="10201"/>
                  </a:cubicBezTo>
                  <a:cubicBezTo>
                    <a:pt x="11479" y="10201"/>
                    <a:pt x="11504" y="10226"/>
                    <a:pt x="11529" y="10251"/>
                  </a:cubicBezTo>
                  <a:cubicBezTo>
                    <a:pt x="11604" y="10276"/>
                    <a:pt x="11629" y="10352"/>
                    <a:pt x="11604" y="10402"/>
                  </a:cubicBezTo>
                  <a:cubicBezTo>
                    <a:pt x="11153" y="15615"/>
                    <a:pt x="12256" y="18221"/>
                    <a:pt x="13434" y="18948"/>
                  </a:cubicBezTo>
                  <a:cubicBezTo>
                    <a:pt x="13484" y="18973"/>
                    <a:pt x="13509" y="19048"/>
                    <a:pt x="13509" y="19098"/>
                  </a:cubicBezTo>
                  <a:cubicBezTo>
                    <a:pt x="13609" y="23835"/>
                    <a:pt x="14060" y="31003"/>
                    <a:pt x="15614" y="38272"/>
                  </a:cubicBezTo>
                  <a:lnTo>
                    <a:pt x="17820" y="38272"/>
                  </a:lnTo>
                  <a:cubicBezTo>
                    <a:pt x="17820" y="37871"/>
                    <a:pt x="17795" y="36843"/>
                    <a:pt x="17795" y="35540"/>
                  </a:cubicBezTo>
                  <a:cubicBezTo>
                    <a:pt x="17795" y="35464"/>
                    <a:pt x="17845" y="35389"/>
                    <a:pt x="17945" y="35364"/>
                  </a:cubicBezTo>
                  <a:lnTo>
                    <a:pt x="17970" y="35364"/>
                  </a:lnTo>
                  <a:cubicBezTo>
                    <a:pt x="18045" y="35364"/>
                    <a:pt x="18121" y="35389"/>
                    <a:pt x="18146" y="35439"/>
                  </a:cubicBezTo>
                  <a:cubicBezTo>
                    <a:pt x="18171" y="35540"/>
                    <a:pt x="18246" y="35590"/>
                    <a:pt x="18321" y="35665"/>
                  </a:cubicBezTo>
                  <a:cubicBezTo>
                    <a:pt x="18446" y="35740"/>
                    <a:pt x="18622" y="35765"/>
                    <a:pt x="18797" y="35815"/>
                  </a:cubicBezTo>
                  <a:cubicBezTo>
                    <a:pt x="19073" y="35840"/>
                    <a:pt x="19399" y="35916"/>
                    <a:pt x="19549" y="36216"/>
                  </a:cubicBezTo>
                  <a:cubicBezTo>
                    <a:pt x="19725" y="36592"/>
                    <a:pt x="20176" y="36818"/>
                    <a:pt x="20802" y="36818"/>
                  </a:cubicBezTo>
                  <a:cubicBezTo>
                    <a:pt x="20878" y="36818"/>
                    <a:pt x="20978" y="36793"/>
                    <a:pt x="21078" y="36793"/>
                  </a:cubicBezTo>
                  <a:cubicBezTo>
                    <a:pt x="21705" y="36743"/>
                    <a:pt x="22030" y="36667"/>
                    <a:pt x="22106" y="36592"/>
                  </a:cubicBezTo>
                  <a:cubicBezTo>
                    <a:pt x="22106" y="36592"/>
                    <a:pt x="22106" y="36567"/>
                    <a:pt x="22106" y="36567"/>
                  </a:cubicBezTo>
                  <a:cubicBezTo>
                    <a:pt x="22106" y="36542"/>
                    <a:pt x="22156" y="36317"/>
                    <a:pt x="21880" y="36116"/>
                  </a:cubicBezTo>
                  <a:cubicBezTo>
                    <a:pt x="21805" y="36066"/>
                    <a:pt x="21705" y="35991"/>
                    <a:pt x="21629" y="35941"/>
                  </a:cubicBezTo>
                  <a:cubicBezTo>
                    <a:pt x="21304" y="35740"/>
                    <a:pt x="20953" y="35515"/>
                    <a:pt x="21003" y="34988"/>
                  </a:cubicBezTo>
                  <a:cubicBezTo>
                    <a:pt x="21003" y="34938"/>
                    <a:pt x="21003" y="34888"/>
                    <a:pt x="21053" y="34863"/>
                  </a:cubicBezTo>
                  <a:cubicBezTo>
                    <a:pt x="21078" y="34838"/>
                    <a:pt x="21128" y="34813"/>
                    <a:pt x="21178" y="34813"/>
                  </a:cubicBezTo>
                  <a:cubicBezTo>
                    <a:pt x="21203" y="34813"/>
                    <a:pt x="21228" y="34813"/>
                    <a:pt x="21253" y="34838"/>
                  </a:cubicBezTo>
                  <a:cubicBezTo>
                    <a:pt x="21329" y="34287"/>
                    <a:pt x="21529" y="32632"/>
                    <a:pt x="21705" y="31028"/>
                  </a:cubicBezTo>
                  <a:lnTo>
                    <a:pt x="21855" y="29875"/>
                  </a:lnTo>
                  <a:cubicBezTo>
                    <a:pt x="21855" y="29800"/>
                    <a:pt x="21905" y="29750"/>
                    <a:pt x="21980" y="29725"/>
                  </a:cubicBezTo>
                  <a:cubicBezTo>
                    <a:pt x="21980" y="29700"/>
                    <a:pt x="22005" y="29700"/>
                    <a:pt x="22030" y="29700"/>
                  </a:cubicBezTo>
                  <a:cubicBezTo>
                    <a:pt x="22081" y="29700"/>
                    <a:pt x="22131" y="29725"/>
                    <a:pt x="22156" y="29775"/>
                  </a:cubicBezTo>
                  <a:cubicBezTo>
                    <a:pt x="22181" y="29775"/>
                    <a:pt x="22181" y="29800"/>
                    <a:pt x="22206" y="29825"/>
                  </a:cubicBezTo>
                  <a:cubicBezTo>
                    <a:pt x="22231" y="29825"/>
                    <a:pt x="22231" y="29850"/>
                    <a:pt x="22256" y="29875"/>
                  </a:cubicBezTo>
                  <a:cubicBezTo>
                    <a:pt x="22306" y="29976"/>
                    <a:pt x="22381" y="30076"/>
                    <a:pt x="22457" y="30176"/>
                  </a:cubicBezTo>
                  <a:cubicBezTo>
                    <a:pt x="22482" y="30176"/>
                    <a:pt x="22482" y="30201"/>
                    <a:pt x="22482" y="30226"/>
                  </a:cubicBezTo>
                  <a:cubicBezTo>
                    <a:pt x="22507" y="30276"/>
                    <a:pt x="22532" y="30327"/>
                    <a:pt x="22557" y="30377"/>
                  </a:cubicBezTo>
                  <a:cubicBezTo>
                    <a:pt x="22732" y="30677"/>
                    <a:pt x="23083" y="30828"/>
                    <a:pt x="23183" y="30878"/>
                  </a:cubicBezTo>
                  <a:cubicBezTo>
                    <a:pt x="23208" y="30878"/>
                    <a:pt x="23233" y="30878"/>
                    <a:pt x="23259" y="30903"/>
                  </a:cubicBezTo>
                  <a:cubicBezTo>
                    <a:pt x="23685" y="31179"/>
                    <a:pt x="24211" y="31329"/>
                    <a:pt x="24712" y="31329"/>
                  </a:cubicBezTo>
                  <a:cubicBezTo>
                    <a:pt x="25890" y="31329"/>
                    <a:pt x="26868" y="29650"/>
                    <a:pt x="26868" y="27570"/>
                  </a:cubicBezTo>
                  <a:cubicBezTo>
                    <a:pt x="26868" y="26016"/>
                    <a:pt x="26291" y="24587"/>
                    <a:pt x="25464" y="24036"/>
                  </a:cubicBezTo>
                  <a:cubicBezTo>
                    <a:pt x="25414" y="24011"/>
                    <a:pt x="25389" y="23961"/>
                    <a:pt x="25389" y="23911"/>
                  </a:cubicBezTo>
                  <a:cubicBezTo>
                    <a:pt x="25163" y="22607"/>
                    <a:pt x="24888" y="21279"/>
                    <a:pt x="24537" y="20176"/>
                  </a:cubicBezTo>
                  <a:cubicBezTo>
                    <a:pt x="24537" y="20126"/>
                    <a:pt x="24537" y="20076"/>
                    <a:pt x="24562" y="20051"/>
                  </a:cubicBezTo>
                  <a:cubicBezTo>
                    <a:pt x="24637" y="19900"/>
                    <a:pt x="24712" y="19775"/>
                    <a:pt x="24737" y="19750"/>
                  </a:cubicBezTo>
                  <a:cubicBezTo>
                    <a:pt x="24712" y="19550"/>
                    <a:pt x="24637" y="18823"/>
                    <a:pt x="24562" y="18347"/>
                  </a:cubicBezTo>
                  <a:cubicBezTo>
                    <a:pt x="24537" y="18046"/>
                    <a:pt x="24512" y="17795"/>
                    <a:pt x="24512" y="17770"/>
                  </a:cubicBezTo>
                  <a:cubicBezTo>
                    <a:pt x="24487" y="17670"/>
                    <a:pt x="24462" y="17369"/>
                    <a:pt x="24462" y="17344"/>
                  </a:cubicBezTo>
                  <a:lnTo>
                    <a:pt x="24336" y="16141"/>
                  </a:lnTo>
                  <a:cubicBezTo>
                    <a:pt x="24336" y="16066"/>
                    <a:pt x="24386" y="16016"/>
                    <a:pt x="24436" y="15966"/>
                  </a:cubicBezTo>
                  <a:cubicBezTo>
                    <a:pt x="24462" y="15966"/>
                    <a:pt x="24487" y="15941"/>
                    <a:pt x="24512" y="15941"/>
                  </a:cubicBezTo>
                  <a:cubicBezTo>
                    <a:pt x="24562" y="15916"/>
                    <a:pt x="24687" y="15815"/>
                    <a:pt x="25038" y="15489"/>
                  </a:cubicBezTo>
                  <a:cubicBezTo>
                    <a:pt x="25314" y="15214"/>
                    <a:pt x="25088" y="14512"/>
                    <a:pt x="24737" y="13560"/>
                  </a:cubicBezTo>
                  <a:cubicBezTo>
                    <a:pt x="24411" y="12607"/>
                    <a:pt x="23935" y="11304"/>
                    <a:pt x="23785" y="9725"/>
                  </a:cubicBezTo>
                  <a:cubicBezTo>
                    <a:pt x="23434" y="6517"/>
                    <a:pt x="23259" y="5389"/>
                    <a:pt x="22356" y="4712"/>
                  </a:cubicBezTo>
                  <a:cubicBezTo>
                    <a:pt x="22331" y="4712"/>
                    <a:pt x="21930" y="4336"/>
                    <a:pt x="21153" y="3961"/>
                  </a:cubicBezTo>
                  <a:cubicBezTo>
                    <a:pt x="21128" y="3961"/>
                    <a:pt x="21128" y="3935"/>
                    <a:pt x="21103" y="3910"/>
                  </a:cubicBezTo>
                  <a:cubicBezTo>
                    <a:pt x="21103" y="3910"/>
                    <a:pt x="20903" y="3710"/>
                    <a:pt x="20502" y="3560"/>
                  </a:cubicBezTo>
                  <a:cubicBezTo>
                    <a:pt x="20451" y="3560"/>
                    <a:pt x="20426" y="3534"/>
                    <a:pt x="20401" y="3484"/>
                  </a:cubicBezTo>
                  <a:cubicBezTo>
                    <a:pt x="20326" y="3359"/>
                    <a:pt x="20251" y="3284"/>
                    <a:pt x="20176" y="3234"/>
                  </a:cubicBezTo>
                  <a:lnTo>
                    <a:pt x="20126" y="3234"/>
                  </a:lnTo>
                  <a:cubicBezTo>
                    <a:pt x="20076" y="3209"/>
                    <a:pt x="20025" y="3209"/>
                    <a:pt x="19950" y="3184"/>
                  </a:cubicBezTo>
                  <a:cubicBezTo>
                    <a:pt x="19900" y="3159"/>
                    <a:pt x="19850" y="3133"/>
                    <a:pt x="19825" y="3083"/>
                  </a:cubicBezTo>
                  <a:cubicBezTo>
                    <a:pt x="19800" y="3033"/>
                    <a:pt x="19825" y="2958"/>
                    <a:pt x="19850" y="2908"/>
                  </a:cubicBezTo>
                  <a:cubicBezTo>
                    <a:pt x="19875" y="2858"/>
                    <a:pt x="19900" y="2783"/>
                    <a:pt x="19925" y="2707"/>
                  </a:cubicBezTo>
                  <a:cubicBezTo>
                    <a:pt x="20000" y="2532"/>
                    <a:pt x="19975" y="2407"/>
                    <a:pt x="19975" y="2331"/>
                  </a:cubicBezTo>
                  <a:lnTo>
                    <a:pt x="19975" y="2331"/>
                  </a:lnTo>
                  <a:cubicBezTo>
                    <a:pt x="19975" y="2331"/>
                    <a:pt x="19950" y="2331"/>
                    <a:pt x="19950" y="2357"/>
                  </a:cubicBezTo>
                  <a:cubicBezTo>
                    <a:pt x="19925" y="2382"/>
                    <a:pt x="19875" y="2407"/>
                    <a:pt x="19825" y="2407"/>
                  </a:cubicBezTo>
                  <a:cubicBezTo>
                    <a:pt x="19800" y="2407"/>
                    <a:pt x="19775" y="2407"/>
                    <a:pt x="19750" y="2382"/>
                  </a:cubicBezTo>
                  <a:cubicBezTo>
                    <a:pt x="19675" y="2357"/>
                    <a:pt x="19624" y="2281"/>
                    <a:pt x="19624" y="2206"/>
                  </a:cubicBezTo>
                  <a:cubicBezTo>
                    <a:pt x="19649" y="2106"/>
                    <a:pt x="19649" y="2006"/>
                    <a:pt x="19675" y="1930"/>
                  </a:cubicBezTo>
                  <a:cubicBezTo>
                    <a:pt x="19675" y="1855"/>
                    <a:pt x="19725" y="1805"/>
                    <a:pt x="19775" y="1780"/>
                  </a:cubicBezTo>
                  <a:cubicBezTo>
                    <a:pt x="19825" y="1755"/>
                    <a:pt x="19900" y="1730"/>
                    <a:pt x="19925" y="1479"/>
                  </a:cubicBezTo>
                  <a:cubicBezTo>
                    <a:pt x="19975" y="1103"/>
                    <a:pt x="19850" y="727"/>
                    <a:pt x="19599" y="427"/>
                  </a:cubicBezTo>
                  <a:cubicBezTo>
                    <a:pt x="19349" y="151"/>
                    <a:pt x="19023" y="1"/>
                    <a:pt x="186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9"/>
            <p:cNvSpPr/>
            <p:nvPr/>
          </p:nvSpPr>
          <p:spPr>
            <a:xfrm>
              <a:off x="5861784" y="2765413"/>
              <a:ext cx="337102" cy="304232"/>
            </a:xfrm>
            <a:custGeom>
              <a:avLst/>
              <a:gdLst/>
              <a:ahLst/>
              <a:cxnLst/>
              <a:rect l="l" t="t" r="r" b="b"/>
              <a:pathLst>
                <a:path w="3610" h="3258" extrusionOk="0">
                  <a:moveTo>
                    <a:pt x="1875" y="0"/>
                  </a:moveTo>
                  <a:cubicBezTo>
                    <a:pt x="1627" y="0"/>
                    <a:pt x="1359" y="52"/>
                    <a:pt x="1078" y="161"/>
                  </a:cubicBezTo>
                  <a:cubicBezTo>
                    <a:pt x="251" y="486"/>
                    <a:pt x="0" y="1163"/>
                    <a:pt x="251" y="2065"/>
                  </a:cubicBezTo>
                  <a:cubicBezTo>
                    <a:pt x="458" y="2790"/>
                    <a:pt x="1109" y="3258"/>
                    <a:pt x="1810" y="3258"/>
                  </a:cubicBezTo>
                  <a:cubicBezTo>
                    <a:pt x="1958" y="3258"/>
                    <a:pt x="2108" y="3237"/>
                    <a:pt x="2256" y="3193"/>
                  </a:cubicBezTo>
                  <a:cubicBezTo>
                    <a:pt x="3108" y="2943"/>
                    <a:pt x="3609" y="2040"/>
                    <a:pt x="3359" y="1188"/>
                  </a:cubicBezTo>
                  <a:cubicBezTo>
                    <a:pt x="3153" y="441"/>
                    <a:pt x="2600" y="0"/>
                    <a:pt x="1875" y="0"/>
                  </a:cubicBezTo>
                  <a:close/>
                </a:path>
              </a:pathLst>
            </a:custGeom>
            <a:solidFill>
              <a:srgbClr val="ED8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9"/>
            <p:cNvSpPr/>
            <p:nvPr/>
          </p:nvSpPr>
          <p:spPr>
            <a:xfrm>
              <a:off x="5864118" y="2791280"/>
              <a:ext cx="294987" cy="347467"/>
            </a:xfrm>
            <a:custGeom>
              <a:avLst/>
              <a:gdLst/>
              <a:ahLst/>
              <a:cxnLst/>
              <a:rect l="l" t="t" r="r" b="b"/>
              <a:pathLst>
                <a:path w="3159" h="3721" extrusionOk="0">
                  <a:moveTo>
                    <a:pt x="1339" y="1"/>
                  </a:moveTo>
                  <a:cubicBezTo>
                    <a:pt x="1214" y="1"/>
                    <a:pt x="1085" y="20"/>
                    <a:pt x="953" y="59"/>
                  </a:cubicBezTo>
                  <a:cubicBezTo>
                    <a:pt x="176" y="285"/>
                    <a:pt x="0" y="961"/>
                    <a:pt x="226" y="1738"/>
                  </a:cubicBezTo>
                  <a:cubicBezTo>
                    <a:pt x="251" y="1839"/>
                    <a:pt x="376" y="2265"/>
                    <a:pt x="401" y="2390"/>
                  </a:cubicBezTo>
                  <a:cubicBezTo>
                    <a:pt x="616" y="3120"/>
                    <a:pt x="665" y="3721"/>
                    <a:pt x="1431" y="3721"/>
                  </a:cubicBezTo>
                  <a:cubicBezTo>
                    <a:pt x="1559" y="3721"/>
                    <a:pt x="1708" y="3704"/>
                    <a:pt x="1880" y="3668"/>
                  </a:cubicBezTo>
                  <a:cubicBezTo>
                    <a:pt x="2682" y="3518"/>
                    <a:pt x="3158" y="2515"/>
                    <a:pt x="2883" y="1663"/>
                  </a:cubicBezTo>
                  <a:cubicBezTo>
                    <a:pt x="2833" y="1563"/>
                    <a:pt x="2682" y="1137"/>
                    <a:pt x="2657" y="1037"/>
                  </a:cubicBezTo>
                  <a:cubicBezTo>
                    <a:pt x="2430" y="416"/>
                    <a:pt x="1929" y="1"/>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9"/>
            <p:cNvSpPr/>
            <p:nvPr/>
          </p:nvSpPr>
          <p:spPr>
            <a:xfrm>
              <a:off x="5875791" y="2887370"/>
              <a:ext cx="119433" cy="234757"/>
            </a:xfrm>
            <a:custGeom>
              <a:avLst/>
              <a:gdLst/>
              <a:ahLst/>
              <a:cxnLst/>
              <a:rect l="l" t="t" r="r" b="b"/>
              <a:pathLst>
                <a:path w="1279" h="2514" extrusionOk="0">
                  <a:moveTo>
                    <a:pt x="157" y="0"/>
                  </a:moveTo>
                  <a:cubicBezTo>
                    <a:pt x="108" y="0"/>
                    <a:pt x="56" y="11"/>
                    <a:pt x="1" y="33"/>
                  </a:cubicBezTo>
                  <a:cubicBezTo>
                    <a:pt x="1" y="258"/>
                    <a:pt x="26" y="459"/>
                    <a:pt x="101" y="709"/>
                  </a:cubicBezTo>
                  <a:cubicBezTo>
                    <a:pt x="126" y="810"/>
                    <a:pt x="251" y="1236"/>
                    <a:pt x="276" y="1361"/>
                  </a:cubicBezTo>
                  <a:cubicBezTo>
                    <a:pt x="402" y="1837"/>
                    <a:pt x="477" y="2263"/>
                    <a:pt x="753" y="2514"/>
                  </a:cubicBezTo>
                  <a:cubicBezTo>
                    <a:pt x="1003" y="2338"/>
                    <a:pt x="1003" y="1937"/>
                    <a:pt x="953" y="1536"/>
                  </a:cubicBezTo>
                  <a:cubicBezTo>
                    <a:pt x="953" y="1486"/>
                    <a:pt x="953" y="1461"/>
                    <a:pt x="1003" y="1436"/>
                  </a:cubicBezTo>
                  <a:cubicBezTo>
                    <a:pt x="1179" y="1361"/>
                    <a:pt x="1279" y="1160"/>
                    <a:pt x="1229" y="960"/>
                  </a:cubicBezTo>
                  <a:cubicBezTo>
                    <a:pt x="1204" y="759"/>
                    <a:pt x="1078" y="609"/>
                    <a:pt x="928" y="559"/>
                  </a:cubicBezTo>
                  <a:cubicBezTo>
                    <a:pt x="918" y="556"/>
                    <a:pt x="908" y="554"/>
                    <a:pt x="897" y="554"/>
                  </a:cubicBezTo>
                  <a:cubicBezTo>
                    <a:pt x="828" y="554"/>
                    <a:pt x="753" y="622"/>
                    <a:pt x="753" y="709"/>
                  </a:cubicBezTo>
                  <a:cubicBezTo>
                    <a:pt x="624" y="346"/>
                    <a:pt x="441" y="0"/>
                    <a:pt x="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9"/>
            <p:cNvSpPr/>
            <p:nvPr/>
          </p:nvSpPr>
          <p:spPr>
            <a:xfrm>
              <a:off x="6006899" y="2965250"/>
              <a:ext cx="205996" cy="255208"/>
            </a:xfrm>
            <a:custGeom>
              <a:avLst/>
              <a:gdLst/>
              <a:ahLst/>
              <a:cxnLst/>
              <a:rect l="l" t="t" r="r" b="b"/>
              <a:pathLst>
                <a:path w="2206" h="2733" extrusionOk="0">
                  <a:moveTo>
                    <a:pt x="1780" y="1"/>
                  </a:moveTo>
                  <a:lnTo>
                    <a:pt x="0" y="377"/>
                  </a:lnTo>
                  <a:cubicBezTo>
                    <a:pt x="0" y="377"/>
                    <a:pt x="276" y="2031"/>
                    <a:pt x="301" y="2231"/>
                  </a:cubicBezTo>
                  <a:cubicBezTo>
                    <a:pt x="326" y="2507"/>
                    <a:pt x="802" y="2732"/>
                    <a:pt x="1278" y="2732"/>
                  </a:cubicBezTo>
                  <a:cubicBezTo>
                    <a:pt x="1755" y="2732"/>
                    <a:pt x="2206" y="2507"/>
                    <a:pt x="2181" y="2231"/>
                  </a:cubicBezTo>
                  <a:cubicBezTo>
                    <a:pt x="2156" y="2031"/>
                    <a:pt x="1780" y="1"/>
                    <a:pt x="1780" y="1"/>
                  </a:cubicBezTo>
                  <a:close/>
                </a:path>
              </a:pathLst>
            </a:custGeom>
            <a:solidFill>
              <a:srgbClr val="F5B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9"/>
            <p:cNvSpPr/>
            <p:nvPr/>
          </p:nvSpPr>
          <p:spPr>
            <a:xfrm>
              <a:off x="6006899" y="2965250"/>
              <a:ext cx="205996" cy="248204"/>
            </a:xfrm>
            <a:custGeom>
              <a:avLst/>
              <a:gdLst/>
              <a:ahLst/>
              <a:cxnLst/>
              <a:rect l="l" t="t" r="r" b="b"/>
              <a:pathLst>
                <a:path w="2206" h="2658" extrusionOk="0">
                  <a:moveTo>
                    <a:pt x="1780" y="1"/>
                  </a:moveTo>
                  <a:lnTo>
                    <a:pt x="0" y="377"/>
                  </a:lnTo>
                  <a:lnTo>
                    <a:pt x="100" y="978"/>
                  </a:lnTo>
                  <a:cubicBezTo>
                    <a:pt x="802" y="978"/>
                    <a:pt x="1554" y="1580"/>
                    <a:pt x="1755" y="2657"/>
                  </a:cubicBezTo>
                  <a:cubicBezTo>
                    <a:pt x="2005" y="2582"/>
                    <a:pt x="2206" y="2407"/>
                    <a:pt x="2181" y="2231"/>
                  </a:cubicBezTo>
                  <a:cubicBezTo>
                    <a:pt x="2156" y="2031"/>
                    <a:pt x="1780" y="1"/>
                    <a:pt x="1780" y="1"/>
                  </a:cubicBezTo>
                  <a:close/>
                </a:path>
              </a:pathLst>
            </a:custGeom>
            <a:solidFill>
              <a:srgbClr val="ED8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9"/>
            <p:cNvSpPr/>
            <p:nvPr/>
          </p:nvSpPr>
          <p:spPr>
            <a:xfrm>
              <a:off x="6423473" y="3164153"/>
              <a:ext cx="304325" cy="1034557"/>
            </a:xfrm>
            <a:custGeom>
              <a:avLst/>
              <a:gdLst/>
              <a:ahLst/>
              <a:cxnLst/>
              <a:rect l="l" t="t" r="r" b="b"/>
              <a:pathLst>
                <a:path w="3259" h="11079" extrusionOk="0">
                  <a:moveTo>
                    <a:pt x="0" y="1"/>
                  </a:moveTo>
                  <a:lnTo>
                    <a:pt x="0" y="4512"/>
                  </a:lnTo>
                  <a:lnTo>
                    <a:pt x="1630" y="11079"/>
                  </a:lnTo>
                  <a:lnTo>
                    <a:pt x="3259" y="9801"/>
                  </a:lnTo>
                  <a:cubicBezTo>
                    <a:pt x="3259" y="9801"/>
                    <a:pt x="2807" y="8171"/>
                    <a:pt x="2457" y="5866"/>
                  </a:cubicBezTo>
                  <a:cubicBezTo>
                    <a:pt x="2106" y="3560"/>
                    <a:pt x="1279" y="42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9"/>
            <p:cNvSpPr/>
            <p:nvPr/>
          </p:nvSpPr>
          <p:spPr>
            <a:xfrm>
              <a:off x="6423473" y="3332707"/>
              <a:ext cx="152209" cy="866006"/>
            </a:xfrm>
            <a:custGeom>
              <a:avLst/>
              <a:gdLst/>
              <a:ahLst/>
              <a:cxnLst/>
              <a:rect l="l" t="t" r="r" b="b"/>
              <a:pathLst>
                <a:path w="1630" h="9274" extrusionOk="0">
                  <a:moveTo>
                    <a:pt x="0" y="0"/>
                  </a:moveTo>
                  <a:lnTo>
                    <a:pt x="0" y="2707"/>
                  </a:lnTo>
                  <a:lnTo>
                    <a:pt x="1630" y="927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9"/>
            <p:cNvSpPr/>
            <p:nvPr/>
          </p:nvSpPr>
          <p:spPr>
            <a:xfrm>
              <a:off x="6552153" y="4112070"/>
              <a:ext cx="161641" cy="526663"/>
            </a:xfrm>
            <a:custGeom>
              <a:avLst/>
              <a:gdLst/>
              <a:ahLst/>
              <a:cxnLst/>
              <a:rect l="l" t="t" r="r" b="b"/>
              <a:pathLst>
                <a:path w="1731" h="5640" extrusionOk="0">
                  <a:moveTo>
                    <a:pt x="1429" y="0"/>
                  </a:moveTo>
                  <a:lnTo>
                    <a:pt x="252" y="928"/>
                  </a:lnTo>
                  <a:cubicBezTo>
                    <a:pt x="252" y="928"/>
                    <a:pt x="602" y="2858"/>
                    <a:pt x="527" y="3158"/>
                  </a:cubicBezTo>
                  <a:cubicBezTo>
                    <a:pt x="452" y="3459"/>
                    <a:pt x="51" y="4386"/>
                    <a:pt x="26" y="4612"/>
                  </a:cubicBezTo>
                  <a:cubicBezTo>
                    <a:pt x="1" y="4838"/>
                    <a:pt x="26" y="5539"/>
                    <a:pt x="26" y="5539"/>
                  </a:cubicBezTo>
                  <a:cubicBezTo>
                    <a:pt x="26" y="5539"/>
                    <a:pt x="252" y="5489"/>
                    <a:pt x="277" y="4988"/>
                  </a:cubicBezTo>
                  <a:lnTo>
                    <a:pt x="277" y="5640"/>
                  </a:lnTo>
                  <a:lnTo>
                    <a:pt x="1254" y="5640"/>
                  </a:lnTo>
                  <a:lnTo>
                    <a:pt x="1730" y="4762"/>
                  </a:lnTo>
                  <a:lnTo>
                    <a:pt x="1630" y="3559"/>
                  </a:lnTo>
                  <a:cubicBezTo>
                    <a:pt x="1630" y="3559"/>
                    <a:pt x="1580" y="1379"/>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9"/>
            <p:cNvSpPr/>
            <p:nvPr/>
          </p:nvSpPr>
          <p:spPr>
            <a:xfrm>
              <a:off x="6636477" y="4563757"/>
              <a:ext cx="252780" cy="830895"/>
            </a:xfrm>
            <a:custGeom>
              <a:avLst/>
              <a:gdLst/>
              <a:ahLst/>
              <a:cxnLst/>
              <a:rect l="l" t="t" r="r" b="b"/>
              <a:pathLst>
                <a:path w="2707" h="8898" extrusionOk="0">
                  <a:moveTo>
                    <a:pt x="0" y="1"/>
                  </a:moveTo>
                  <a:cubicBezTo>
                    <a:pt x="1504" y="326"/>
                    <a:pt x="2256" y="8898"/>
                    <a:pt x="1103" y="8898"/>
                  </a:cubicBezTo>
                  <a:lnTo>
                    <a:pt x="1579" y="8898"/>
                  </a:lnTo>
                  <a:cubicBezTo>
                    <a:pt x="2707" y="8898"/>
                    <a:pt x="1955" y="326"/>
                    <a:pt x="476" y="1"/>
                  </a:cubicBezTo>
                  <a:close/>
                </a:path>
              </a:pathLst>
            </a:custGeom>
            <a:solidFill>
              <a:srgbClr val="FFF1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9"/>
            <p:cNvSpPr/>
            <p:nvPr/>
          </p:nvSpPr>
          <p:spPr>
            <a:xfrm>
              <a:off x="6458585" y="4563757"/>
              <a:ext cx="191989" cy="812219"/>
            </a:xfrm>
            <a:custGeom>
              <a:avLst/>
              <a:gdLst/>
              <a:ahLst/>
              <a:cxnLst/>
              <a:rect l="l" t="t" r="r" b="b"/>
              <a:pathLst>
                <a:path w="2056" h="8698" extrusionOk="0">
                  <a:moveTo>
                    <a:pt x="1078" y="1"/>
                  </a:moveTo>
                  <a:cubicBezTo>
                    <a:pt x="0" y="3459"/>
                    <a:pt x="1579" y="8697"/>
                    <a:pt x="451" y="8697"/>
                  </a:cubicBezTo>
                  <a:lnTo>
                    <a:pt x="903" y="8697"/>
                  </a:lnTo>
                  <a:cubicBezTo>
                    <a:pt x="2056" y="8697"/>
                    <a:pt x="451" y="1404"/>
                    <a:pt x="1529" y="1"/>
                  </a:cubicBezTo>
                  <a:close/>
                </a:path>
              </a:pathLst>
            </a:custGeom>
            <a:solidFill>
              <a:srgbClr val="FFF1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9"/>
            <p:cNvSpPr/>
            <p:nvPr/>
          </p:nvSpPr>
          <p:spPr>
            <a:xfrm>
              <a:off x="6762822" y="4858376"/>
              <a:ext cx="320760" cy="545993"/>
            </a:xfrm>
            <a:custGeom>
              <a:avLst/>
              <a:gdLst/>
              <a:ahLst/>
              <a:cxnLst/>
              <a:rect l="l" t="t" r="r" b="b"/>
              <a:pathLst>
                <a:path w="3435" h="5847" extrusionOk="0">
                  <a:moveTo>
                    <a:pt x="1733" y="0"/>
                  </a:moveTo>
                  <a:cubicBezTo>
                    <a:pt x="1707" y="0"/>
                    <a:pt x="1681" y="1"/>
                    <a:pt x="1655" y="3"/>
                  </a:cubicBezTo>
                  <a:cubicBezTo>
                    <a:pt x="727" y="79"/>
                    <a:pt x="1" y="1382"/>
                    <a:pt x="1" y="2936"/>
                  </a:cubicBezTo>
                  <a:cubicBezTo>
                    <a:pt x="1" y="4465"/>
                    <a:pt x="727" y="5768"/>
                    <a:pt x="1655" y="5843"/>
                  </a:cubicBezTo>
                  <a:cubicBezTo>
                    <a:pt x="1681" y="5845"/>
                    <a:pt x="1707" y="5846"/>
                    <a:pt x="1733" y="5846"/>
                  </a:cubicBezTo>
                  <a:cubicBezTo>
                    <a:pt x="2652" y="5846"/>
                    <a:pt x="3434" y="4569"/>
                    <a:pt x="3434" y="2936"/>
                  </a:cubicBezTo>
                  <a:cubicBezTo>
                    <a:pt x="3434" y="1278"/>
                    <a:pt x="2652" y="0"/>
                    <a:pt x="1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9"/>
            <p:cNvSpPr/>
            <p:nvPr/>
          </p:nvSpPr>
          <p:spPr>
            <a:xfrm>
              <a:off x="6315898" y="4858656"/>
              <a:ext cx="601461" cy="545433"/>
            </a:xfrm>
            <a:custGeom>
              <a:avLst/>
              <a:gdLst/>
              <a:ahLst/>
              <a:cxnLst/>
              <a:rect l="l" t="t" r="r" b="b"/>
              <a:pathLst>
                <a:path w="6441" h="5841" extrusionOk="0">
                  <a:moveTo>
                    <a:pt x="6441" y="0"/>
                  </a:moveTo>
                  <a:cubicBezTo>
                    <a:pt x="5162" y="0"/>
                    <a:pt x="2932" y="903"/>
                    <a:pt x="2932" y="903"/>
                  </a:cubicBezTo>
                  <a:cubicBezTo>
                    <a:pt x="2932" y="903"/>
                    <a:pt x="2531" y="401"/>
                    <a:pt x="1203" y="376"/>
                  </a:cubicBezTo>
                  <a:cubicBezTo>
                    <a:pt x="1196" y="376"/>
                    <a:pt x="1189" y="376"/>
                    <a:pt x="1182" y="376"/>
                  </a:cubicBezTo>
                  <a:cubicBezTo>
                    <a:pt x="467" y="376"/>
                    <a:pt x="0" y="1668"/>
                    <a:pt x="100" y="3033"/>
                  </a:cubicBezTo>
                  <a:cubicBezTo>
                    <a:pt x="225" y="4386"/>
                    <a:pt x="852" y="5489"/>
                    <a:pt x="1578" y="5489"/>
                  </a:cubicBezTo>
                  <a:lnTo>
                    <a:pt x="6441" y="5840"/>
                  </a:lnTo>
                  <a:cubicBezTo>
                    <a:pt x="5513" y="5765"/>
                    <a:pt x="4787" y="4462"/>
                    <a:pt x="4787" y="2933"/>
                  </a:cubicBezTo>
                  <a:cubicBezTo>
                    <a:pt x="4787" y="1379"/>
                    <a:pt x="5714" y="0"/>
                    <a:pt x="64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9"/>
            <p:cNvSpPr/>
            <p:nvPr/>
          </p:nvSpPr>
          <p:spPr>
            <a:xfrm>
              <a:off x="6350916" y="4549750"/>
              <a:ext cx="238773" cy="828561"/>
            </a:xfrm>
            <a:custGeom>
              <a:avLst/>
              <a:gdLst/>
              <a:ahLst/>
              <a:cxnLst/>
              <a:rect l="l" t="t" r="r" b="b"/>
              <a:pathLst>
                <a:path w="2557" h="8873" extrusionOk="0">
                  <a:moveTo>
                    <a:pt x="2557" y="0"/>
                  </a:moveTo>
                  <a:cubicBezTo>
                    <a:pt x="1504" y="251"/>
                    <a:pt x="0" y="6266"/>
                    <a:pt x="2106" y="8872"/>
                  </a:cubicBezTo>
                  <a:lnTo>
                    <a:pt x="2356" y="8872"/>
                  </a:lnTo>
                  <a:cubicBezTo>
                    <a:pt x="527" y="5664"/>
                    <a:pt x="2181" y="627"/>
                    <a:pt x="2557" y="552"/>
                  </a:cubicBezTo>
                  <a:lnTo>
                    <a:pt x="2557" y="0"/>
                  </a:lnTo>
                  <a:close/>
                </a:path>
              </a:pathLst>
            </a:custGeom>
            <a:solidFill>
              <a:srgbClr val="FFF1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9"/>
            <p:cNvSpPr/>
            <p:nvPr/>
          </p:nvSpPr>
          <p:spPr>
            <a:xfrm>
              <a:off x="6570923" y="4547882"/>
              <a:ext cx="215428" cy="842101"/>
            </a:xfrm>
            <a:custGeom>
              <a:avLst/>
              <a:gdLst/>
              <a:ahLst/>
              <a:cxnLst/>
              <a:rect l="l" t="t" r="r" b="b"/>
              <a:pathLst>
                <a:path w="2307" h="9018" extrusionOk="0">
                  <a:moveTo>
                    <a:pt x="732" y="0"/>
                  </a:moveTo>
                  <a:cubicBezTo>
                    <a:pt x="366" y="0"/>
                    <a:pt x="76" y="45"/>
                    <a:pt x="76" y="45"/>
                  </a:cubicBezTo>
                  <a:lnTo>
                    <a:pt x="76" y="647"/>
                  </a:lnTo>
                  <a:cubicBezTo>
                    <a:pt x="76" y="647"/>
                    <a:pt x="389" y="561"/>
                    <a:pt x="697" y="561"/>
                  </a:cubicBezTo>
                  <a:cubicBezTo>
                    <a:pt x="967" y="561"/>
                    <a:pt x="1232" y="627"/>
                    <a:pt x="1279" y="872"/>
                  </a:cubicBezTo>
                  <a:cubicBezTo>
                    <a:pt x="1354" y="1374"/>
                    <a:pt x="0" y="6587"/>
                    <a:pt x="1329" y="8993"/>
                  </a:cubicBezTo>
                  <a:lnTo>
                    <a:pt x="1680" y="9018"/>
                  </a:lnTo>
                  <a:cubicBezTo>
                    <a:pt x="76" y="6035"/>
                    <a:pt x="2306" y="421"/>
                    <a:pt x="1680" y="145"/>
                  </a:cubicBezTo>
                  <a:cubicBezTo>
                    <a:pt x="1395" y="32"/>
                    <a:pt x="1037" y="0"/>
                    <a:pt x="7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9"/>
            <p:cNvSpPr/>
            <p:nvPr/>
          </p:nvSpPr>
          <p:spPr>
            <a:xfrm>
              <a:off x="6566254" y="4545081"/>
              <a:ext cx="107761" cy="93660"/>
            </a:xfrm>
            <a:custGeom>
              <a:avLst/>
              <a:gdLst/>
              <a:ahLst/>
              <a:cxnLst/>
              <a:rect l="l" t="t" r="r" b="b"/>
              <a:pathLst>
                <a:path w="1154" h="1003" extrusionOk="0">
                  <a:moveTo>
                    <a:pt x="852" y="0"/>
                  </a:moveTo>
                  <a:cubicBezTo>
                    <a:pt x="852" y="0"/>
                    <a:pt x="151" y="25"/>
                    <a:pt x="75" y="75"/>
                  </a:cubicBezTo>
                  <a:cubicBezTo>
                    <a:pt x="0" y="125"/>
                    <a:pt x="126" y="1003"/>
                    <a:pt x="126" y="1003"/>
                  </a:cubicBezTo>
                  <a:lnTo>
                    <a:pt x="1103" y="1003"/>
                  </a:lnTo>
                  <a:cubicBezTo>
                    <a:pt x="1153" y="526"/>
                    <a:pt x="928" y="401"/>
                    <a:pt x="928" y="401"/>
                  </a:cubicBezTo>
                  <a:lnTo>
                    <a:pt x="852" y="0"/>
                  </a:lnTo>
                  <a:close/>
                </a:path>
              </a:pathLst>
            </a:custGeom>
            <a:solidFill>
              <a:srgbClr val="F5BC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9"/>
            <p:cNvSpPr/>
            <p:nvPr/>
          </p:nvSpPr>
          <p:spPr>
            <a:xfrm>
              <a:off x="5508335" y="3164153"/>
              <a:ext cx="327764" cy="894114"/>
            </a:xfrm>
            <a:custGeom>
              <a:avLst/>
              <a:gdLst/>
              <a:ahLst/>
              <a:cxnLst/>
              <a:rect l="l" t="t" r="r" b="b"/>
              <a:pathLst>
                <a:path w="3510" h="9575" extrusionOk="0">
                  <a:moveTo>
                    <a:pt x="3510" y="1"/>
                  </a:moveTo>
                  <a:cubicBezTo>
                    <a:pt x="2908" y="227"/>
                    <a:pt x="2031" y="703"/>
                    <a:pt x="1429" y="3084"/>
                  </a:cubicBezTo>
                  <a:cubicBezTo>
                    <a:pt x="803" y="5465"/>
                    <a:pt x="277" y="7219"/>
                    <a:pt x="1" y="7645"/>
                  </a:cubicBezTo>
                  <a:lnTo>
                    <a:pt x="1530" y="9575"/>
                  </a:lnTo>
                  <a:cubicBezTo>
                    <a:pt x="1530" y="9575"/>
                    <a:pt x="2206" y="8096"/>
                    <a:pt x="2407" y="7369"/>
                  </a:cubicBezTo>
                  <a:cubicBezTo>
                    <a:pt x="2607" y="6643"/>
                    <a:pt x="3409" y="3911"/>
                    <a:pt x="3409" y="3911"/>
                  </a:cubicBezTo>
                  <a:lnTo>
                    <a:pt x="35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9"/>
            <p:cNvSpPr/>
            <p:nvPr/>
          </p:nvSpPr>
          <p:spPr>
            <a:xfrm>
              <a:off x="5470889" y="3903735"/>
              <a:ext cx="196752" cy="594737"/>
            </a:xfrm>
            <a:custGeom>
              <a:avLst/>
              <a:gdLst/>
              <a:ahLst/>
              <a:cxnLst/>
              <a:rect l="l" t="t" r="r" b="b"/>
              <a:pathLst>
                <a:path w="2107" h="6369" extrusionOk="0">
                  <a:moveTo>
                    <a:pt x="602" y="1"/>
                  </a:moveTo>
                  <a:lnTo>
                    <a:pt x="1" y="5314"/>
                  </a:lnTo>
                  <a:lnTo>
                    <a:pt x="602" y="6191"/>
                  </a:lnTo>
                  <a:cubicBezTo>
                    <a:pt x="602" y="6191"/>
                    <a:pt x="1224" y="6369"/>
                    <a:pt x="1339" y="6369"/>
                  </a:cubicBezTo>
                  <a:cubicBezTo>
                    <a:pt x="1346" y="6369"/>
                    <a:pt x="1351" y="6368"/>
                    <a:pt x="1354" y="6367"/>
                  </a:cubicBezTo>
                  <a:cubicBezTo>
                    <a:pt x="1404" y="6367"/>
                    <a:pt x="2006" y="6216"/>
                    <a:pt x="2006" y="6216"/>
                  </a:cubicBezTo>
                  <a:cubicBezTo>
                    <a:pt x="2006" y="6216"/>
                    <a:pt x="2106" y="6041"/>
                    <a:pt x="1906" y="5916"/>
                  </a:cubicBezTo>
                  <a:cubicBezTo>
                    <a:pt x="1705" y="5790"/>
                    <a:pt x="1580" y="5740"/>
                    <a:pt x="1580" y="5740"/>
                  </a:cubicBezTo>
                  <a:cubicBezTo>
                    <a:pt x="1580" y="5740"/>
                    <a:pt x="1530" y="5389"/>
                    <a:pt x="1580" y="5189"/>
                  </a:cubicBezTo>
                  <a:cubicBezTo>
                    <a:pt x="1655" y="4963"/>
                    <a:pt x="1680" y="4387"/>
                    <a:pt x="1329" y="4111"/>
                  </a:cubicBezTo>
                  <a:lnTo>
                    <a:pt x="1329" y="3184"/>
                  </a:lnTo>
                  <a:cubicBezTo>
                    <a:pt x="1329" y="3184"/>
                    <a:pt x="1805" y="2081"/>
                    <a:pt x="1830" y="1530"/>
                  </a:cubicBezTo>
                  <a:lnTo>
                    <a:pt x="6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9"/>
            <p:cNvSpPr/>
            <p:nvPr/>
          </p:nvSpPr>
          <p:spPr>
            <a:xfrm>
              <a:off x="5651115" y="3391257"/>
              <a:ext cx="177982" cy="667013"/>
            </a:xfrm>
            <a:custGeom>
              <a:avLst/>
              <a:gdLst/>
              <a:ahLst/>
              <a:cxnLst/>
              <a:rect l="l" t="t" r="r" b="b"/>
              <a:pathLst>
                <a:path w="1906" h="7143" extrusionOk="0">
                  <a:moveTo>
                    <a:pt x="1705" y="0"/>
                  </a:moveTo>
                  <a:cubicBezTo>
                    <a:pt x="1705" y="75"/>
                    <a:pt x="1" y="7143"/>
                    <a:pt x="1" y="7143"/>
                  </a:cubicBezTo>
                  <a:cubicBezTo>
                    <a:pt x="1" y="7143"/>
                    <a:pt x="677" y="5664"/>
                    <a:pt x="878" y="4937"/>
                  </a:cubicBezTo>
                  <a:cubicBezTo>
                    <a:pt x="1078" y="4211"/>
                    <a:pt x="1880" y="1479"/>
                    <a:pt x="1880" y="1479"/>
                  </a:cubicBezTo>
                  <a:lnTo>
                    <a:pt x="1905" y="451"/>
                  </a:lnTo>
                  <a:lnTo>
                    <a:pt x="1705" y="0"/>
                  </a:lnTo>
                  <a:close/>
                </a:path>
              </a:pathLst>
            </a:custGeom>
            <a:solidFill>
              <a:srgbClr val="E28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9"/>
            <p:cNvSpPr/>
            <p:nvPr/>
          </p:nvSpPr>
          <p:spPr>
            <a:xfrm>
              <a:off x="5733011" y="4334412"/>
              <a:ext cx="470542" cy="1638352"/>
            </a:xfrm>
            <a:custGeom>
              <a:avLst/>
              <a:gdLst/>
              <a:ahLst/>
              <a:cxnLst/>
              <a:rect l="l" t="t" r="r" b="b"/>
              <a:pathLst>
                <a:path w="5039" h="17545" extrusionOk="0">
                  <a:moveTo>
                    <a:pt x="1" y="0"/>
                  </a:moveTo>
                  <a:cubicBezTo>
                    <a:pt x="1" y="3735"/>
                    <a:pt x="1956" y="5990"/>
                    <a:pt x="1956" y="8722"/>
                  </a:cubicBezTo>
                  <a:cubicBezTo>
                    <a:pt x="1956" y="9800"/>
                    <a:pt x="1830" y="12833"/>
                    <a:pt x="3109" y="17544"/>
                  </a:cubicBezTo>
                  <a:lnTo>
                    <a:pt x="5039" y="17544"/>
                  </a:lnTo>
                  <a:lnTo>
                    <a:pt x="4337" y="2331"/>
                  </a:lnTo>
                  <a:lnTo>
                    <a:pt x="4287" y="1003"/>
                  </a:lnTo>
                  <a:lnTo>
                    <a:pt x="1" y="0"/>
                  </a:lnTo>
                  <a:close/>
                </a:path>
              </a:pathLst>
            </a:custGeom>
            <a:solidFill>
              <a:srgbClr val="263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9"/>
            <p:cNvSpPr/>
            <p:nvPr/>
          </p:nvSpPr>
          <p:spPr>
            <a:xfrm>
              <a:off x="5894561" y="5972699"/>
              <a:ext cx="327764" cy="156878"/>
            </a:xfrm>
            <a:custGeom>
              <a:avLst/>
              <a:gdLst/>
              <a:ahLst/>
              <a:cxnLst/>
              <a:rect l="l" t="t" r="r" b="b"/>
              <a:pathLst>
                <a:path w="3510" h="1680" extrusionOk="0">
                  <a:moveTo>
                    <a:pt x="1379" y="0"/>
                  </a:moveTo>
                  <a:cubicBezTo>
                    <a:pt x="1379" y="0"/>
                    <a:pt x="652" y="752"/>
                    <a:pt x="326" y="1053"/>
                  </a:cubicBezTo>
                  <a:cubicBezTo>
                    <a:pt x="0" y="1354"/>
                    <a:pt x="151" y="1680"/>
                    <a:pt x="151" y="1680"/>
                  </a:cubicBezTo>
                  <a:lnTo>
                    <a:pt x="3509" y="1680"/>
                  </a:lnTo>
                  <a:cubicBezTo>
                    <a:pt x="3509" y="1680"/>
                    <a:pt x="3484" y="502"/>
                    <a:pt x="3309" y="0"/>
                  </a:cubicBezTo>
                  <a:close/>
                </a:path>
              </a:pathLst>
            </a:custGeom>
            <a:solidFill>
              <a:srgbClr val="263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9"/>
            <p:cNvSpPr/>
            <p:nvPr/>
          </p:nvSpPr>
          <p:spPr>
            <a:xfrm>
              <a:off x="6133244" y="4334412"/>
              <a:ext cx="444769" cy="1343458"/>
            </a:xfrm>
            <a:custGeom>
              <a:avLst/>
              <a:gdLst/>
              <a:ahLst/>
              <a:cxnLst/>
              <a:rect l="l" t="t" r="r" b="b"/>
              <a:pathLst>
                <a:path w="4763" h="14387" extrusionOk="0">
                  <a:moveTo>
                    <a:pt x="4512" y="0"/>
                  </a:moveTo>
                  <a:lnTo>
                    <a:pt x="1" y="1003"/>
                  </a:lnTo>
                  <a:lnTo>
                    <a:pt x="51" y="2331"/>
                  </a:lnTo>
                  <a:lnTo>
                    <a:pt x="753" y="8772"/>
                  </a:lnTo>
                  <a:lnTo>
                    <a:pt x="1279" y="14386"/>
                  </a:lnTo>
                  <a:cubicBezTo>
                    <a:pt x="1279" y="14386"/>
                    <a:pt x="1304" y="13183"/>
                    <a:pt x="2331" y="13183"/>
                  </a:cubicBezTo>
                  <a:cubicBezTo>
                    <a:pt x="3384" y="13183"/>
                    <a:pt x="3585" y="14161"/>
                    <a:pt x="3585" y="14161"/>
                  </a:cubicBezTo>
                  <a:cubicBezTo>
                    <a:pt x="3835" y="11830"/>
                    <a:pt x="3585" y="8121"/>
                    <a:pt x="3585" y="8121"/>
                  </a:cubicBezTo>
                  <a:cubicBezTo>
                    <a:pt x="3585" y="8121"/>
                    <a:pt x="4763" y="2607"/>
                    <a:pt x="4512" y="0"/>
                  </a:cubicBezTo>
                  <a:close/>
                </a:path>
              </a:pathLst>
            </a:custGeom>
            <a:solidFill>
              <a:srgbClr val="263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9"/>
            <p:cNvSpPr/>
            <p:nvPr/>
          </p:nvSpPr>
          <p:spPr>
            <a:xfrm>
              <a:off x="6252585" y="5565462"/>
              <a:ext cx="215428" cy="205996"/>
            </a:xfrm>
            <a:custGeom>
              <a:avLst/>
              <a:gdLst/>
              <a:ahLst/>
              <a:cxnLst/>
              <a:rect l="l" t="t" r="r" b="b"/>
              <a:pathLst>
                <a:path w="2307" h="2206" extrusionOk="0">
                  <a:moveTo>
                    <a:pt x="1053" y="0"/>
                  </a:moveTo>
                  <a:cubicBezTo>
                    <a:pt x="26" y="0"/>
                    <a:pt x="1" y="1203"/>
                    <a:pt x="1" y="1203"/>
                  </a:cubicBezTo>
                  <a:lnTo>
                    <a:pt x="1" y="2206"/>
                  </a:lnTo>
                  <a:cubicBezTo>
                    <a:pt x="1" y="2206"/>
                    <a:pt x="123" y="1203"/>
                    <a:pt x="1044" y="1203"/>
                  </a:cubicBezTo>
                  <a:cubicBezTo>
                    <a:pt x="1056" y="1203"/>
                    <a:pt x="1067" y="1203"/>
                    <a:pt x="1079" y="1203"/>
                  </a:cubicBezTo>
                  <a:cubicBezTo>
                    <a:pt x="2031" y="1254"/>
                    <a:pt x="2282" y="2206"/>
                    <a:pt x="2282" y="2206"/>
                  </a:cubicBezTo>
                  <a:lnTo>
                    <a:pt x="2307" y="978"/>
                  </a:lnTo>
                  <a:cubicBezTo>
                    <a:pt x="2307" y="978"/>
                    <a:pt x="2106" y="0"/>
                    <a:pt x="1053" y="0"/>
                  </a:cubicBezTo>
                  <a:close/>
                </a:path>
              </a:pathLst>
            </a:custGeom>
            <a:solidFill>
              <a:srgbClr val="263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9"/>
            <p:cNvSpPr/>
            <p:nvPr/>
          </p:nvSpPr>
          <p:spPr>
            <a:xfrm>
              <a:off x="6276024" y="5811149"/>
              <a:ext cx="39873" cy="166310"/>
            </a:xfrm>
            <a:custGeom>
              <a:avLst/>
              <a:gdLst/>
              <a:ahLst/>
              <a:cxnLst/>
              <a:rect l="l" t="t" r="r" b="b"/>
              <a:pathLst>
                <a:path w="427" h="1781" extrusionOk="0">
                  <a:moveTo>
                    <a:pt x="226" y="1"/>
                  </a:moveTo>
                  <a:lnTo>
                    <a:pt x="0" y="1780"/>
                  </a:lnTo>
                  <a:lnTo>
                    <a:pt x="427" y="1780"/>
                  </a:lnTo>
                  <a:cubicBezTo>
                    <a:pt x="427" y="703"/>
                    <a:pt x="226" y="1"/>
                    <a:pt x="226" y="1"/>
                  </a:cubicBezTo>
                  <a:close/>
                </a:path>
              </a:pathLst>
            </a:custGeom>
            <a:solidFill>
              <a:srgbClr val="263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9"/>
            <p:cNvSpPr/>
            <p:nvPr/>
          </p:nvSpPr>
          <p:spPr>
            <a:xfrm>
              <a:off x="6262017" y="5890803"/>
              <a:ext cx="70222" cy="173220"/>
            </a:xfrm>
            <a:custGeom>
              <a:avLst/>
              <a:gdLst/>
              <a:ahLst/>
              <a:cxnLst/>
              <a:rect l="l" t="t" r="r" b="b"/>
              <a:pathLst>
                <a:path w="752" h="1855" extrusionOk="0">
                  <a:moveTo>
                    <a:pt x="401" y="0"/>
                  </a:moveTo>
                  <a:cubicBezTo>
                    <a:pt x="426" y="276"/>
                    <a:pt x="201" y="802"/>
                    <a:pt x="75" y="1078"/>
                  </a:cubicBezTo>
                  <a:cubicBezTo>
                    <a:pt x="25" y="1203"/>
                    <a:pt x="0" y="1328"/>
                    <a:pt x="0" y="1479"/>
                  </a:cubicBezTo>
                  <a:lnTo>
                    <a:pt x="0" y="1855"/>
                  </a:lnTo>
                  <a:lnTo>
                    <a:pt x="752" y="1855"/>
                  </a:lnTo>
                  <a:lnTo>
                    <a:pt x="752" y="0"/>
                  </a:lnTo>
                  <a:close/>
                </a:path>
              </a:pathLst>
            </a:custGeom>
            <a:solidFill>
              <a:srgbClr val="263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9"/>
            <p:cNvSpPr/>
            <p:nvPr/>
          </p:nvSpPr>
          <p:spPr>
            <a:xfrm>
              <a:off x="6247916" y="5677706"/>
              <a:ext cx="269215" cy="451866"/>
            </a:xfrm>
            <a:custGeom>
              <a:avLst/>
              <a:gdLst/>
              <a:ahLst/>
              <a:cxnLst/>
              <a:rect l="l" t="t" r="r" b="b"/>
              <a:pathLst>
                <a:path w="2883" h="4839" extrusionOk="0">
                  <a:moveTo>
                    <a:pt x="1094" y="1"/>
                  </a:moveTo>
                  <a:cubicBezTo>
                    <a:pt x="173" y="1"/>
                    <a:pt x="51" y="1004"/>
                    <a:pt x="51" y="1004"/>
                  </a:cubicBezTo>
                  <a:cubicBezTo>
                    <a:pt x="1" y="1656"/>
                    <a:pt x="327" y="1881"/>
                    <a:pt x="552" y="2282"/>
                  </a:cubicBezTo>
                  <a:cubicBezTo>
                    <a:pt x="702" y="2533"/>
                    <a:pt x="702" y="2859"/>
                    <a:pt x="552" y="3109"/>
                  </a:cubicBezTo>
                  <a:cubicBezTo>
                    <a:pt x="352" y="3435"/>
                    <a:pt x="1" y="3886"/>
                    <a:pt x="201" y="4412"/>
                  </a:cubicBezTo>
                  <a:cubicBezTo>
                    <a:pt x="301" y="4663"/>
                    <a:pt x="577" y="4839"/>
                    <a:pt x="853" y="4839"/>
                  </a:cubicBezTo>
                  <a:lnTo>
                    <a:pt x="1555" y="4839"/>
                  </a:lnTo>
                  <a:cubicBezTo>
                    <a:pt x="1555" y="4839"/>
                    <a:pt x="2883" y="4488"/>
                    <a:pt x="2707" y="3560"/>
                  </a:cubicBezTo>
                  <a:cubicBezTo>
                    <a:pt x="2507" y="2633"/>
                    <a:pt x="2332" y="1004"/>
                    <a:pt x="2332" y="1004"/>
                  </a:cubicBezTo>
                  <a:cubicBezTo>
                    <a:pt x="2332" y="1004"/>
                    <a:pt x="2081" y="52"/>
                    <a:pt x="1129" y="1"/>
                  </a:cubicBezTo>
                  <a:cubicBezTo>
                    <a:pt x="1117" y="1"/>
                    <a:pt x="1106" y="1"/>
                    <a:pt x="1094" y="1"/>
                  </a:cubicBezTo>
                  <a:close/>
                </a:path>
              </a:pathLst>
            </a:custGeom>
            <a:solidFill>
              <a:srgbClr val="261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9"/>
            <p:cNvSpPr/>
            <p:nvPr/>
          </p:nvSpPr>
          <p:spPr>
            <a:xfrm>
              <a:off x="5733011" y="3126707"/>
              <a:ext cx="821557" cy="1316938"/>
            </a:xfrm>
            <a:custGeom>
              <a:avLst/>
              <a:gdLst/>
              <a:ahLst/>
              <a:cxnLst/>
              <a:rect l="l" t="t" r="r" b="b"/>
              <a:pathLst>
                <a:path w="8798" h="14103" extrusionOk="0">
                  <a:moveTo>
                    <a:pt x="4387" y="1"/>
                  </a:moveTo>
                  <a:cubicBezTo>
                    <a:pt x="2708" y="1"/>
                    <a:pt x="1104" y="402"/>
                    <a:pt x="1104" y="402"/>
                  </a:cubicBezTo>
                  <a:cubicBezTo>
                    <a:pt x="1104" y="402"/>
                    <a:pt x="627" y="1630"/>
                    <a:pt x="878" y="3660"/>
                  </a:cubicBezTo>
                  <a:cubicBezTo>
                    <a:pt x="1154" y="5690"/>
                    <a:pt x="1956" y="6091"/>
                    <a:pt x="1956" y="6893"/>
                  </a:cubicBezTo>
                  <a:cubicBezTo>
                    <a:pt x="1956" y="7695"/>
                    <a:pt x="1" y="10477"/>
                    <a:pt x="1" y="12933"/>
                  </a:cubicBezTo>
                  <a:cubicBezTo>
                    <a:pt x="1" y="12933"/>
                    <a:pt x="2741" y="14103"/>
                    <a:pt x="5348" y="14103"/>
                  </a:cubicBezTo>
                  <a:cubicBezTo>
                    <a:pt x="6651" y="14103"/>
                    <a:pt x="7921" y="13811"/>
                    <a:pt x="8798" y="12933"/>
                  </a:cubicBezTo>
                  <a:cubicBezTo>
                    <a:pt x="8798" y="12933"/>
                    <a:pt x="8547" y="9475"/>
                    <a:pt x="6868" y="6968"/>
                  </a:cubicBezTo>
                  <a:cubicBezTo>
                    <a:pt x="6868" y="6968"/>
                    <a:pt x="8347" y="2232"/>
                    <a:pt x="7394" y="402"/>
                  </a:cubicBezTo>
                  <a:cubicBezTo>
                    <a:pt x="7394" y="402"/>
                    <a:pt x="6066" y="1"/>
                    <a:pt x="4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9"/>
            <p:cNvSpPr/>
            <p:nvPr/>
          </p:nvSpPr>
          <p:spPr>
            <a:xfrm>
              <a:off x="5852913" y="2744029"/>
              <a:ext cx="420864" cy="389862"/>
            </a:xfrm>
            <a:custGeom>
              <a:avLst/>
              <a:gdLst/>
              <a:ahLst/>
              <a:cxnLst/>
              <a:rect l="l" t="t" r="r" b="b"/>
              <a:pathLst>
                <a:path w="4507" h="4175" extrusionOk="0">
                  <a:moveTo>
                    <a:pt x="1622" y="1"/>
                  </a:moveTo>
                  <a:cubicBezTo>
                    <a:pt x="821" y="1"/>
                    <a:pt x="0" y="772"/>
                    <a:pt x="70" y="1868"/>
                  </a:cubicBezTo>
                  <a:cubicBezTo>
                    <a:pt x="171" y="3372"/>
                    <a:pt x="1749" y="3974"/>
                    <a:pt x="2577" y="4174"/>
                  </a:cubicBezTo>
                  <a:lnTo>
                    <a:pt x="3755" y="4174"/>
                  </a:lnTo>
                  <a:cubicBezTo>
                    <a:pt x="3755" y="3297"/>
                    <a:pt x="4506" y="2595"/>
                    <a:pt x="4306" y="1442"/>
                  </a:cubicBezTo>
                  <a:cubicBezTo>
                    <a:pt x="4105" y="340"/>
                    <a:pt x="3103" y="139"/>
                    <a:pt x="2201" y="139"/>
                  </a:cubicBezTo>
                  <a:cubicBezTo>
                    <a:pt x="2050" y="139"/>
                    <a:pt x="1950" y="39"/>
                    <a:pt x="1800" y="14"/>
                  </a:cubicBezTo>
                  <a:cubicBezTo>
                    <a:pt x="1741" y="5"/>
                    <a:pt x="1682" y="1"/>
                    <a:pt x="16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9"/>
            <p:cNvSpPr/>
            <p:nvPr/>
          </p:nvSpPr>
          <p:spPr>
            <a:xfrm>
              <a:off x="6065355" y="3070585"/>
              <a:ext cx="154544" cy="112430"/>
            </a:xfrm>
            <a:custGeom>
              <a:avLst/>
              <a:gdLst/>
              <a:ahLst/>
              <a:cxnLst/>
              <a:rect l="l" t="t" r="r" b="b"/>
              <a:pathLst>
                <a:path w="1655" h="1204" extrusionOk="0">
                  <a:moveTo>
                    <a:pt x="828" y="0"/>
                  </a:moveTo>
                  <a:cubicBezTo>
                    <a:pt x="377" y="0"/>
                    <a:pt x="1" y="251"/>
                    <a:pt x="1" y="602"/>
                  </a:cubicBezTo>
                  <a:cubicBezTo>
                    <a:pt x="1" y="928"/>
                    <a:pt x="377" y="1203"/>
                    <a:pt x="828" y="1203"/>
                  </a:cubicBezTo>
                  <a:cubicBezTo>
                    <a:pt x="1279" y="1203"/>
                    <a:pt x="1655" y="928"/>
                    <a:pt x="1655" y="602"/>
                  </a:cubicBezTo>
                  <a:cubicBezTo>
                    <a:pt x="1655" y="251"/>
                    <a:pt x="1279" y="0"/>
                    <a:pt x="828" y="0"/>
                  </a:cubicBezTo>
                  <a:close/>
                </a:path>
              </a:pathLst>
            </a:custGeom>
            <a:solidFill>
              <a:srgbClr val="FFF1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9"/>
            <p:cNvSpPr/>
            <p:nvPr/>
          </p:nvSpPr>
          <p:spPr>
            <a:xfrm>
              <a:off x="5800619" y="3088887"/>
              <a:ext cx="798492" cy="615468"/>
            </a:xfrm>
            <a:custGeom>
              <a:avLst/>
              <a:gdLst/>
              <a:ahLst/>
              <a:cxnLst/>
              <a:rect l="l" t="t" r="r" b="b"/>
              <a:pathLst>
                <a:path w="8551" h="6591" extrusionOk="0">
                  <a:moveTo>
                    <a:pt x="4024" y="0"/>
                  </a:moveTo>
                  <a:cubicBezTo>
                    <a:pt x="3988" y="0"/>
                    <a:pt x="3951" y="2"/>
                    <a:pt x="3914" y="5"/>
                  </a:cubicBezTo>
                  <a:cubicBezTo>
                    <a:pt x="3588" y="30"/>
                    <a:pt x="3412" y="5"/>
                    <a:pt x="3112" y="105"/>
                  </a:cubicBezTo>
                  <a:cubicBezTo>
                    <a:pt x="0" y="1483"/>
                    <a:pt x="1027" y="3334"/>
                    <a:pt x="2051" y="3334"/>
                  </a:cubicBezTo>
                  <a:cubicBezTo>
                    <a:pt x="2182" y="3334"/>
                    <a:pt x="2313" y="3303"/>
                    <a:pt x="2435" y="3238"/>
                  </a:cubicBezTo>
                  <a:lnTo>
                    <a:pt x="2435" y="3238"/>
                  </a:lnTo>
                  <a:cubicBezTo>
                    <a:pt x="522" y="4828"/>
                    <a:pt x="1484" y="6161"/>
                    <a:pt x="2350" y="6161"/>
                  </a:cubicBezTo>
                  <a:cubicBezTo>
                    <a:pt x="2494" y="6161"/>
                    <a:pt x="2636" y="6124"/>
                    <a:pt x="2761" y="6045"/>
                  </a:cubicBezTo>
                  <a:cubicBezTo>
                    <a:pt x="2986" y="5895"/>
                    <a:pt x="3162" y="5594"/>
                    <a:pt x="3437" y="5544"/>
                  </a:cubicBezTo>
                  <a:cubicBezTo>
                    <a:pt x="3487" y="5531"/>
                    <a:pt x="3535" y="5525"/>
                    <a:pt x="3581" y="5525"/>
                  </a:cubicBezTo>
                  <a:cubicBezTo>
                    <a:pt x="4063" y="5525"/>
                    <a:pt x="4329" y="6194"/>
                    <a:pt x="4741" y="6446"/>
                  </a:cubicBezTo>
                  <a:cubicBezTo>
                    <a:pt x="4902" y="6545"/>
                    <a:pt x="5086" y="6590"/>
                    <a:pt x="5279" y="6590"/>
                  </a:cubicBezTo>
                  <a:cubicBezTo>
                    <a:pt x="6166" y="6590"/>
                    <a:pt x="7232" y="5626"/>
                    <a:pt x="7046" y="4391"/>
                  </a:cubicBezTo>
                  <a:cubicBezTo>
                    <a:pt x="7021" y="4190"/>
                    <a:pt x="6971" y="3990"/>
                    <a:pt x="6871" y="3814"/>
                  </a:cubicBezTo>
                  <a:cubicBezTo>
                    <a:pt x="6670" y="3439"/>
                    <a:pt x="6846" y="2937"/>
                    <a:pt x="7272" y="2787"/>
                  </a:cubicBezTo>
                  <a:cubicBezTo>
                    <a:pt x="8325" y="2386"/>
                    <a:pt x="8550" y="1183"/>
                    <a:pt x="7899" y="632"/>
                  </a:cubicBezTo>
                  <a:cubicBezTo>
                    <a:pt x="7683" y="454"/>
                    <a:pt x="7349" y="356"/>
                    <a:pt x="6970" y="356"/>
                  </a:cubicBezTo>
                  <a:cubicBezTo>
                    <a:pt x="6335" y="356"/>
                    <a:pt x="5575" y="630"/>
                    <a:pt x="5041" y="1258"/>
                  </a:cubicBezTo>
                  <a:cubicBezTo>
                    <a:pt x="5305" y="778"/>
                    <a:pt x="4834" y="0"/>
                    <a:pt x="4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9"/>
            <p:cNvSpPr/>
            <p:nvPr/>
          </p:nvSpPr>
          <p:spPr>
            <a:xfrm>
              <a:off x="4869419" y="4704203"/>
              <a:ext cx="135868" cy="585119"/>
            </a:xfrm>
            <a:custGeom>
              <a:avLst/>
              <a:gdLst/>
              <a:ahLst/>
              <a:cxnLst/>
              <a:rect l="l" t="t" r="r" b="b"/>
              <a:pathLst>
                <a:path w="1455" h="6266" extrusionOk="0">
                  <a:moveTo>
                    <a:pt x="1454" y="0"/>
                  </a:moveTo>
                  <a:lnTo>
                    <a:pt x="1454" y="0"/>
                  </a:lnTo>
                  <a:cubicBezTo>
                    <a:pt x="702" y="101"/>
                    <a:pt x="76" y="4286"/>
                    <a:pt x="26" y="4812"/>
                  </a:cubicBezTo>
                  <a:cubicBezTo>
                    <a:pt x="1" y="5339"/>
                    <a:pt x="276" y="6266"/>
                    <a:pt x="276" y="6266"/>
                  </a:cubicBezTo>
                  <a:lnTo>
                    <a:pt x="1454" y="0"/>
                  </a:lnTo>
                  <a:close/>
                </a:path>
              </a:pathLst>
            </a:custGeom>
            <a:solidFill>
              <a:srgbClr val="2637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9"/>
            <p:cNvSpPr/>
            <p:nvPr/>
          </p:nvSpPr>
          <p:spPr>
            <a:xfrm>
              <a:off x="5288328" y="5645023"/>
              <a:ext cx="196752" cy="430762"/>
            </a:xfrm>
            <a:custGeom>
              <a:avLst/>
              <a:gdLst/>
              <a:ahLst/>
              <a:cxnLst/>
              <a:rect l="l" t="t" r="r" b="b"/>
              <a:pathLst>
                <a:path w="2107" h="4613" extrusionOk="0">
                  <a:moveTo>
                    <a:pt x="2106" y="1"/>
                  </a:moveTo>
                  <a:lnTo>
                    <a:pt x="1" y="201"/>
                  </a:lnTo>
                  <a:lnTo>
                    <a:pt x="1029" y="4612"/>
                  </a:lnTo>
                  <a:lnTo>
                    <a:pt x="1981" y="4612"/>
                  </a:lnTo>
                  <a:lnTo>
                    <a:pt x="21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9"/>
            <p:cNvSpPr/>
            <p:nvPr/>
          </p:nvSpPr>
          <p:spPr>
            <a:xfrm>
              <a:off x="5372652" y="6075699"/>
              <a:ext cx="163882" cy="53880"/>
            </a:xfrm>
            <a:custGeom>
              <a:avLst/>
              <a:gdLst/>
              <a:ahLst/>
              <a:cxnLst/>
              <a:rect l="l" t="t" r="r" b="b"/>
              <a:pathLst>
                <a:path w="1755" h="577" extrusionOk="0">
                  <a:moveTo>
                    <a:pt x="126" y="0"/>
                  </a:moveTo>
                  <a:cubicBezTo>
                    <a:pt x="126" y="0"/>
                    <a:pt x="0" y="226"/>
                    <a:pt x="75" y="577"/>
                  </a:cubicBezTo>
                  <a:lnTo>
                    <a:pt x="1679" y="577"/>
                  </a:lnTo>
                  <a:cubicBezTo>
                    <a:pt x="1679" y="577"/>
                    <a:pt x="1755" y="326"/>
                    <a:pt x="1579" y="226"/>
                  </a:cubicBezTo>
                  <a:cubicBezTo>
                    <a:pt x="1404" y="125"/>
                    <a:pt x="1078"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9"/>
            <p:cNvSpPr/>
            <p:nvPr/>
          </p:nvSpPr>
          <p:spPr>
            <a:xfrm>
              <a:off x="5063652" y="5652026"/>
              <a:ext cx="199086" cy="238866"/>
            </a:xfrm>
            <a:custGeom>
              <a:avLst/>
              <a:gdLst/>
              <a:ahLst/>
              <a:cxnLst/>
              <a:rect l="l" t="t" r="r" b="b"/>
              <a:pathLst>
                <a:path w="2132" h="2558" extrusionOk="0">
                  <a:moveTo>
                    <a:pt x="176" y="1"/>
                  </a:moveTo>
                  <a:cubicBezTo>
                    <a:pt x="176" y="1"/>
                    <a:pt x="126" y="352"/>
                    <a:pt x="101" y="753"/>
                  </a:cubicBezTo>
                  <a:cubicBezTo>
                    <a:pt x="76" y="1154"/>
                    <a:pt x="1" y="1855"/>
                    <a:pt x="577" y="2557"/>
                  </a:cubicBezTo>
                  <a:lnTo>
                    <a:pt x="1780" y="2231"/>
                  </a:lnTo>
                  <a:lnTo>
                    <a:pt x="1981" y="828"/>
                  </a:lnTo>
                  <a:lnTo>
                    <a:pt x="2131" y="126"/>
                  </a:lnTo>
                  <a:lnTo>
                    <a:pt x="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9"/>
            <p:cNvSpPr/>
            <p:nvPr/>
          </p:nvSpPr>
          <p:spPr>
            <a:xfrm>
              <a:off x="5056649" y="5828891"/>
              <a:ext cx="184986" cy="272576"/>
            </a:xfrm>
            <a:custGeom>
              <a:avLst/>
              <a:gdLst/>
              <a:ahLst/>
              <a:cxnLst/>
              <a:rect l="l" t="t" r="r" b="b"/>
              <a:pathLst>
                <a:path w="1981" h="2919" extrusionOk="0">
                  <a:moveTo>
                    <a:pt x="1405" y="0"/>
                  </a:moveTo>
                  <a:cubicBezTo>
                    <a:pt x="1167" y="0"/>
                    <a:pt x="861" y="133"/>
                    <a:pt x="703" y="538"/>
                  </a:cubicBezTo>
                  <a:cubicBezTo>
                    <a:pt x="452" y="1114"/>
                    <a:pt x="201" y="1816"/>
                    <a:pt x="126" y="2016"/>
                  </a:cubicBezTo>
                  <a:cubicBezTo>
                    <a:pt x="51" y="2242"/>
                    <a:pt x="1" y="2593"/>
                    <a:pt x="176" y="2919"/>
                  </a:cubicBezTo>
                  <a:lnTo>
                    <a:pt x="1880" y="1214"/>
                  </a:lnTo>
                  <a:cubicBezTo>
                    <a:pt x="1956" y="889"/>
                    <a:pt x="1981" y="237"/>
                    <a:pt x="1655" y="62"/>
                  </a:cubicBezTo>
                  <a:cubicBezTo>
                    <a:pt x="1595" y="24"/>
                    <a:pt x="1506" y="0"/>
                    <a:pt x="1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9"/>
            <p:cNvSpPr/>
            <p:nvPr/>
          </p:nvSpPr>
          <p:spPr>
            <a:xfrm>
              <a:off x="5063652" y="5878477"/>
              <a:ext cx="213093" cy="251099"/>
            </a:xfrm>
            <a:custGeom>
              <a:avLst/>
              <a:gdLst/>
              <a:ahLst/>
              <a:cxnLst/>
              <a:rect l="l" t="t" r="r" b="b"/>
              <a:pathLst>
                <a:path w="2282" h="2689" extrusionOk="0">
                  <a:moveTo>
                    <a:pt x="1220" y="1"/>
                  </a:moveTo>
                  <a:cubicBezTo>
                    <a:pt x="751" y="1"/>
                    <a:pt x="518" y="597"/>
                    <a:pt x="352" y="1260"/>
                  </a:cubicBezTo>
                  <a:cubicBezTo>
                    <a:pt x="252" y="1661"/>
                    <a:pt x="101" y="1887"/>
                    <a:pt x="51" y="2112"/>
                  </a:cubicBezTo>
                  <a:cubicBezTo>
                    <a:pt x="1" y="2388"/>
                    <a:pt x="227" y="2689"/>
                    <a:pt x="527" y="2689"/>
                  </a:cubicBezTo>
                  <a:lnTo>
                    <a:pt x="1029" y="2689"/>
                  </a:lnTo>
                  <a:cubicBezTo>
                    <a:pt x="1580" y="2689"/>
                    <a:pt x="1279" y="2087"/>
                    <a:pt x="1455" y="1686"/>
                  </a:cubicBezTo>
                  <a:cubicBezTo>
                    <a:pt x="1605" y="1285"/>
                    <a:pt x="2282" y="182"/>
                    <a:pt x="1304" y="7"/>
                  </a:cubicBezTo>
                  <a:cubicBezTo>
                    <a:pt x="1275" y="3"/>
                    <a:pt x="1247" y="1"/>
                    <a:pt x="1220" y="1"/>
                  </a:cubicBezTo>
                  <a:close/>
                </a:path>
              </a:pathLst>
            </a:custGeom>
            <a:solidFill>
              <a:srgbClr val="261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9"/>
            <p:cNvSpPr/>
            <p:nvPr/>
          </p:nvSpPr>
          <p:spPr>
            <a:xfrm>
              <a:off x="5073084" y="5652026"/>
              <a:ext cx="189655" cy="96088"/>
            </a:xfrm>
            <a:custGeom>
              <a:avLst/>
              <a:gdLst/>
              <a:ahLst/>
              <a:cxnLst/>
              <a:rect l="l" t="t" r="r" b="b"/>
              <a:pathLst>
                <a:path w="2031" h="1029" extrusionOk="0">
                  <a:moveTo>
                    <a:pt x="8" y="679"/>
                  </a:moveTo>
                  <a:cubicBezTo>
                    <a:pt x="3" y="702"/>
                    <a:pt x="0" y="727"/>
                    <a:pt x="0" y="753"/>
                  </a:cubicBezTo>
                  <a:lnTo>
                    <a:pt x="8" y="679"/>
                  </a:lnTo>
                  <a:close/>
                  <a:moveTo>
                    <a:pt x="75" y="1"/>
                  </a:moveTo>
                  <a:lnTo>
                    <a:pt x="8" y="679"/>
                  </a:lnTo>
                  <a:lnTo>
                    <a:pt x="8" y="679"/>
                  </a:lnTo>
                  <a:cubicBezTo>
                    <a:pt x="61" y="418"/>
                    <a:pt x="402" y="296"/>
                    <a:pt x="777" y="296"/>
                  </a:cubicBezTo>
                  <a:cubicBezTo>
                    <a:pt x="1314" y="296"/>
                    <a:pt x="1922" y="548"/>
                    <a:pt x="1858" y="1007"/>
                  </a:cubicBezTo>
                  <a:lnTo>
                    <a:pt x="1858" y="1007"/>
                  </a:lnTo>
                  <a:cubicBezTo>
                    <a:pt x="1957" y="395"/>
                    <a:pt x="2030" y="126"/>
                    <a:pt x="2030" y="126"/>
                  </a:cubicBezTo>
                  <a:lnTo>
                    <a:pt x="75" y="1"/>
                  </a:lnTo>
                  <a:close/>
                  <a:moveTo>
                    <a:pt x="1858" y="1007"/>
                  </a:moveTo>
                  <a:lnTo>
                    <a:pt x="1858" y="1007"/>
                  </a:lnTo>
                  <a:cubicBezTo>
                    <a:pt x="1857" y="1014"/>
                    <a:pt x="1856" y="1021"/>
                    <a:pt x="1855" y="1028"/>
                  </a:cubicBezTo>
                  <a:cubicBezTo>
                    <a:pt x="1856" y="1021"/>
                    <a:pt x="1857" y="1014"/>
                    <a:pt x="1858" y="1007"/>
                  </a:cubicBezTo>
                  <a:close/>
                </a:path>
              </a:pathLst>
            </a:custGeom>
            <a:solidFill>
              <a:srgbClr val="261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9"/>
            <p:cNvSpPr/>
            <p:nvPr/>
          </p:nvSpPr>
          <p:spPr>
            <a:xfrm>
              <a:off x="4838977" y="4670866"/>
              <a:ext cx="847330" cy="993376"/>
            </a:xfrm>
            <a:custGeom>
              <a:avLst/>
              <a:gdLst/>
              <a:ahLst/>
              <a:cxnLst/>
              <a:rect l="l" t="t" r="r" b="b"/>
              <a:pathLst>
                <a:path w="9074" h="10638" extrusionOk="0">
                  <a:moveTo>
                    <a:pt x="3775" y="1"/>
                  </a:moveTo>
                  <a:cubicBezTo>
                    <a:pt x="3081" y="1"/>
                    <a:pt x="2365" y="90"/>
                    <a:pt x="1780" y="357"/>
                  </a:cubicBezTo>
                  <a:lnTo>
                    <a:pt x="1" y="9956"/>
                  </a:lnTo>
                  <a:cubicBezTo>
                    <a:pt x="1" y="9956"/>
                    <a:pt x="2066" y="10638"/>
                    <a:pt x="4644" y="10638"/>
                  </a:cubicBezTo>
                  <a:cubicBezTo>
                    <a:pt x="6052" y="10638"/>
                    <a:pt x="7613" y="10435"/>
                    <a:pt x="9074" y="9806"/>
                  </a:cubicBezTo>
                  <a:lnTo>
                    <a:pt x="6417" y="1886"/>
                  </a:lnTo>
                  <a:lnTo>
                    <a:pt x="6467" y="357"/>
                  </a:lnTo>
                  <a:cubicBezTo>
                    <a:pt x="6467" y="357"/>
                    <a:pt x="5164" y="1"/>
                    <a:pt x="37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9"/>
            <p:cNvSpPr/>
            <p:nvPr/>
          </p:nvSpPr>
          <p:spPr>
            <a:xfrm>
              <a:off x="5487324" y="4457675"/>
              <a:ext cx="156878" cy="117846"/>
            </a:xfrm>
            <a:custGeom>
              <a:avLst/>
              <a:gdLst/>
              <a:ahLst/>
              <a:cxnLst/>
              <a:rect l="l" t="t" r="r" b="b"/>
              <a:pathLst>
                <a:path w="1680" h="1262" extrusionOk="0">
                  <a:moveTo>
                    <a:pt x="319" y="0"/>
                  </a:moveTo>
                  <a:cubicBezTo>
                    <a:pt x="293" y="0"/>
                    <a:pt x="270" y="3"/>
                    <a:pt x="251" y="9"/>
                  </a:cubicBezTo>
                  <a:cubicBezTo>
                    <a:pt x="0" y="84"/>
                    <a:pt x="326" y="710"/>
                    <a:pt x="326" y="710"/>
                  </a:cubicBezTo>
                  <a:cubicBezTo>
                    <a:pt x="326" y="710"/>
                    <a:pt x="451" y="961"/>
                    <a:pt x="527" y="1262"/>
                  </a:cubicBezTo>
                  <a:cubicBezTo>
                    <a:pt x="657" y="1218"/>
                    <a:pt x="837" y="1175"/>
                    <a:pt x="1019" y="1175"/>
                  </a:cubicBezTo>
                  <a:cubicBezTo>
                    <a:pt x="1153" y="1175"/>
                    <a:pt x="1287" y="1198"/>
                    <a:pt x="1404" y="1262"/>
                  </a:cubicBezTo>
                  <a:cubicBezTo>
                    <a:pt x="1680" y="610"/>
                    <a:pt x="1379" y="385"/>
                    <a:pt x="1379" y="385"/>
                  </a:cubicBezTo>
                  <a:cubicBezTo>
                    <a:pt x="1379" y="385"/>
                    <a:pt x="631" y="0"/>
                    <a:pt x="3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9"/>
            <p:cNvSpPr/>
            <p:nvPr/>
          </p:nvSpPr>
          <p:spPr>
            <a:xfrm>
              <a:off x="5438112" y="4567305"/>
              <a:ext cx="245870" cy="279766"/>
            </a:xfrm>
            <a:custGeom>
              <a:avLst/>
              <a:gdLst/>
              <a:ahLst/>
              <a:cxnLst/>
              <a:rect l="l" t="t" r="r" b="b"/>
              <a:pathLst>
                <a:path w="2633" h="2996" extrusionOk="0">
                  <a:moveTo>
                    <a:pt x="1557" y="1"/>
                  </a:moveTo>
                  <a:cubicBezTo>
                    <a:pt x="1373" y="1"/>
                    <a:pt x="1184" y="44"/>
                    <a:pt x="1054" y="88"/>
                  </a:cubicBezTo>
                  <a:cubicBezTo>
                    <a:pt x="1104" y="238"/>
                    <a:pt x="1129" y="389"/>
                    <a:pt x="1129" y="539"/>
                  </a:cubicBezTo>
                  <a:cubicBezTo>
                    <a:pt x="1154" y="965"/>
                    <a:pt x="1129" y="1291"/>
                    <a:pt x="1129" y="1291"/>
                  </a:cubicBezTo>
                  <a:lnTo>
                    <a:pt x="51" y="1466"/>
                  </a:lnTo>
                  <a:lnTo>
                    <a:pt x="1" y="2995"/>
                  </a:lnTo>
                  <a:cubicBezTo>
                    <a:pt x="1" y="2995"/>
                    <a:pt x="1856" y="2619"/>
                    <a:pt x="2257" y="1968"/>
                  </a:cubicBezTo>
                  <a:cubicBezTo>
                    <a:pt x="2633" y="1316"/>
                    <a:pt x="1906" y="88"/>
                    <a:pt x="1906" y="88"/>
                  </a:cubicBezTo>
                  <a:lnTo>
                    <a:pt x="1931" y="88"/>
                  </a:lnTo>
                  <a:cubicBezTo>
                    <a:pt x="1825" y="24"/>
                    <a:pt x="1692" y="1"/>
                    <a:pt x="15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9"/>
            <p:cNvSpPr/>
            <p:nvPr/>
          </p:nvSpPr>
          <p:spPr>
            <a:xfrm>
              <a:off x="5005196" y="4678429"/>
              <a:ext cx="187320" cy="135868"/>
            </a:xfrm>
            <a:custGeom>
              <a:avLst/>
              <a:gdLst/>
              <a:ahLst/>
              <a:cxnLst/>
              <a:rect l="l" t="t" r="r" b="b"/>
              <a:pathLst>
                <a:path w="2006" h="1455" extrusionOk="0">
                  <a:moveTo>
                    <a:pt x="677" y="1"/>
                  </a:moveTo>
                  <a:cubicBezTo>
                    <a:pt x="126" y="1"/>
                    <a:pt x="0" y="276"/>
                    <a:pt x="0" y="276"/>
                  </a:cubicBezTo>
                  <a:cubicBezTo>
                    <a:pt x="351" y="402"/>
                    <a:pt x="1354" y="1454"/>
                    <a:pt x="1354" y="1454"/>
                  </a:cubicBezTo>
                  <a:lnTo>
                    <a:pt x="2005" y="1454"/>
                  </a:lnTo>
                  <a:cubicBezTo>
                    <a:pt x="2005" y="1454"/>
                    <a:pt x="1254" y="1"/>
                    <a:pt x="677" y="1"/>
                  </a:cubicBezTo>
                  <a:close/>
                </a:path>
              </a:pathLst>
            </a:custGeom>
            <a:solidFill>
              <a:srgbClr val="E28D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9"/>
            <p:cNvSpPr/>
            <p:nvPr/>
          </p:nvSpPr>
          <p:spPr>
            <a:xfrm>
              <a:off x="5192425" y="4681324"/>
              <a:ext cx="250539" cy="125970"/>
            </a:xfrm>
            <a:custGeom>
              <a:avLst/>
              <a:gdLst/>
              <a:ahLst/>
              <a:cxnLst/>
              <a:rect l="l" t="t" r="r" b="b"/>
              <a:pathLst>
                <a:path w="2683" h="1349" extrusionOk="0">
                  <a:moveTo>
                    <a:pt x="1891" y="1"/>
                  </a:moveTo>
                  <a:cubicBezTo>
                    <a:pt x="1810" y="1"/>
                    <a:pt x="1723" y="6"/>
                    <a:pt x="1629" y="20"/>
                  </a:cubicBezTo>
                  <a:cubicBezTo>
                    <a:pt x="1003" y="120"/>
                    <a:pt x="0" y="1248"/>
                    <a:pt x="0" y="1248"/>
                  </a:cubicBezTo>
                  <a:lnTo>
                    <a:pt x="552" y="1348"/>
                  </a:lnTo>
                  <a:cubicBezTo>
                    <a:pt x="1388" y="674"/>
                    <a:pt x="2290" y="237"/>
                    <a:pt x="2616" y="237"/>
                  </a:cubicBezTo>
                  <a:cubicBezTo>
                    <a:pt x="2642" y="237"/>
                    <a:pt x="2664" y="240"/>
                    <a:pt x="2682" y="245"/>
                  </a:cubicBezTo>
                  <a:cubicBezTo>
                    <a:pt x="2682" y="245"/>
                    <a:pt x="2419" y="1"/>
                    <a:pt x="1891" y="1"/>
                  </a:cubicBezTo>
                  <a:close/>
                </a:path>
              </a:pathLst>
            </a:custGeom>
            <a:solidFill>
              <a:srgbClr val="E28D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9"/>
            <p:cNvSpPr/>
            <p:nvPr/>
          </p:nvSpPr>
          <p:spPr>
            <a:xfrm>
              <a:off x="5386659" y="4837552"/>
              <a:ext cx="96088" cy="383979"/>
            </a:xfrm>
            <a:custGeom>
              <a:avLst/>
              <a:gdLst/>
              <a:ahLst/>
              <a:cxnLst/>
              <a:rect l="l" t="t" r="r" b="b"/>
              <a:pathLst>
                <a:path w="1029" h="4112" extrusionOk="0">
                  <a:moveTo>
                    <a:pt x="978" y="1"/>
                  </a:moveTo>
                  <a:lnTo>
                    <a:pt x="552" y="101"/>
                  </a:lnTo>
                  <a:cubicBezTo>
                    <a:pt x="552" y="101"/>
                    <a:pt x="627" y="1906"/>
                    <a:pt x="1" y="3535"/>
                  </a:cubicBezTo>
                  <a:lnTo>
                    <a:pt x="1" y="4111"/>
                  </a:lnTo>
                  <a:cubicBezTo>
                    <a:pt x="1" y="4111"/>
                    <a:pt x="1028" y="2507"/>
                    <a:pt x="978" y="1"/>
                  </a:cubicBezTo>
                  <a:close/>
                </a:path>
              </a:pathLst>
            </a:custGeom>
            <a:solidFill>
              <a:srgbClr val="E28D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9"/>
            <p:cNvSpPr/>
            <p:nvPr/>
          </p:nvSpPr>
          <p:spPr>
            <a:xfrm>
              <a:off x="5171321" y="4797771"/>
              <a:ext cx="266880" cy="477545"/>
            </a:xfrm>
            <a:custGeom>
              <a:avLst/>
              <a:gdLst/>
              <a:ahLst/>
              <a:cxnLst/>
              <a:rect l="l" t="t" r="r" b="b"/>
              <a:pathLst>
                <a:path w="2858" h="5114" extrusionOk="0">
                  <a:moveTo>
                    <a:pt x="1" y="1"/>
                  </a:moveTo>
                  <a:lnTo>
                    <a:pt x="903" y="5114"/>
                  </a:lnTo>
                  <a:lnTo>
                    <a:pt x="2006" y="5114"/>
                  </a:lnTo>
                  <a:cubicBezTo>
                    <a:pt x="2607" y="5114"/>
                    <a:pt x="2858" y="3560"/>
                    <a:pt x="2507" y="1931"/>
                  </a:cubicBezTo>
                  <a:cubicBezTo>
                    <a:pt x="2206" y="602"/>
                    <a:pt x="1304" y="1"/>
                    <a:pt x="1" y="1"/>
                  </a:cubicBezTo>
                  <a:close/>
                </a:path>
              </a:pathLst>
            </a:custGeom>
            <a:solidFill>
              <a:srgbClr val="E28D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9"/>
            <p:cNvSpPr/>
            <p:nvPr/>
          </p:nvSpPr>
          <p:spPr>
            <a:xfrm>
              <a:off x="4963081" y="4879667"/>
              <a:ext cx="72650" cy="311422"/>
            </a:xfrm>
            <a:custGeom>
              <a:avLst/>
              <a:gdLst/>
              <a:ahLst/>
              <a:cxnLst/>
              <a:rect l="l" t="t" r="r" b="b"/>
              <a:pathLst>
                <a:path w="778" h="3335" extrusionOk="0">
                  <a:moveTo>
                    <a:pt x="100" y="1"/>
                  </a:moveTo>
                  <a:lnTo>
                    <a:pt x="0" y="577"/>
                  </a:lnTo>
                  <a:cubicBezTo>
                    <a:pt x="25" y="1831"/>
                    <a:pt x="577" y="3334"/>
                    <a:pt x="577" y="3334"/>
                  </a:cubicBezTo>
                  <a:lnTo>
                    <a:pt x="777" y="2933"/>
                  </a:lnTo>
                  <a:cubicBezTo>
                    <a:pt x="226" y="1630"/>
                    <a:pt x="100" y="1"/>
                    <a:pt x="100" y="1"/>
                  </a:cubicBezTo>
                  <a:close/>
                </a:path>
              </a:pathLst>
            </a:custGeom>
            <a:solidFill>
              <a:srgbClr val="E28D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9"/>
            <p:cNvSpPr/>
            <p:nvPr/>
          </p:nvSpPr>
          <p:spPr>
            <a:xfrm>
              <a:off x="4974753" y="4797771"/>
              <a:ext cx="409658" cy="477545"/>
            </a:xfrm>
            <a:custGeom>
              <a:avLst/>
              <a:gdLst/>
              <a:ahLst/>
              <a:cxnLst/>
              <a:rect l="l" t="t" r="r" b="b"/>
              <a:pathLst>
                <a:path w="4387" h="5114" extrusionOk="0">
                  <a:moveTo>
                    <a:pt x="2106" y="1"/>
                  </a:moveTo>
                  <a:cubicBezTo>
                    <a:pt x="452" y="1"/>
                    <a:pt x="276" y="1279"/>
                    <a:pt x="126" y="2808"/>
                  </a:cubicBezTo>
                  <a:cubicBezTo>
                    <a:pt x="1" y="4362"/>
                    <a:pt x="502" y="5114"/>
                    <a:pt x="1179" y="5114"/>
                  </a:cubicBezTo>
                  <a:lnTo>
                    <a:pt x="4111" y="5114"/>
                  </a:lnTo>
                  <a:cubicBezTo>
                    <a:pt x="4111" y="5114"/>
                    <a:pt x="3685" y="5114"/>
                    <a:pt x="3860" y="4061"/>
                  </a:cubicBezTo>
                  <a:cubicBezTo>
                    <a:pt x="3986" y="3409"/>
                    <a:pt x="4387" y="1"/>
                    <a:pt x="2106" y="1"/>
                  </a:cubicBezTo>
                  <a:close/>
                </a:path>
              </a:pathLst>
            </a:custGeom>
            <a:solidFill>
              <a:srgbClr val="F29F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9"/>
            <p:cNvSpPr/>
            <p:nvPr/>
          </p:nvSpPr>
          <p:spPr>
            <a:xfrm>
              <a:off x="4923300" y="4362239"/>
              <a:ext cx="620230" cy="417315"/>
            </a:xfrm>
            <a:custGeom>
              <a:avLst/>
              <a:gdLst/>
              <a:ahLst/>
              <a:cxnLst/>
              <a:rect l="l" t="t" r="r" b="b"/>
              <a:pathLst>
                <a:path w="6642" h="4469" extrusionOk="0">
                  <a:moveTo>
                    <a:pt x="4578" y="1"/>
                  </a:moveTo>
                  <a:cubicBezTo>
                    <a:pt x="4331" y="1"/>
                    <a:pt x="4158" y="131"/>
                    <a:pt x="3817" y="131"/>
                  </a:cubicBezTo>
                  <a:cubicBezTo>
                    <a:pt x="3790" y="131"/>
                    <a:pt x="3763" y="130"/>
                    <a:pt x="3735" y="128"/>
                  </a:cubicBezTo>
                  <a:cubicBezTo>
                    <a:pt x="3334" y="128"/>
                    <a:pt x="2983" y="179"/>
                    <a:pt x="2632" y="429"/>
                  </a:cubicBezTo>
                  <a:cubicBezTo>
                    <a:pt x="1855" y="981"/>
                    <a:pt x="1880" y="1808"/>
                    <a:pt x="1805" y="2058"/>
                  </a:cubicBezTo>
                  <a:cubicBezTo>
                    <a:pt x="1699" y="2374"/>
                    <a:pt x="1522" y="2437"/>
                    <a:pt x="1343" y="2437"/>
                  </a:cubicBezTo>
                  <a:cubicBezTo>
                    <a:pt x="1223" y="2437"/>
                    <a:pt x="1103" y="2409"/>
                    <a:pt x="1003" y="2409"/>
                  </a:cubicBezTo>
                  <a:cubicBezTo>
                    <a:pt x="989" y="2409"/>
                    <a:pt x="975" y="2408"/>
                    <a:pt x="961" y="2408"/>
                  </a:cubicBezTo>
                  <a:cubicBezTo>
                    <a:pt x="0" y="2408"/>
                    <a:pt x="1" y="3943"/>
                    <a:pt x="947" y="3943"/>
                  </a:cubicBezTo>
                  <a:cubicBezTo>
                    <a:pt x="1068" y="3943"/>
                    <a:pt x="1203" y="3919"/>
                    <a:pt x="1354" y="3863"/>
                  </a:cubicBezTo>
                  <a:cubicBezTo>
                    <a:pt x="1448" y="3824"/>
                    <a:pt x="1546" y="3804"/>
                    <a:pt x="1644" y="3804"/>
                  </a:cubicBezTo>
                  <a:cubicBezTo>
                    <a:pt x="1859" y="3804"/>
                    <a:pt x="2068" y="3899"/>
                    <a:pt x="2206" y="4088"/>
                  </a:cubicBezTo>
                  <a:cubicBezTo>
                    <a:pt x="2361" y="4291"/>
                    <a:pt x="2607" y="4409"/>
                    <a:pt x="2852" y="4409"/>
                  </a:cubicBezTo>
                  <a:cubicBezTo>
                    <a:pt x="3121" y="4409"/>
                    <a:pt x="3390" y="4266"/>
                    <a:pt x="3534" y="3938"/>
                  </a:cubicBezTo>
                  <a:cubicBezTo>
                    <a:pt x="3573" y="3810"/>
                    <a:pt x="3624" y="3740"/>
                    <a:pt x="3689" y="3740"/>
                  </a:cubicBezTo>
                  <a:cubicBezTo>
                    <a:pt x="3751" y="3740"/>
                    <a:pt x="3824" y="3803"/>
                    <a:pt x="3910" y="3938"/>
                  </a:cubicBezTo>
                  <a:cubicBezTo>
                    <a:pt x="4153" y="4323"/>
                    <a:pt x="4478" y="4469"/>
                    <a:pt x="4786" y="4469"/>
                  </a:cubicBezTo>
                  <a:cubicBezTo>
                    <a:pt x="5461" y="4469"/>
                    <a:pt x="6055" y="3767"/>
                    <a:pt x="5539" y="3336"/>
                  </a:cubicBezTo>
                  <a:cubicBezTo>
                    <a:pt x="6592" y="3236"/>
                    <a:pt x="6642" y="2008"/>
                    <a:pt x="5965" y="1908"/>
                  </a:cubicBezTo>
                  <a:cubicBezTo>
                    <a:pt x="5514" y="1833"/>
                    <a:pt x="5564" y="1783"/>
                    <a:pt x="5714" y="1407"/>
                  </a:cubicBezTo>
                  <a:cubicBezTo>
                    <a:pt x="5819" y="1113"/>
                    <a:pt x="5608" y="819"/>
                    <a:pt x="5346" y="819"/>
                  </a:cubicBezTo>
                  <a:cubicBezTo>
                    <a:pt x="5295" y="819"/>
                    <a:pt x="5241" y="831"/>
                    <a:pt x="5188" y="855"/>
                  </a:cubicBezTo>
                  <a:cubicBezTo>
                    <a:pt x="5339" y="529"/>
                    <a:pt x="5113" y="78"/>
                    <a:pt x="4637" y="3"/>
                  </a:cubicBezTo>
                  <a:cubicBezTo>
                    <a:pt x="4617" y="1"/>
                    <a:pt x="4597" y="1"/>
                    <a:pt x="4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9"/>
            <p:cNvSpPr/>
            <p:nvPr/>
          </p:nvSpPr>
          <p:spPr>
            <a:xfrm>
              <a:off x="4876423" y="2778020"/>
              <a:ext cx="2207130" cy="3351502"/>
            </a:xfrm>
            <a:custGeom>
              <a:avLst/>
              <a:gdLst/>
              <a:ahLst/>
              <a:cxnLst/>
              <a:rect l="l" t="t" r="r" b="b"/>
              <a:pathLst>
                <a:path w="23636" h="35891" extrusionOk="0">
                  <a:moveTo>
                    <a:pt x="16868" y="9023"/>
                  </a:moveTo>
                  <a:cubicBezTo>
                    <a:pt x="16943" y="9048"/>
                    <a:pt x="16993" y="9098"/>
                    <a:pt x="17019" y="9174"/>
                  </a:cubicBezTo>
                  <a:lnTo>
                    <a:pt x="18547" y="15364"/>
                  </a:lnTo>
                  <a:cubicBezTo>
                    <a:pt x="18648" y="15840"/>
                    <a:pt x="18898" y="17369"/>
                    <a:pt x="18823" y="17670"/>
                  </a:cubicBezTo>
                  <a:cubicBezTo>
                    <a:pt x="18798" y="17820"/>
                    <a:pt x="18698" y="18096"/>
                    <a:pt x="18572" y="18397"/>
                  </a:cubicBezTo>
                  <a:cubicBezTo>
                    <a:pt x="18472" y="18672"/>
                    <a:pt x="18347" y="19023"/>
                    <a:pt x="18347" y="19098"/>
                  </a:cubicBezTo>
                  <a:cubicBezTo>
                    <a:pt x="18322" y="19149"/>
                    <a:pt x="18322" y="19249"/>
                    <a:pt x="18322" y="19474"/>
                  </a:cubicBezTo>
                  <a:cubicBezTo>
                    <a:pt x="18322" y="19525"/>
                    <a:pt x="18322" y="19550"/>
                    <a:pt x="18297" y="19600"/>
                  </a:cubicBezTo>
                  <a:cubicBezTo>
                    <a:pt x="18272" y="19600"/>
                    <a:pt x="18247" y="19625"/>
                    <a:pt x="18222" y="19675"/>
                  </a:cubicBezTo>
                  <a:cubicBezTo>
                    <a:pt x="18197" y="19725"/>
                    <a:pt x="18146" y="19750"/>
                    <a:pt x="18071" y="19750"/>
                  </a:cubicBezTo>
                  <a:lnTo>
                    <a:pt x="18021" y="19750"/>
                  </a:lnTo>
                  <a:cubicBezTo>
                    <a:pt x="17946" y="19725"/>
                    <a:pt x="17896" y="19625"/>
                    <a:pt x="17896" y="19550"/>
                  </a:cubicBezTo>
                  <a:cubicBezTo>
                    <a:pt x="17996" y="18422"/>
                    <a:pt x="18021" y="17519"/>
                    <a:pt x="17971" y="16868"/>
                  </a:cubicBezTo>
                  <a:cubicBezTo>
                    <a:pt x="17971" y="16843"/>
                    <a:pt x="17695" y="13409"/>
                    <a:pt x="16066" y="11003"/>
                  </a:cubicBezTo>
                  <a:cubicBezTo>
                    <a:pt x="16041" y="10953"/>
                    <a:pt x="16016" y="10903"/>
                    <a:pt x="16041" y="10853"/>
                  </a:cubicBezTo>
                  <a:cubicBezTo>
                    <a:pt x="16041" y="10828"/>
                    <a:pt x="16217" y="10276"/>
                    <a:pt x="16417" y="9499"/>
                  </a:cubicBezTo>
                  <a:cubicBezTo>
                    <a:pt x="16417" y="9449"/>
                    <a:pt x="16417" y="9424"/>
                    <a:pt x="16442" y="9399"/>
                  </a:cubicBezTo>
                  <a:cubicBezTo>
                    <a:pt x="16542" y="9324"/>
                    <a:pt x="16618" y="9224"/>
                    <a:pt x="16693" y="9123"/>
                  </a:cubicBezTo>
                  <a:cubicBezTo>
                    <a:pt x="16718" y="9073"/>
                    <a:pt x="16768" y="9023"/>
                    <a:pt x="16843" y="9023"/>
                  </a:cubicBezTo>
                  <a:close/>
                  <a:moveTo>
                    <a:pt x="17846" y="21404"/>
                  </a:moveTo>
                  <a:cubicBezTo>
                    <a:pt x="17946" y="21429"/>
                    <a:pt x="18021" y="21504"/>
                    <a:pt x="18021" y="21605"/>
                  </a:cubicBezTo>
                  <a:cubicBezTo>
                    <a:pt x="17996" y="22031"/>
                    <a:pt x="17971" y="22482"/>
                    <a:pt x="17996" y="22983"/>
                  </a:cubicBezTo>
                  <a:cubicBezTo>
                    <a:pt x="17996" y="23033"/>
                    <a:pt x="17971" y="23083"/>
                    <a:pt x="17921" y="23134"/>
                  </a:cubicBezTo>
                  <a:cubicBezTo>
                    <a:pt x="17896" y="23159"/>
                    <a:pt x="17846" y="23159"/>
                    <a:pt x="17796" y="23159"/>
                  </a:cubicBezTo>
                  <a:lnTo>
                    <a:pt x="17745" y="23159"/>
                  </a:lnTo>
                  <a:cubicBezTo>
                    <a:pt x="17695" y="23134"/>
                    <a:pt x="17645" y="23108"/>
                    <a:pt x="17570" y="23108"/>
                  </a:cubicBezTo>
                  <a:cubicBezTo>
                    <a:pt x="17470" y="23083"/>
                    <a:pt x="17420" y="22983"/>
                    <a:pt x="17420" y="22883"/>
                  </a:cubicBezTo>
                  <a:cubicBezTo>
                    <a:pt x="17495" y="22432"/>
                    <a:pt x="17570" y="21981"/>
                    <a:pt x="17645" y="21555"/>
                  </a:cubicBezTo>
                  <a:cubicBezTo>
                    <a:pt x="17645" y="21479"/>
                    <a:pt x="17745" y="21404"/>
                    <a:pt x="17821" y="21404"/>
                  </a:cubicBezTo>
                  <a:close/>
                  <a:moveTo>
                    <a:pt x="19976" y="20602"/>
                  </a:moveTo>
                  <a:cubicBezTo>
                    <a:pt x="20051" y="20602"/>
                    <a:pt x="20126" y="20652"/>
                    <a:pt x="20151" y="20728"/>
                  </a:cubicBezTo>
                  <a:cubicBezTo>
                    <a:pt x="20327" y="21279"/>
                    <a:pt x="20477" y="21956"/>
                    <a:pt x="20603" y="22707"/>
                  </a:cubicBezTo>
                  <a:cubicBezTo>
                    <a:pt x="20628" y="22808"/>
                    <a:pt x="20552" y="22883"/>
                    <a:pt x="20477" y="22908"/>
                  </a:cubicBezTo>
                  <a:cubicBezTo>
                    <a:pt x="20227" y="22983"/>
                    <a:pt x="19951" y="23058"/>
                    <a:pt x="19650" y="23159"/>
                  </a:cubicBezTo>
                  <a:lnTo>
                    <a:pt x="19600" y="23159"/>
                  </a:lnTo>
                  <a:cubicBezTo>
                    <a:pt x="19550" y="23159"/>
                    <a:pt x="19525" y="23159"/>
                    <a:pt x="19475" y="23134"/>
                  </a:cubicBezTo>
                  <a:cubicBezTo>
                    <a:pt x="19425" y="23083"/>
                    <a:pt x="19400" y="23033"/>
                    <a:pt x="19425" y="22958"/>
                  </a:cubicBezTo>
                  <a:cubicBezTo>
                    <a:pt x="19500" y="22332"/>
                    <a:pt x="19625" y="21755"/>
                    <a:pt x="19700" y="21229"/>
                  </a:cubicBezTo>
                  <a:cubicBezTo>
                    <a:pt x="19750" y="21053"/>
                    <a:pt x="19775" y="20903"/>
                    <a:pt x="19801" y="20753"/>
                  </a:cubicBezTo>
                  <a:cubicBezTo>
                    <a:pt x="19801" y="20652"/>
                    <a:pt x="19876" y="20602"/>
                    <a:pt x="19976" y="20602"/>
                  </a:cubicBezTo>
                  <a:close/>
                  <a:moveTo>
                    <a:pt x="19525" y="19650"/>
                  </a:moveTo>
                  <a:cubicBezTo>
                    <a:pt x="19575" y="19650"/>
                    <a:pt x="19625" y="19675"/>
                    <a:pt x="19650" y="19700"/>
                  </a:cubicBezTo>
                  <a:cubicBezTo>
                    <a:pt x="19725" y="19775"/>
                    <a:pt x="19775" y="19875"/>
                    <a:pt x="19775" y="19976"/>
                  </a:cubicBezTo>
                  <a:cubicBezTo>
                    <a:pt x="19801" y="20101"/>
                    <a:pt x="19775" y="20427"/>
                    <a:pt x="19650" y="21078"/>
                  </a:cubicBezTo>
                  <a:cubicBezTo>
                    <a:pt x="19575" y="21655"/>
                    <a:pt x="19450" y="22357"/>
                    <a:pt x="19374" y="23134"/>
                  </a:cubicBezTo>
                  <a:cubicBezTo>
                    <a:pt x="19374" y="23209"/>
                    <a:pt x="19324" y="23284"/>
                    <a:pt x="19249" y="23309"/>
                  </a:cubicBezTo>
                  <a:cubicBezTo>
                    <a:pt x="18873" y="23434"/>
                    <a:pt x="18598" y="23535"/>
                    <a:pt x="18598" y="23535"/>
                  </a:cubicBezTo>
                  <a:cubicBezTo>
                    <a:pt x="18572" y="23560"/>
                    <a:pt x="18547" y="23560"/>
                    <a:pt x="18522" y="23560"/>
                  </a:cubicBezTo>
                  <a:cubicBezTo>
                    <a:pt x="18472" y="23560"/>
                    <a:pt x="18422" y="23535"/>
                    <a:pt x="18397" y="23484"/>
                  </a:cubicBezTo>
                  <a:cubicBezTo>
                    <a:pt x="18397" y="23484"/>
                    <a:pt x="18347" y="23434"/>
                    <a:pt x="18222" y="23359"/>
                  </a:cubicBezTo>
                  <a:cubicBezTo>
                    <a:pt x="18171" y="23309"/>
                    <a:pt x="18121" y="23259"/>
                    <a:pt x="18121" y="23209"/>
                  </a:cubicBezTo>
                  <a:cubicBezTo>
                    <a:pt x="18071" y="22081"/>
                    <a:pt x="18021" y="20803"/>
                    <a:pt x="18197" y="19951"/>
                  </a:cubicBezTo>
                  <a:cubicBezTo>
                    <a:pt x="18222" y="19875"/>
                    <a:pt x="18297" y="19825"/>
                    <a:pt x="18397" y="19825"/>
                  </a:cubicBezTo>
                  <a:cubicBezTo>
                    <a:pt x="18472" y="19825"/>
                    <a:pt x="18522" y="19850"/>
                    <a:pt x="18547" y="19926"/>
                  </a:cubicBezTo>
                  <a:lnTo>
                    <a:pt x="19274" y="19926"/>
                  </a:lnTo>
                  <a:lnTo>
                    <a:pt x="19349" y="19750"/>
                  </a:lnTo>
                  <a:cubicBezTo>
                    <a:pt x="19400" y="19700"/>
                    <a:pt x="19450" y="19675"/>
                    <a:pt x="19500" y="19650"/>
                  </a:cubicBezTo>
                  <a:close/>
                  <a:moveTo>
                    <a:pt x="12257" y="1"/>
                  </a:moveTo>
                  <a:cubicBezTo>
                    <a:pt x="11906" y="1"/>
                    <a:pt x="11555" y="176"/>
                    <a:pt x="11304" y="452"/>
                  </a:cubicBezTo>
                  <a:cubicBezTo>
                    <a:pt x="11003" y="778"/>
                    <a:pt x="10853" y="1204"/>
                    <a:pt x="10903" y="1655"/>
                  </a:cubicBezTo>
                  <a:cubicBezTo>
                    <a:pt x="10928" y="2081"/>
                    <a:pt x="11079" y="2432"/>
                    <a:pt x="11354" y="2758"/>
                  </a:cubicBezTo>
                  <a:cubicBezTo>
                    <a:pt x="11354" y="2783"/>
                    <a:pt x="11379" y="2833"/>
                    <a:pt x="11379" y="2858"/>
                  </a:cubicBezTo>
                  <a:lnTo>
                    <a:pt x="11430" y="3033"/>
                  </a:lnTo>
                  <a:cubicBezTo>
                    <a:pt x="11455" y="3083"/>
                    <a:pt x="11480" y="3209"/>
                    <a:pt x="11480" y="3209"/>
                  </a:cubicBezTo>
                  <a:cubicBezTo>
                    <a:pt x="11505" y="3234"/>
                    <a:pt x="11505" y="3259"/>
                    <a:pt x="11505" y="3284"/>
                  </a:cubicBezTo>
                  <a:lnTo>
                    <a:pt x="11530" y="3334"/>
                  </a:lnTo>
                  <a:cubicBezTo>
                    <a:pt x="11530" y="3359"/>
                    <a:pt x="11555" y="3384"/>
                    <a:pt x="11555" y="3434"/>
                  </a:cubicBezTo>
                  <a:lnTo>
                    <a:pt x="11580" y="3459"/>
                  </a:lnTo>
                  <a:cubicBezTo>
                    <a:pt x="11580" y="3484"/>
                    <a:pt x="11605" y="3509"/>
                    <a:pt x="11605" y="3534"/>
                  </a:cubicBezTo>
                  <a:cubicBezTo>
                    <a:pt x="11605" y="3534"/>
                    <a:pt x="11630" y="3560"/>
                    <a:pt x="11630" y="3560"/>
                  </a:cubicBezTo>
                  <a:cubicBezTo>
                    <a:pt x="11655" y="3585"/>
                    <a:pt x="11655" y="3635"/>
                    <a:pt x="11680" y="3635"/>
                  </a:cubicBezTo>
                  <a:cubicBezTo>
                    <a:pt x="11680" y="3635"/>
                    <a:pt x="11680" y="3660"/>
                    <a:pt x="11705" y="3660"/>
                  </a:cubicBezTo>
                  <a:cubicBezTo>
                    <a:pt x="11705" y="3685"/>
                    <a:pt x="11730" y="3685"/>
                    <a:pt x="11755" y="3710"/>
                  </a:cubicBezTo>
                  <a:cubicBezTo>
                    <a:pt x="11831" y="3785"/>
                    <a:pt x="11931" y="3835"/>
                    <a:pt x="12056" y="3835"/>
                  </a:cubicBezTo>
                  <a:cubicBezTo>
                    <a:pt x="12131" y="3860"/>
                    <a:pt x="12206" y="3935"/>
                    <a:pt x="12206" y="4036"/>
                  </a:cubicBezTo>
                  <a:cubicBezTo>
                    <a:pt x="12206" y="4111"/>
                    <a:pt x="12131" y="4211"/>
                    <a:pt x="12031" y="4211"/>
                  </a:cubicBezTo>
                  <a:cubicBezTo>
                    <a:pt x="11229" y="4311"/>
                    <a:pt x="10602" y="4462"/>
                    <a:pt x="10527" y="4487"/>
                  </a:cubicBezTo>
                  <a:cubicBezTo>
                    <a:pt x="10076" y="4637"/>
                    <a:pt x="9199" y="4988"/>
                    <a:pt x="8547" y="7444"/>
                  </a:cubicBezTo>
                  <a:cubicBezTo>
                    <a:pt x="8196" y="8848"/>
                    <a:pt x="7545" y="11204"/>
                    <a:pt x="7169" y="11956"/>
                  </a:cubicBezTo>
                  <a:lnTo>
                    <a:pt x="7294" y="12106"/>
                  </a:lnTo>
                  <a:cubicBezTo>
                    <a:pt x="7344" y="12156"/>
                    <a:pt x="7344" y="12206"/>
                    <a:pt x="7344" y="12256"/>
                  </a:cubicBezTo>
                  <a:lnTo>
                    <a:pt x="6743" y="17494"/>
                  </a:lnTo>
                  <a:lnTo>
                    <a:pt x="7144" y="18071"/>
                  </a:lnTo>
                  <a:cubicBezTo>
                    <a:pt x="7169" y="18121"/>
                    <a:pt x="7169" y="18171"/>
                    <a:pt x="7169" y="18246"/>
                  </a:cubicBezTo>
                  <a:cubicBezTo>
                    <a:pt x="7144" y="18271"/>
                    <a:pt x="7119" y="18321"/>
                    <a:pt x="7069" y="18347"/>
                  </a:cubicBezTo>
                  <a:cubicBezTo>
                    <a:pt x="7069" y="18422"/>
                    <a:pt x="7119" y="18622"/>
                    <a:pt x="7219" y="18798"/>
                  </a:cubicBezTo>
                  <a:cubicBezTo>
                    <a:pt x="7219" y="18823"/>
                    <a:pt x="7344" y="19073"/>
                    <a:pt x="7420" y="19374"/>
                  </a:cubicBezTo>
                  <a:cubicBezTo>
                    <a:pt x="7495" y="19575"/>
                    <a:pt x="7520" y="19725"/>
                    <a:pt x="7520" y="19875"/>
                  </a:cubicBezTo>
                  <a:cubicBezTo>
                    <a:pt x="7520" y="20301"/>
                    <a:pt x="7520" y="20627"/>
                    <a:pt x="7520" y="20627"/>
                  </a:cubicBezTo>
                  <a:cubicBezTo>
                    <a:pt x="7520" y="20728"/>
                    <a:pt x="7445" y="20803"/>
                    <a:pt x="7369" y="20803"/>
                  </a:cubicBezTo>
                  <a:lnTo>
                    <a:pt x="6442" y="20953"/>
                  </a:lnTo>
                  <a:lnTo>
                    <a:pt x="6417" y="20953"/>
                  </a:lnTo>
                  <a:cubicBezTo>
                    <a:pt x="6317" y="20953"/>
                    <a:pt x="6242" y="20903"/>
                    <a:pt x="6242" y="20828"/>
                  </a:cubicBezTo>
                  <a:cubicBezTo>
                    <a:pt x="6216" y="20753"/>
                    <a:pt x="6166" y="20677"/>
                    <a:pt x="6091" y="20627"/>
                  </a:cubicBezTo>
                  <a:cubicBezTo>
                    <a:pt x="6041" y="20577"/>
                    <a:pt x="6016" y="20502"/>
                    <a:pt x="6041" y="20427"/>
                  </a:cubicBezTo>
                  <a:cubicBezTo>
                    <a:pt x="6066" y="20352"/>
                    <a:pt x="6116" y="20301"/>
                    <a:pt x="6191" y="20301"/>
                  </a:cubicBezTo>
                  <a:cubicBezTo>
                    <a:pt x="6693" y="20251"/>
                    <a:pt x="6893" y="19926"/>
                    <a:pt x="6918" y="19650"/>
                  </a:cubicBezTo>
                  <a:cubicBezTo>
                    <a:pt x="6918" y="19474"/>
                    <a:pt x="6843" y="19274"/>
                    <a:pt x="6617" y="19224"/>
                  </a:cubicBezTo>
                  <a:cubicBezTo>
                    <a:pt x="6392" y="19199"/>
                    <a:pt x="6216" y="19149"/>
                    <a:pt x="6141" y="19023"/>
                  </a:cubicBezTo>
                  <a:cubicBezTo>
                    <a:pt x="6066" y="18898"/>
                    <a:pt x="6116" y="18748"/>
                    <a:pt x="6191" y="18572"/>
                  </a:cubicBezTo>
                  <a:lnTo>
                    <a:pt x="6216" y="18497"/>
                  </a:lnTo>
                  <a:cubicBezTo>
                    <a:pt x="6267" y="18422"/>
                    <a:pt x="6242" y="18321"/>
                    <a:pt x="6191" y="18246"/>
                  </a:cubicBezTo>
                  <a:cubicBezTo>
                    <a:pt x="6166" y="18196"/>
                    <a:pt x="6091" y="18146"/>
                    <a:pt x="6016" y="18146"/>
                  </a:cubicBezTo>
                  <a:cubicBezTo>
                    <a:pt x="5991" y="18146"/>
                    <a:pt x="5966" y="18146"/>
                    <a:pt x="5941" y="18171"/>
                  </a:cubicBezTo>
                  <a:lnTo>
                    <a:pt x="5866" y="18171"/>
                  </a:lnTo>
                  <a:cubicBezTo>
                    <a:pt x="5815" y="18171"/>
                    <a:pt x="5765" y="18171"/>
                    <a:pt x="5740" y="18121"/>
                  </a:cubicBezTo>
                  <a:cubicBezTo>
                    <a:pt x="5690" y="18071"/>
                    <a:pt x="5665" y="17996"/>
                    <a:pt x="5715" y="17920"/>
                  </a:cubicBezTo>
                  <a:cubicBezTo>
                    <a:pt x="5740" y="17820"/>
                    <a:pt x="5740" y="17695"/>
                    <a:pt x="5665" y="17595"/>
                  </a:cubicBezTo>
                  <a:cubicBezTo>
                    <a:pt x="5640" y="17519"/>
                    <a:pt x="5515" y="17369"/>
                    <a:pt x="5289" y="17344"/>
                  </a:cubicBezTo>
                  <a:lnTo>
                    <a:pt x="5214" y="17344"/>
                  </a:lnTo>
                  <a:cubicBezTo>
                    <a:pt x="5139" y="17344"/>
                    <a:pt x="5064" y="17369"/>
                    <a:pt x="4963" y="17394"/>
                  </a:cubicBezTo>
                  <a:cubicBezTo>
                    <a:pt x="4838" y="17419"/>
                    <a:pt x="4688" y="17469"/>
                    <a:pt x="4462" y="17469"/>
                  </a:cubicBezTo>
                  <a:lnTo>
                    <a:pt x="4337" y="17469"/>
                  </a:lnTo>
                  <a:cubicBezTo>
                    <a:pt x="3961" y="17469"/>
                    <a:pt x="3710" y="17545"/>
                    <a:pt x="3435" y="17720"/>
                  </a:cubicBezTo>
                  <a:cubicBezTo>
                    <a:pt x="2858" y="18121"/>
                    <a:pt x="2758" y="18697"/>
                    <a:pt x="2708" y="19048"/>
                  </a:cubicBezTo>
                  <a:cubicBezTo>
                    <a:pt x="2683" y="19149"/>
                    <a:pt x="2683" y="19224"/>
                    <a:pt x="2658" y="19274"/>
                  </a:cubicBezTo>
                  <a:cubicBezTo>
                    <a:pt x="2557" y="19600"/>
                    <a:pt x="2357" y="19775"/>
                    <a:pt x="2056" y="19775"/>
                  </a:cubicBezTo>
                  <a:cubicBezTo>
                    <a:pt x="1956" y="19775"/>
                    <a:pt x="1881" y="19750"/>
                    <a:pt x="1805" y="19750"/>
                  </a:cubicBezTo>
                  <a:cubicBezTo>
                    <a:pt x="1755" y="19750"/>
                    <a:pt x="1730" y="19725"/>
                    <a:pt x="1680" y="19725"/>
                  </a:cubicBezTo>
                  <a:lnTo>
                    <a:pt x="1655" y="19725"/>
                  </a:lnTo>
                  <a:cubicBezTo>
                    <a:pt x="1279" y="19725"/>
                    <a:pt x="1154" y="20026"/>
                    <a:pt x="1129" y="20151"/>
                  </a:cubicBezTo>
                  <a:cubicBezTo>
                    <a:pt x="1079" y="20402"/>
                    <a:pt x="1129" y="20728"/>
                    <a:pt x="1379" y="20853"/>
                  </a:cubicBezTo>
                  <a:cubicBezTo>
                    <a:pt x="1429" y="20878"/>
                    <a:pt x="1455" y="20903"/>
                    <a:pt x="1480" y="20978"/>
                  </a:cubicBezTo>
                  <a:cubicBezTo>
                    <a:pt x="1480" y="21028"/>
                    <a:pt x="1480" y="21078"/>
                    <a:pt x="1455" y="21129"/>
                  </a:cubicBezTo>
                  <a:cubicBezTo>
                    <a:pt x="878" y="21905"/>
                    <a:pt x="352" y="25114"/>
                    <a:pt x="327" y="25640"/>
                  </a:cubicBezTo>
                  <a:cubicBezTo>
                    <a:pt x="302" y="26116"/>
                    <a:pt x="577" y="27018"/>
                    <a:pt x="577" y="27018"/>
                  </a:cubicBezTo>
                  <a:cubicBezTo>
                    <a:pt x="577" y="27068"/>
                    <a:pt x="577" y="27093"/>
                    <a:pt x="577" y="27119"/>
                  </a:cubicBezTo>
                  <a:lnTo>
                    <a:pt x="1" y="30276"/>
                  </a:lnTo>
                  <a:cubicBezTo>
                    <a:pt x="327" y="30377"/>
                    <a:pt x="1229" y="30627"/>
                    <a:pt x="2407" y="30778"/>
                  </a:cubicBezTo>
                  <a:cubicBezTo>
                    <a:pt x="2507" y="30778"/>
                    <a:pt x="2557" y="30878"/>
                    <a:pt x="2557" y="30978"/>
                  </a:cubicBezTo>
                  <a:cubicBezTo>
                    <a:pt x="2557" y="31003"/>
                    <a:pt x="2557" y="31003"/>
                    <a:pt x="2557" y="31028"/>
                  </a:cubicBezTo>
                  <a:cubicBezTo>
                    <a:pt x="2532" y="31129"/>
                    <a:pt x="2482" y="31404"/>
                    <a:pt x="2482" y="31730"/>
                  </a:cubicBezTo>
                  <a:lnTo>
                    <a:pt x="2457" y="31805"/>
                  </a:lnTo>
                  <a:cubicBezTo>
                    <a:pt x="2432" y="32206"/>
                    <a:pt x="2407" y="32808"/>
                    <a:pt x="2908" y="33384"/>
                  </a:cubicBezTo>
                  <a:cubicBezTo>
                    <a:pt x="2933" y="33434"/>
                    <a:pt x="2958" y="33510"/>
                    <a:pt x="2933" y="33585"/>
                  </a:cubicBezTo>
                  <a:cubicBezTo>
                    <a:pt x="2708" y="34111"/>
                    <a:pt x="2482" y="34738"/>
                    <a:pt x="2407" y="34938"/>
                  </a:cubicBezTo>
                  <a:cubicBezTo>
                    <a:pt x="2382" y="35038"/>
                    <a:pt x="2282" y="35364"/>
                    <a:pt x="2432" y="35690"/>
                  </a:cubicBezTo>
                  <a:cubicBezTo>
                    <a:pt x="2432" y="35690"/>
                    <a:pt x="2457" y="35690"/>
                    <a:pt x="2457" y="35715"/>
                  </a:cubicBezTo>
                  <a:cubicBezTo>
                    <a:pt x="2507" y="35815"/>
                    <a:pt x="2607" y="35891"/>
                    <a:pt x="2733" y="35891"/>
                  </a:cubicBezTo>
                  <a:lnTo>
                    <a:pt x="3209" y="35891"/>
                  </a:lnTo>
                  <a:cubicBezTo>
                    <a:pt x="3284" y="35891"/>
                    <a:pt x="3334" y="35865"/>
                    <a:pt x="3359" y="35865"/>
                  </a:cubicBezTo>
                  <a:cubicBezTo>
                    <a:pt x="3384" y="35815"/>
                    <a:pt x="3384" y="35665"/>
                    <a:pt x="3384" y="35540"/>
                  </a:cubicBezTo>
                  <a:cubicBezTo>
                    <a:pt x="3384" y="35389"/>
                    <a:pt x="3384" y="35189"/>
                    <a:pt x="3460" y="35013"/>
                  </a:cubicBezTo>
                  <a:cubicBezTo>
                    <a:pt x="3485" y="34963"/>
                    <a:pt x="3510" y="34913"/>
                    <a:pt x="3535" y="34838"/>
                  </a:cubicBezTo>
                  <a:cubicBezTo>
                    <a:pt x="3635" y="34612"/>
                    <a:pt x="3785" y="34312"/>
                    <a:pt x="3810" y="34036"/>
                  </a:cubicBezTo>
                  <a:cubicBezTo>
                    <a:pt x="3810" y="34036"/>
                    <a:pt x="3810" y="34011"/>
                    <a:pt x="3836" y="34011"/>
                  </a:cubicBezTo>
                  <a:cubicBezTo>
                    <a:pt x="3861" y="33785"/>
                    <a:pt x="3886" y="33459"/>
                    <a:pt x="3810" y="33259"/>
                  </a:cubicBezTo>
                  <a:cubicBezTo>
                    <a:pt x="3785" y="33234"/>
                    <a:pt x="3785" y="33209"/>
                    <a:pt x="3785" y="33159"/>
                  </a:cubicBezTo>
                  <a:lnTo>
                    <a:pt x="3961" y="31956"/>
                  </a:lnTo>
                  <a:cubicBezTo>
                    <a:pt x="4036" y="31505"/>
                    <a:pt x="4086" y="31254"/>
                    <a:pt x="4111" y="31129"/>
                  </a:cubicBezTo>
                  <a:cubicBezTo>
                    <a:pt x="4111" y="31104"/>
                    <a:pt x="4111" y="31104"/>
                    <a:pt x="4111" y="31078"/>
                  </a:cubicBezTo>
                  <a:cubicBezTo>
                    <a:pt x="4111" y="30978"/>
                    <a:pt x="4211" y="30903"/>
                    <a:pt x="4312" y="30903"/>
                  </a:cubicBezTo>
                  <a:lnTo>
                    <a:pt x="4587" y="30903"/>
                  </a:lnTo>
                  <a:cubicBezTo>
                    <a:pt x="4688" y="30903"/>
                    <a:pt x="4763" y="30978"/>
                    <a:pt x="4763" y="31078"/>
                  </a:cubicBezTo>
                  <a:lnTo>
                    <a:pt x="5790" y="35464"/>
                  </a:lnTo>
                  <a:cubicBezTo>
                    <a:pt x="5790" y="35490"/>
                    <a:pt x="5790" y="35540"/>
                    <a:pt x="5790" y="35565"/>
                  </a:cubicBezTo>
                  <a:cubicBezTo>
                    <a:pt x="5790" y="35590"/>
                    <a:pt x="5715" y="35690"/>
                    <a:pt x="5740" y="35891"/>
                  </a:cubicBezTo>
                  <a:lnTo>
                    <a:pt x="6968" y="35891"/>
                  </a:lnTo>
                  <a:cubicBezTo>
                    <a:pt x="6818" y="35790"/>
                    <a:pt x="6517" y="35665"/>
                    <a:pt x="6517" y="35665"/>
                  </a:cubicBezTo>
                  <a:cubicBezTo>
                    <a:pt x="6442" y="35640"/>
                    <a:pt x="6392" y="35565"/>
                    <a:pt x="6392" y="35490"/>
                  </a:cubicBezTo>
                  <a:lnTo>
                    <a:pt x="6517" y="30953"/>
                  </a:lnTo>
                  <a:cubicBezTo>
                    <a:pt x="6517" y="30928"/>
                    <a:pt x="6517" y="30928"/>
                    <a:pt x="6517" y="30903"/>
                  </a:cubicBezTo>
                  <a:cubicBezTo>
                    <a:pt x="6492" y="30828"/>
                    <a:pt x="6567" y="30728"/>
                    <a:pt x="6668" y="30703"/>
                  </a:cubicBezTo>
                  <a:cubicBezTo>
                    <a:pt x="7369" y="30577"/>
                    <a:pt x="8021" y="30402"/>
                    <a:pt x="8623" y="30151"/>
                  </a:cubicBezTo>
                  <a:lnTo>
                    <a:pt x="6392" y="23459"/>
                  </a:lnTo>
                  <a:cubicBezTo>
                    <a:pt x="6392" y="23434"/>
                    <a:pt x="6367" y="23409"/>
                    <a:pt x="6392" y="23384"/>
                  </a:cubicBezTo>
                  <a:cubicBezTo>
                    <a:pt x="6417" y="22983"/>
                    <a:pt x="6442" y="22607"/>
                    <a:pt x="6442" y="22231"/>
                  </a:cubicBezTo>
                  <a:cubicBezTo>
                    <a:pt x="6442" y="22156"/>
                    <a:pt x="6492" y="22081"/>
                    <a:pt x="6567" y="22056"/>
                  </a:cubicBezTo>
                  <a:cubicBezTo>
                    <a:pt x="7495" y="21805"/>
                    <a:pt x="8121" y="21504"/>
                    <a:pt x="8297" y="21204"/>
                  </a:cubicBezTo>
                  <a:cubicBezTo>
                    <a:pt x="8572" y="20753"/>
                    <a:pt x="8146" y="19850"/>
                    <a:pt x="7946" y="19525"/>
                  </a:cubicBezTo>
                  <a:cubicBezTo>
                    <a:pt x="7921" y="19474"/>
                    <a:pt x="7921" y="19399"/>
                    <a:pt x="7946" y="19349"/>
                  </a:cubicBezTo>
                  <a:cubicBezTo>
                    <a:pt x="8146" y="18873"/>
                    <a:pt x="7996" y="18697"/>
                    <a:pt x="7996" y="18697"/>
                  </a:cubicBezTo>
                  <a:cubicBezTo>
                    <a:pt x="7946" y="18672"/>
                    <a:pt x="7921" y="18597"/>
                    <a:pt x="7946" y="18522"/>
                  </a:cubicBezTo>
                  <a:cubicBezTo>
                    <a:pt x="7946" y="18447"/>
                    <a:pt x="7996" y="18397"/>
                    <a:pt x="8071" y="18372"/>
                  </a:cubicBezTo>
                  <a:cubicBezTo>
                    <a:pt x="8171" y="18372"/>
                    <a:pt x="8272" y="18347"/>
                    <a:pt x="8372" y="18321"/>
                  </a:cubicBezTo>
                  <a:cubicBezTo>
                    <a:pt x="8171" y="18196"/>
                    <a:pt x="8071" y="18146"/>
                    <a:pt x="8071" y="18146"/>
                  </a:cubicBezTo>
                  <a:cubicBezTo>
                    <a:pt x="7996" y="18121"/>
                    <a:pt x="7971" y="18071"/>
                    <a:pt x="7946" y="17996"/>
                  </a:cubicBezTo>
                  <a:cubicBezTo>
                    <a:pt x="7946" y="17971"/>
                    <a:pt x="7896" y="17620"/>
                    <a:pt x="7971" y="17369"/>
                  </a:cubicBezTo>
                  <a:cubicBezTo>
                    <a:pt x="7996" y="17219"/>
                    <a:pt x="8021" y="16692"/>
                    <a:pt x="7770" y="16492"/>
                  </a:cubicBezTo>
                  <a:cubicBezTo>
                    <a:pt x="7720" y="16442"/>
                    <a:pt x="7695" y="16392"/>
                    <a:pt x="7695" y="16342"/>
                  </a:cubicBezTo>
                  <a:lnTo>
                    <a:pt x="7695" y="15414"/>
                  </a:lnTo>
                  <a:cubicBezTo>
                    <a:pt x="7695" y="15389"/>
                    <a:pt x="7720" y="15364"/>
                    <a:pt x="7720" y="15339"/>
                  </a:cubicBezTo>
                  <a:cubicBezTo>
                    <a:pt x="7720" y="15339"/>
                    <a:pt x="8171" y="14261"/>
                    <a:pt x="8196" y="13760"/>
                  </a:cubicBezTo>
                  <a:cubicBezTo>
                    <a:pt x="8196" y="13685"/>
                    <a:pt x="8247" y="13610"/>
                    <a:pt x="8322" y="13610"/>
                  </a:cubicBezTo>
                  <a:cubicBezTo>
                    <a:pt x="8347" y="13585"/>
                    <a:pt x="8372" y="13585"/>
                    <a:pt x="8372" y="13585"/>
                  </a:cubicBezTo>
                  <a:lnTo>
                    <a:pt x="8422" y="13585"/>
                  </a:lnTo>
                  <a:cubicBezTo>
                    <a:pt x="8447" y="13509"/>
                    <a:pt x="8497" y="13409"/>
                    <a:pt x="8547" y="13309"/>
                  </a:cubicBezTo>
                  <a:cubicBezTo>
                    <a:pt x="8597" y="13159"/>
                    <a:pt x="8673" y="13008"/>
                    <a:pt x="8748" y="12808"/>
                  </a:cubicBezTo>
                  <a:cubicBezTo>
                    <a:pt x="8798" y="12707"/>
                    <a:pt x="8848" y="12582"/>
                    <a:pt x="8898" y="12457"/>
                  </a:cubicBezTo>
                  <a:cubicBezTo>
                    <a:pt x="8923" y="12407"/>
                    <a:pt x="8948" y="12331"/>
                    <a:pt x="8973" y="12281"/>
                  </a:cubicBezTo>
                  <a:cubicBezTo>
                    <a:pt x="9024" y="12156"/>
                    <a:pt x="9049" y="12031"/>
                    <a:pt x="9099" y="11930"/>
                  </a:cubicBezTo>
                  <a:cubicBezTo>
                    <a:pt x="9124" y="11830"/>
                    <a:pt x="9174" y="11730"/>
                    <a:pt x="9199" y="11630"/>
                  </a:cubicBezTo>
                  <a:lnTo>
                    <a:pt x="9224" y="11479"/>
                  </a:lnTo>
                  <a:cubicBezTo>
                    <a:pt x="9274" y="11329"/>
                    <a:pt x="9324" y="11128"/>
                    <a:pt x="9399" y="10928"/>
                  </a:cubicBezTo>
                  <a:lnTo>
                    <a:pt x="9450" y="10702"/>
                  </a:lnTo>
                  <a:lnTo>
                    <a:pt x="10176" y="8171"/>
                  </a:lnTo>
                  <a:cubicBezTo>
                    <a:pt x="10201" y="8096"/>
                    <a:pt x="10252" y="8046"/>
                    <a:pt x="10352" y="8021"/>
                  </a:cubicBezTo>
                  <a:cubicBezTo>
                    <a:pt x="10452" y="8021"/>
                    <a:pt x="10527" y="8096"/>
                    <a:pt x="10527" y="8171"/>
                  </a:cubicBezTo>
                  <a:cubicBezTo>
                    <a:pt x="10703" y="8948"/>
                    <a:pt x="10953" y="9399"/>
                    <a:pt x="11154" y="9775"/>
                  </a:cubicBezTo>
                  <a:cubicBezTo>
                    <a:pt x="11329" y="10126"/>
                    <a:pt x="11480" y="10427"/>
                    <a:pt x="11480" y="10803"/>
                  </a:cubicBezTo>
                  <a:cubicBezTo>
                    <a:pt x="11480" y="11128"/>
                    <a:pt x="11254" y="11680"/>
                    <a:pt x="10903" y="12407"/>
                  </a:cubicBezTo>
                  <a:cubicBezTo>
                    <a:pt x="10327" y="13635"/>
                    <a:pt x="9550" y="15314"/>
                    <a:pt x="9550" y="16868"/>
                  </a:cubicBezTo>
                  <a:cubicBezTo>
                    <a:pt x="9550" y="18823"/>
                    <a:pt x="10101" y="20377"/>
                    <a:pt x="10628" y="21855"/>
                  </a:cubicBezTo>
                  <a:cubicBezTo>
                    <a:pt x="11079" y="23108"/>
                    <a:pt x="11480" y="24286"/>
                    <a:pt x="11480" y="25590"/>
                  </a:cubicBezTo>
                  <a:cubicBezTo>
                    <a:pt x="11480" y="25665"/>
                    <a:pt x="11480" y="25765"/>
                    <a:pt x="11480" y="25865"/>
                  </a:cubicBezTo>
                  <a:cubicBezTo>
                    <a:pt x="11480" y="27093"/>
                    <a:pt x="11455" y="30026"/>
                    <a:pt x="12633" y="34337"/>
                  </a:cubicBezTo>
                  <a:cubicBezTo>
                    <a:pt x="12658" y="34412"/>
                    <a:pt x="12633" y="34462"/>
                    <a:pt x="12582" y="34512"/>
                  </a:cubicBezTo>
                  <a:cubicBezTo>
                    <a:pt x="12557" y="34537"/>
                    <a:pt x="11881" y="35264"/>
                    <a:pt x="11555" y="35590"/>
                  </a:cubicBezTo>
                  <a:cubicBezTo>
                    <a:pt x="11430" y="35690"/>
                    <a:pt x="11379" y="35815"/>
                    <a:pt x="11379" y="35891"/>
                  </a:cubicBezTo>
                  <a:lnTo>
                    <a:pt x="14412" y="35891"/>
                  </a:lnTo>
                  <a:cubicBezTo>
                    <a:pt x="14387" y="35540"/>
                    <a:pt x="14362" y="34813"/>
                    <a:pt x="14237" y="34462"/>
                  </a:cubicBezTo>
                  <a:cubicBezTo>
                    <a:pt x="14212" y="34437"/>
                    <a:pt x="14212" y="34412"/>
                    <a:pt x="14212" y="34387"/>
                  </a:cubicBezTo>
                  <a:lnTo>
                    <a:pt x="13510" y="19199"/>
                  </a:lnTo>
                  <a:cubicBezTo>
                    <a:pt x="13485" y="19098"/>
                    <a:pt x="13560" y="19023"/>
                    <a:pt x="13660" y="18998"/>
                  </a:cubicBezTo>
                  <a:lnTo>
                    <a:pt x="13685" y="18998"/>
                  </a:lnTo>
                  <a:cubicBezTo>
                    <a:pt x="13785" y="18998"/>
                    <a:pt x="13861" y="19073"/>
                    <a:pt x="13861" y="19174"/>
                  </a:cubicBezTo>
                  <a:lnTo>
                    <a:pt x="14587" y="25615"/>
                  </a:lnTo>
                  <a:lnTo>
                    <a:pt x="15089" y="31254"/>
                  </a:lnTo>
                  <a:lnTo>
                    <a:pt x="15089" y="32256"/>
                  </a:lnTo>
                  <a:cubicBezTo>
                    <a:pt x="15064" y="32682"/>
                    <a:pt x="15214" y="32858"/>
                    <a:pt x="15389" y="33109"/>
                  </a:cubicBezTo>
                  <a:cubicBezTo>
                    <a:pt x="15415" y="33159"/>
                    <a:pt x="15440" y="33184"/>
                    <a:pt x="15465" y="33209"/>
                  </a:cubicBezTo>
                  <a:cubicBezTo>
                    <a:pt x="15490" y="33259"/>
                    <a:pt x="15515" y="33309"/>
                    <a:pt x="15490" y="33359"/>
                  </a:cubicBezTo>
                  <a:lnTo>
                    <a:pt x="15364" y="34462"/>
                  </a:lnTo>
                  <a:cubicBezTo>
                    <a:pt x="15339" y="34487"/>
                    <a:pt x="15339" y="34487"/>
                    <a:pt x="15339" y="34512"/>
                  </a:cubicBezTo>
                  <a:cubicBezTo>
                    <a:pt x="15314" y="34562"/>
                    <a:pt x="15289" y="34612"/>
                    <a:pt x="15264" y="34662"/>
                  </a:cubicBezTo>
                  <a:cubicBezTo>
                    <a:pt x="15239" y="34763"/>
                    <a:pt x="15214" y="34888"/>
                    <a:pt x="15214" y="34988"/>
                  </a:cubicBezTo>
                  <a:lnTo>
                    <a:pt x="15214" y="35289"/>
                  </a:lnTo>
                  <a:cubicBezTo>
                    <a:pt x="15189" y="35314"/>
                    <a:pt x="15189" y="35339"/>
                    <a:pt x="15214" y="35364"/>
                  </a:cubicBezTo>
                  <a:cubicBezTo>
                    <a:pt x="15214" y="35439"/>
                    <a:pt x="15214" y="35515"/>
                    <a:pt x="15239" y="35590"/>
                  </a:cubicBezTo>
                  <a:cubicBezTo>
                    <a:pt x="15314" y="35765"/>
                    <a:pt x="15515" y="35891"/>
                    <a:pt x="15715" y="35891"/>
                  </a:cubicBezTo>
                  <a:lnTo>
                    <a:pt x="16417" y="35891"/>
                  </a:lnTo>
                  <a:cubicBezTo>
                    <a:pt x="16567" y="35840"/>
                    <a:pt x="17520" y="35515"/>
                    <a:pt x="17394" y="34838"/>
                  </a:cubicBezTo>
                  <a:cubicBezTo>
                    <a:pt x="17219" y="33911"/>
                    <a:pt x="17019" y="32281"/>
                    <a:pt x="17019" y="32281"/>
                  </a:cubicBezTo>
                  <a:cubicBezTo>
                    <a:pt x="17019" y="32256"/>
                    <a:pt x="17019" y="32256"/>
                    <a:pt x="17019" y="32256"/>
                  </a:cubicBezTo>
                  <a:lnTo>
                    <a:pt x="17044" y="31028"/>
                  </a:lnTo>
                  <a:cubicBezTo>
                    <a:pt x="17044" y="31003"/>
                    <a:pt x="17044" y="31003"/>
                    <a:pt x="17044" y="31003"/>
                  </a:cubicBezTo>
                  <a:cubicBezTo>
                    <a:pt x="17119" y="30226"/>
                    <a:pt x="17169" y="29199"/>
                    <a:pt x="17144" y="27971"/>
                  </a:cubicBezTo>
                  <a:cubicBezTo>
                    <a:pt x="17144" y="27921"/>
                    <a:pt x="17169" y="27870"/>
                    <a:pt x="17219" y="27845"/>
                  </a:cubicBezTo>
                  <a:cubicBezTo>
                    <a:pt x="17244" y="27795"/>
                    <a:pt x="17294" y="27795"/>
                    <a:pt x="17344" y="27795"/>
                  </a:cubicBezTo>
                  <a:lnTo>
                    <a:pt x="17620" y="27795"/>
                  </a:lnTo>
                  <a:cubicBezTo>
                    <a:pt x="17620" y="27795"/>
                    <a:pt x="17620" y="27820"/>
                    <a:pt x="17645" y="27820"/>
                  </a:cubicBezTo>
                  <a:lnTo>
                    <a:pt x="17670" y="27820"/>
                  </a:lnTo>
                  <a:lnTo>
                    <a:pt x="20252" y="27996"/>
                  </a:lnTo>
                  <a:cubicBezTo>
                    <a:pt x="20277" y="27996"/>
                    <a:pt x="20302" y="27996"/>
                    <a:pt x="20327" y="28021"/>
                  </a:cubicBezTo>
                  <a:lnTo>
                    <a:pt x="20628" y="28021"/>
                  </a:lnTo>
                  <a:lnTo>
                    <a:pt x="22056" y="28121"/>
                  </a:lnTo>
                  <a:lnTo>
                    <a:pt x="22106" y="28121"/>
                  </a:lnTo>
                  <a:cubicBezTo>
                    <a:pt x="22507" y="28121"/>
                    <a:pt x="22858" y="27845"/>
                    <a:pt x="23159" y="27369"/>
                  </a:cubicBezTo>
                  <a:cubicBezTo>
                    <a:pt x="23460" y="26843"/>
                    <a:pt x="23635" y="26141"/>
                    <a:pt x="23635" y="25389"/>
                  </a:cubicBezTo>
                  <a:cubicBezTo>
                    <a:pt x="23635" y="23885"/>
                    <a:pt x="22958" y="22657"/>
                    <a:pt x="22106" y="22657"/>
                  </a:cubicBezTo>
                  <a:lnTo>
                    <a:pt x="22056" y="22657"/>
                  </a:lnTo>
                  <a:cubicBezTo>
                    <a:pt x="22006" y="22657"/>
                    <a:pt x="21956" y="22657"/>
                    <a:pt x="21906" y="22682"/>
                  </a:cubicBezTo>
                  <a:lnTo>
                    <a:pt x="21856" y="22682"/>
                  </a:lnTo>
                  <a:cubicBezTo>
                    <a:pt x="21831" y="22682"/>
                    <a:pt x="21806" y="22682"/>
                    <a:pt x="21780" y="22657"/>
                  </a:cubicBezTo>
                  <a:cubicBezTo>
                    <a:pt x="21555" y="22682"/>
                    <a:pt x="21254" y="22733"/>
                    <a:pt x="20903" y="22808"/>
                  </a:cubicBezTo>
                  <a:lnTo>
                    <a:pt x="20878" y="22808"/>
                  </a:lnTo>
                  <a:cubicBezTo>
                    <a:pt x="20828" y="22808"/>
                    <a:pt x="20803" y="22808"/>
                    <a:pt x="20778" y="22783"/>
                  </a:cubicBezTo>
                  <a:cubicBezTo>
                    <a:pt x="20728" y="22758"/>
                    <a:pt x="20703" y="22707"/>
                    <a:pt x="20703" y="22657"/>
                  </a:cubicBezTo>
                  <a:cubicBezTo>
                    <a:pt x="20502" y="21504"/>
                    <a:pt x="20227" y="20552"/>
                    <a:pt x="19951" y="20001"/>
                  </a:cubicBezTo>
                  <a:cubicBezTo>
                    <a:pt x="19926" y="19976"/>
                    <a:pt x="19926" y="19951"/>
                    <a:pt x="19926" y="19900"/>
                  </a:cubicBezTo>
                  <a:cubicBezTo>
                    <a:pt x="19951" y="19600"/>
                    <a:pt x="19926" y="19474"/>
                    <a:pt x="19926" y="19449"/>
                  </a:cubicBezTo>
                  <a:cubicBezTo>
                    <a:pt x="19876" y="19449"/>
                    <a:pt x="19851" y="19424"/>
                    <a:pt x="19801" y="19424"/>
                  </a:cubicBezTo>
                  <a:cubicBezTo>
                    <a:pt x="19750" y="19399"/>
                    <a:pt x="19700" y="19349"/>
                    <a:pt x="19675" y="19299"/>
                  </a:cubicBezTo>
                  <a:cubicBezTo>
                    <a:pt x="19675" y="19274"/>
                    <a:pt x="19675" y="19249"/>
                    <a:pt x="19675" y="19224"/>
                  </a:cubicBezTo>
                  <a:lnTo>
                    <a:pt x="19575" y="18021"/>
                  </a:lnTo>
                  <a:cubicBezTo>
                    <a:pt x="19575" y="17996"/>
                    <a:pt x="19525" y="15840"/>
                    <a:pt x="19374" y="14487"/>
                  </a:cubicBezTo>
                  <a:cubicBezTo>
                    <a:pt x="19374" y="14437"/>
                    <a:pt x="19400" y="14362"/>
                    <a:pt x="19450" y="14311"/>
                  </a:cubicBezTo>
                  <a:lnTo>
                    <a:pt x="19801" y="14036"/>
                  </a:lnTo>
                  <a:cubicBezTo>
                    <a:pt x="19700" y="13635"/>
                    <a:pt x="19324" y="12156"/>
                    <a:pt x="19024" y="10226"/>
                  </a:cubicBezTo>
                  <a:cubicBezTo>
                    <a:pt x="18898" y="9399"/>
                    <a:pt x="18547" y="7369"/>
                    <a:pt x="17846" y="5915"/>
                  </a:cubicBezTo>
                  <a:cubicBezTo>
                    <a:pt x="17821" y="5840"/>
                    <a:pt x="17846" y="5765"/>
                    <a:pt x="17896" y="5715"/>
                  </a:cubicBezTo>
                  <a:cubicBezTo>
                    <a:pt x="18272" y="5264"/>
                    <a:pt x="18247" y="4637"/>
                    <a:pt x="17871" y="4286"/>
                  </a:cubicBezTo>
                  <a:cubicBezTo>
                    <a:pt x="17695" y="4136"/>
                    <a:pt x="17394" y="4061"/>
                    <a:pt x="17044" y="4061"/>
                  </a:cubicBezTo>
                  <a:cubicBezTo>
                    <a:pt x="16718" y="4061"/>
                    <a:pt x="16367" y="4136"/>
                    <a:pt x="16041" y="4286"/>
                  </a:cubicBezTo>
                  <a:cubicBezTo>
                    <a:pt x="16016" y="4311"/>
                    <a:pt x="15991" y="4311"/>
                    <a:pt x="15966" y="4311"/>
                  </a:cubicBezTo>
                  <a:lnTo>
                    <a:pt x="15916" y="4311"/>
                  </a:lnTo>
                  <a:cubicBezTo>
                    <a:pt x="15640" y="4261"/>
                    <a:pt x="15314" y="4211"/>
                    <a:pt x="15014" y="4161"/>
                  </a:cubicBezTo>
                  <a:cubicBezTo>
                    <a:pt x="14963" y="4161"/>
                    <a:pt x="14913" y="4136"/>
                    <a:pt x="14888" y="4086"/>
                  </a:cubicBezTo>
                  <a:cubicBezTo>
                    <a:pt x="14763" y="3935"/>
                    <a:pt x="14613" y="3810"/>
                    <a:pt x="14412" y="3735"/>
                  </a:cubicBezTo>
                  <a:cubicBezTo>
                    <a:pt x="14312" y="3710"/>
                    <a:pt x="14262" y="3610"/>
                    <a:pt x="14287" y="3534"/>
                  </a:cubicBezTo>
                  <a:cubicBezTo>
                    <a:pt x="14337" y="3309"/>
                    <a:pt x="14412" y="3083"/>
                    <a:pt x="14512" y="2883"/>
                  </a:cubicBezTo>
                  <a:cubicBezTo>
                    <a:pt x="14688" y="2407"/>
                    <a:pt x="14863" y="1930"/>
                    <a:pt x="14763" y="1304"/>
                  </a:cubicBezTo>
                  <a:cubicBezTo>
                    <a:pt x="14613" y="502"/>
                    <a:pt x="14011" y="151"/>
                    <a:pt x="12833" y="151"/>
                  </a:cubicBezTo>
                  <a:cubicBezTo>
                    <a:pt x="12708" y="151"/>
                    <a:pt x="12633" y="101"/>
                    <a:pt x="12557" y="76"/>
                  </a:cubicBezTo>
                  <a:cubicBezTo>
                    <a:pt x="12507" y="51"/>
                    <a:pt x="12457" y="26"/>
                    <a:pt x="12407" y="26"/>
                  </a:cubicBezTo>
                  <a:cubicBezTo>
                    <a:pt x="12357" y="26"/>
                    <a:pt x="12307" y="1"/>
                    <a:pt x="12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9"/>
            <p:cNvSpPr/>
            <p:nvPr/>
          </p:nvSpPr>
          <p:spPr>
            <a:xfrm>
              <a:off x="6215139" y="5884453"/>
              <a:ext cx="229435" cy="259129"/>
            </a:xfrm>
            <a:custGeom>
              <a:avLst/>
              <a:gdLst/>
              <a:ahLst/>
              <a:cxnLst/>
              <a:rect l="l" t="t" r="r" b="b"/>
              <a:pathLst>
                <a:path w="2457" h="2775" extrusionOk="0">
                  <a:moveTo>
                    <a:pt x="323" y="1"/>
                  </a:moveTo>
                  <a:cubicBezTo>
                    <a:pt x="274" y="1"/>
                    <a:pt x="223" y="15"/>
                    <a:pt x="176" y="43"/>
                  </a:cubicBezTo>
                  <a:cubicBezTo>
                    <a:pt x="51" y="93"/>
                    <a:pt x="1" y="269"/>
                    <a:pt x="76" y="394"/>
                  </a:cubicBezTo>
                  <a:cubicBezTo>
                    <a:pt x="101" y="419"/>
                    <a:pt x="126" y="444"/>
                    <a:pt x="1906" y="2675"/>
                  </a:cubicBezTo>
                  <a:cubicBezTo>
                    <a:pt x="1956" y="2750"/>
                    <a:pt x="2031" y="2775"/>
                    <a:pt x="2106" y="2775"/>
                  </a:cubicBezTo>
                  <a:cubicBezTo>
                    <a:pt x="2131" y="2775"/>
                    <a:pt x="2156" y="2775"/>
                    <a:pt x="2181" y="2750"/>
                  </a:cubicBezTo>
                  <a:cubicBezTo>
                    <a:pt x="2282" y="2725"/>
                    <a:pt x="2357" y="2625"/>
                    <a:pt x="2357" y="2524"/>
                  </a:cubicBezTo>
                  <a:lnTo>
                    <a:pt x="2457" y="920"/>
                  </a:lnTo>
                  <a:cubicBezTo>
                    <a:pt x="2457" y="770"/>
                    <a:pt x="2357" y="645"/>
                    <a:pt x="2206" y="645"/>
                  </a:cubicBezTo>
                  <a:cubicBezTo>
                    <a:pt x="2193" y="642"/>
                    <a:pt x="2181" y="641"/>
                    <a:pt x="2168" y="641"/>
                  </a:cubicBezTo>
                  <a:cubicBezTo>
                    <a:pt x="2035" y="641"/>
                    <a:pt x="1931" y="758"/>
                    <a:pt x="1931" y="895"/>
                  </a:cubicBezTo>
                  <a:lnTo>
                    <a:pt x="1881" y="1797"/>
                  </a:lnTo>
                  <a:cubicBezTo>
                    <a:pt x="1254" y="1020"/>
                    <a:pt x="602" y="193"/>
                    <a:pt x="527" y="118"/>
                  </a:cubicBezTo>
                  <a:cubicBezTo>
                    <a:pt x="480" y="40"/>
                    <a:pt x="404" y="1"/>
                    <a:pt x="323" y="1"/>
                  </a:cubicBezTo>
                  <a:close/>
                </a:path>
              </a:pathLst>
            </a:custGeom>
            <a:solidFill>
              <a:srgbClr val="261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9"/>
            <p:cNvSpPr/>
            <p:nvPr/>
          </p:nvSpPr>
          <p:spPr>
            <a:xfrm>
              <a:off x="6350916" y="6072711"/>
              <a:ext cx="119433" cy="91979"/>
            </a:xfrm>
            <a:custGeom>
              <a:avLst/>
              <a:gdLst/>
              <a:ahLst/>
              <a:cxnLst/>
              <a:rect l="l" t="t" r="r" b="b"/>
              <a:pathLst>
                <a:path w="1279" h="985" extrusionOk="0">
                  <a:moveTo>
                    <a:pt x="640" y="1"/>
                  </a:moveTo>
                  <a:cubicBezTo>
                    <a:pt x="489" y="1"/>
                    <a:pt x="339" y="45"/>
                    <a:pt x="226" y="132"/>
                  </a:cubicBezTo>
                  <a:cubicBezTo>
                    <a:pt x="0" y="333"/>
                    <a:pt x="0" y="659"/>
                    <a:pt x="226" y="834"/>
                  </a:cubicBezTo>
                  <a:cubicBezTo>
                    <a:pt x="339" y="934"/>
                    <a:pt x="489" y="984"/>
                    <a:pt x="640" y="984"/>
                  </a:cubicBezTo>
                  <a:cubicBezTo>
                    <a:pt x="790" y="984"/>
                    <a:pt x="940" y="934"/>
                    <a:pt x="1053" y="834"/>
                  </a:cubicBezTo>
                  <a:cubicBezTo>
                    <a:pt x="1279" y="659"/>
                    <a:pt x="1279" y="333"/>
                    <a:pt x="1053" y="132"/>
                  </a:cubicBezTo>
                  <a:cubicBezTo>
                    <a:pt x="940" y="45"/>
                    <a:pt x="790" y="1"/>
                    <a:pt x="640" y="1"/>
                  </a:cubicBezTo>
                  <a:close/>
                </a:path>
              </a:pathLst>
            </a:custGeom>
            <a:solidFill>
              <a:srgbClr val="261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9"/>
            <p:cNvSpPr/>
            <p:nvPr/>
          </p:nvSpPr>
          <p:spPr>
            <a:xfrm>
              <a:off x="5407763" y="6070936"/>
              <a:ext cx="107761" cy="93754"/>
            </a:xfrm>
            <a:custGeom>
              <a:avLst/>
              <a:gdLst/>
              <a:ahLst/>
              <a:cxnLst/>
              <a:rect l="l" t="t" r="r" b="b"/>
              <a:pathLst>
                <a:path w="1154" h="1004" extrusionOk="0">
                  <a:moveTo>
                    <a:pt x="577" y="1"/>
                  </a:moveTo>
                  <a:cubicBezTo>
                    <a:pt x="251" y="1"/>
                    <a:pt x="0" y="227"/>
                    <a:pt x="0" y="502"/>
                  </a:cubicBezTo>
                  <a:cubicBezTo>
                    <a:pt x="0" y="778"/>
                    <a:pt x="251" y="1003"/>
                    <a:pt x="577" y="1003"/>
                  </a:cubicBezTo>
                  <a:cubicBezTo>
                    <a:pt x="902" y="1003"/>
                    <a:pt x="1153" y="778"/>
                    <a:pt x="1153" y="502"/>
                  </a:cubicBezTo>
                  <a:cubicBezTo>
                    <a:pt x="1153" y="227"/>
                    <a:pt x="902" y="1"/>
                    <a:pt x="577" y="1"/>
                  </a:cubicBezTo>
                  <a:close/>
                </a:path>
              </a:pathLst>
            </a:custGeom>
            <a:solidFill>
              <a:srgbClr val="261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9"/>
            <p:cNvSpPr/>
            <p:nvPr/>
          </p:nvSpPr>
          <p:spPr>
            <a:xfrm>
              <a:off x="2606319" y="5884453"/>
              <a:ext cx="229435" cy="259129"/>
            </a:xfrm>
            <a:custGeom>
              <a:avLst/>
              <a:gdLst/>
              <a:ahLst/>
              <a:cxnLst/>
              <a:rect l="l" t="t" r="r" b="b"/>
              <a:pathLst>
                <a:path w="2457" h="2775" extrusionOk="0">
                  <a:moveTo>
                    <a:pt x="322" y="1"/>
                  </a:moveTo>
                  <a:cubicBezTo>
                    <a:pt x="273" y="1"/>
                    <a:pt x="222" y="15"/>
                    <a:pt x="175" y="43"/>
                  </a:cubicBezTo>
                  <a:cubicBezTo>
                    <a:pt x="50" y="93"/>
                    <a:pt x="0" y="269"/>
                    <a:pt x="75" y="394"/>
                  </a:cubicBezTo>
                  <a:cubicBezTo>
                    <a:pt x="75" y="419"/>
                    <a:pt x="100" y="444"/>
                    <a:pt x="1880" y="2675"/>
                  </a:cubicBezTo>
                  <a:cubicBezTo>
                    <a:pt x="1930" y="2750"/>
                    <a:pt x="2005" y="2775"/>
                    <a:pt x="2080" y="2775"/>
                  </a:cubicBezTo>
                  <a:cubicBezTo>
                    <a:pt x="2130" y="2775"/>
                    <a:pt x="2155" y="2775"/>
                    <a:pt x="2180" y="2750"/>
                  </a:cubicBezTo>
                  <a:cubicBezTo>
                    <a:pt x="2281" y="2725"/>
                    <a:pt x="2356" y="2625"/>
                    <a:pt x="2356" y="2524"/>
                  </a:cubicBezTo>
                  <a:lnTo>
                    <a:pt x="2456" y="920"/>
                  </a:lnTo>
                  <a:cubicBezTo>
                    <a:pt x="2456" y="770"/>
                    <a:pt x="2356" y="645"/>
                    <a:pt x="2206" y="645"/>
                  </a:cubicBezTo>
                  <a:cubicBezTo>
                    <a:pt x="2193" y="642"/>
                    <a:pt x="2180" y="641"/>
                    <a:pt x="2167" y="641"/>
                  </a:cubicBezTo>
                  <a:cubicBezTo>
                    <a:pt x="2034" y="641"/>
                    <a:pt x="1928" y="758"/>
                    <a:pt x="1905" y="895"/>
                  </a:cubicBezTo>
                  <a:lnTo>
                    <a:pt x="1855" y="1797"/>
                  </a:lnTo>
                  <a:cubicBezTo>
                    <a:pt x="1253" y="1020"/>
                    <a:pt x="576" y="193"/>
                    <a:pt x="526" y="118"/>
                  </a:cubicBezTo>
                  <a:cubicBezTo>
                    <a:pt x="479" y="40"/>
                    <a:pt x="403" y="1"/>
                    <a:pt x="322" y="1"/>
                  </a:cubicBezTo>
                  <a:close/>
                </a:path>
              </a:pathLst>
            </a:custGeom>
            <a:solidFill>
              <a:srgbClr val="261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9"/>
            <p:cNvSpPr/>
            <p:nvPr/>
          </p:nvSpPr>
          <p:spPr>
            <a:xfrm>
              <a:off x="2742002" y="6072711"/>
              <a:ext cx="119433" cy="91979"/>
            </a:xfrm>
            <a:custGeom>
              <a:avLst/>
              <a:gdLst/>
              <a:ahLst/>
              <a:cxnLst/>
              <a:rect l="l" t="t" r="r" b="b"/>
              <a:pathLst>
                <a:path w="1279" h="985" extrusionOk="0">
                  <a:moveTo>
                    <a:pt x="640" y="1"/>
                  </a:moveTo>
                  <a:cubicBezTo>
                    <a:pt x="489" y="1"/>
                    <a:pt x="339" y="45"/>
                    <a:pt x="226" y="132"/>
                  </a:cubicBezTo>
                  <a:cubicBezTo>
                    <a:pt x="1" y="333"/>
                    <a:pt x="1" y="659"/>
                    <a:pt x="226" y="834"/>
                  </a:cubicBezTo>
                  <a:cubicBezTo>
                    <a:pt x="339" y="934"/>
                    <a:pt x="489" y="984"/>
                    <a:pt x="640" y="984"/>
                  </a:cubicBezTo>
                  <a:cubicBezTo>
                    <a:pt x="790" y="984"/>
                    <a:pt x="941" y="934"/>
                    <a:pt x="1053" y="834"/>
                  </a:cubicBezTo>
                  <a:cubicBezTo>
                    <a:pt x="1279" y="659"/>
                    <a:pt x="1279" y="333"/>
                    <a:pt x="1053" y="132"/>
                  </a:cubicBezTo>
                  <a:cubicBezTo>
                    <a:pt x="941" y="45"/>
                    <a:pt x="790" y="1"/>
                    <a:pt x="640" y="1"/>
                  </a:cubicBezTo>
                  <a:close/>
                </a:path>
              </a:pathLst>
            </a:custGeom>
            <a:solidFill>
              <a:srgbClr val="261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8" name="Google Shape;1008;p9"/>
          <p:cNvSpPr txBox="1">
            <a:spLocks noGrp="1"/>
          </p:cNvSpPr>
          <p:nvPr>
            <p:ph type="title"/>
          </p:nvPr>
        </p:nvSpPr>
        <p:spPr>
          <a:xfrm>
            <a:off x="2088300" y="539400"/>
            <a:ext cx="4967400" cy="73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09" name="Google Shape;1009;p9"/>
          <p:cNvSpPr txBox="1">
            <a:spLocks noGrp="1"/>
          </p:cNvSpPr>
          <p:nvPr>
            <p:ph type="subTitle" idx="1"/>
          </p:nvPr>
        </p:nvSpPr>
        <p:spPr>
          <a:xfrm>
            <a:off x="2088300" y="1279075"/>
            <a:ext cx="4967400" cy="124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4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42"/>
        <p:cNvGrpSpPr/>
        <p:nvPr/>
      </p:nvGrpSpPr>
      <p:grpSpPr>
        <a:xfrm>
          <a:off x="0" y="0"/>
          <a:ext cx="0" cy="0"/>
          <a:chOff x="0" y="0"/>
          <a:chExt cx="0" cy="0"/>
        </a:xfrm>
      </p:grpSpPr>
      <p:grpSp>
        <p:nvGrpSpPr>
          <p:cNvPr id="1043" name="Google Shape;1043;p13"/>
          <p:cNvGrpSpPr/>
          <p:nvPr/>
        </p:nvGrpSpPr>
        <p:grpSpPr>
          <a:xfrm>
            <a:off x="-234379" y="208798"/>
            <a:ext cx="10069936" cy="4975900"/>
            <a:chOff x="1401150" y="771825"/>
            <a:chExt cx="4782000" cy="2362950"/>
          </a:xfrm>
        </p:grpSpPr>
        <p:sp>
          <p:nvSpPr>
            <p:cNvPr id="1044" name="Google Shape;1044;p13"/>
            <p:cNvSpPr/>
            <p:nvPr/>
          </p:nvSpPr>
          <p:spPr>
            <a:xfrm>
              <a:off x="1401150" y="771825"/>
              <a:ext cx="4782000" cy="2362950"/>
            </a:xfrm>
            <a:custGeom>
              <a:avLst/>
              <a:gdLst/>
              <a:ahLst/>
              <a:cxnLst/>
              <a:rect l="l" t="t" r="r" b="b"/>
              <a:pathLst>
                <a:path w="191280" h="94518" extrusionOk="0">
                  <a:moveTo>
                    <a:pt x="14712" y="1960"/>
                  </a:moveTo>
                  <a:cubicBezTo>
                    <a:pt x="15589" y="1960"/>
                    <a:pt x="16441" y="2286"/>
                    <a:pt x="17093" y="2888"/>
                  </a:cubicBezTo>
                  <a:cubicBezTo>
                    <a:pt x="18221" y="3890"/>
                    <a:pt x="18672" y="5269"/>
                    <a:pt x="18772" y="6522"/>
                  </a:cubicBezTo>
                  <a:lnTo>
                    <a:pt x="18321" y="6321"/>
                  </a:lnTo>
                  <a:cubicBezTo>
                    <a:pt x="18293" y="6307"/>
                    <a:pt x="18265" y="6301"/>
                    <a:pt x="18238" y="6301"/>
                  </a:cubicBezTo>
                  <a:cubicBezTo>
                    <a:pt x="18169" y="6301"/>
                    <a:pt x="18107" y="6342"/>
                    <a:pt x="18070" y="6397"/>
                  </a:cubicBezTo>
                  <a:cubicBezTo>
                    <a:pt x="18045" y="6497"/>
                    <a:pt x="18070" y="6597"/>
                    <a:pt x="18171" y="6647"/>
                  </a:cubicBezTo>
                  <a:lnTo>
                    <a:pt x="18672" y="6873"/>
                  </a:lnTo>
                  <a:lnTo>
                    <a:pt x="18321" y="7299"/>
                  </a:lnTo>
                  <a:cubicBezTo>
                    <a:pt x="18246" y="7374"/>
                    <a:pt x="18246" y="7474"/>
                    <a:pt x="18321" y="7549"/>
                  </a:cubicBezTo>
                  <a:cubicBezTo>
                    <a:pt x="18371" y="7574"/>
                    <a:pt x="18396" y="7600"/>
                    <a:pt x="18446" y="7600"/>
                  </a:cubicBezTo>
                  <a:cubicBezTo>
                    <a:pt x="18496" y="7600"/>
                    <a:pt x="18547" y="7574"/>
                    <a:pt x="18572" y="7524"/>
                  </a:cubicBezTo>
                  <a:lnTo>
                    <a:pt x="18822" y="7249"/>
                  </a:lnTo>
                  <a:lnTo>
                    <a:pt x="18822" y="7249"/>
                  </a:lnTo>
                  <a:cubicBezTo>
                    <a:pt x="18822" y="7850"/>
                    <a:pt x="18772" y="8402"/>
                    <a:pt x="18722" y="8828"/>
                  </a:cubicBezTo>
                  <a:cubicBezTo>
                    <a:pt x="18647" y="9429"/>
                    <a:pt x="18496" y="10031"/>
                    <a:pt x="18346" y="10607"/>
                  </a:cubicBezTo>
                  <a:cubicBezTo>
                    <a:pt x="18196" y="10532"/>
                    <a:pt x="18045" y="10482"/>
                    <a:pt x="17895" y="10432"/>
                  </a:cubicBezTo>
                  <a:cubicBezTo>
                    <a:pt x="17882" y="10427"/>
                    <a:pt x="17868" y="10425"/>
                    <a:pt x="17854" y="10425"/>
                  </a:cubicBezTo>
                  <a:cubicBezTo>
                    <a:pt x="17787" y="10425"/>
                    <a:pt x="17711" y="10474"/>
                    <a:pt x="17669" y="10557"/>
                  </a:cubicBezTo>
                  <a:cubicBezTo>
                    <a:pt x="17644" y="10657"/>
                    <a:pt x="17694" y="10757"/>
                    <a:pt x="17795" y="10783"/>
                  </a:cubicBezTo>
                  <a:cubicBezTo>
                    <a:pt x="17945" y="10833"/>
                    <a:pt x="18095" y="10883"/>
                    <a:pt x="18221" y="10933"/>
                  </a:cubicBezTo>
                  <a:cubicBezTo>
                    <a:pt x="17970" y="11760"/>
                    <a:pt x="17619" y="12537"/>
                    <a:pt x="17193" y="13289"/>
                  </a:cubicBezTo>
                  <a:lnTo>
                    <a:pt x="14261" y="6622"/>
                  </a:lnTo>
                  <a:lnTo>
                    <a:pt x="11604" y="6622"/>
                  </a:lnTo>
                  <a:lnTo>
                    <a:pt x="13283" y="12286"/>
                  </a:lnTo>
                  <a:cubicBezTo>
                    <a:pt x="11780" y="10006"/>
                    <a:pt x="11153" y="7324"/>
                    <a:pt x="11629" y="4868"/>
                  </a:cubicBezTo>
                  <a:lnTo>
                    <a:pt x="11629" y="4868"/>
                  </a:lnTo>
                  <a:cubicBezTo>
                    <a:pt x="11729" y="4943"/>
                    <a:pt x="11830" y="5018"/>
                    <a:pt x="11905" y="5093"/>
                  </a:cubicBezTo>
                  <a:cubicBezTo>
                    <a:pt x="11955" y="5118"/>
                    <a:pt x="11980" y="5143"/>
                    <a:pt x="12030" y="5143"/>
                  </a:cubicBezTo>
                  <a:cubicBezTo>
                    <a:pt x="12080" y="5143"/>
                    <a:pt x="12130" y="5118"/>
                    <a:pt x="12156" y="5068"/>
                  </a:cubicBezTo>
                  <a:cubicBezTo>
                    <a:pt x="12231" y="4993"/>
                    <a:pt x="12231" y="4893"/>
                    <a:pt x="12156" y="4818"/>
                  </a:cubicBezTo>
                  <a:cubicBezTo>
                    <a:pt x="12005" y="4692"/>
                    <a:pt x="11855" y="4592"/>
                    <a:pt x="11704" y="4517"/>
                  </a:cubicBezTo>
                  <a:cubicBezTo>
                    <a:pt x="11830" y="3915"/>
                    <a:pt x="12055" y="3314"/>
                    <a:pt x="12481" y="2863"/>
                  </a:cubicBezTo>
                  <a:cubicBezTo>
                    <a:pt x="12481" y="2963"/>
                    <a:pt x="12481" y="3038"/>
                    <a:pt x="12506" y="3138"/>
                  </a:cubicBezTo>
                  <a:cubicBezTo>
                    <a:pt x="12506" y="3239"/>
                    <a:pt x="12582" y="3314"/>
                    <a:pt x="12682" y="3314"/>
                  </a:cubicBezTo>
                  <a:cubicBezTo>
                    <a:pt x="12782" y="3314"/>
                    <a:pt x="12857" y="3214"/>
                    <a:pt x="12857" y="3113"/>
                  </a:cubicBezTo>
                  <a:cubicBezTo>
                    <a:pt x="12832" y="2938"/>
                    <a:pt x="12832" y="2787"/>
                    <a:pt x="12857" y="2612"/>
                  </a:cubicBezTo>
                  <a:lnTo>
                    <a:pt x="13684" y="2888"/>
                  </a:lnTo>
                  <a:cubicBezTo>
                    <a:pt x="13709" y="2913"/>
                    <a:pt x="13709" y="2913"/>
                    <a:pt x="13735" y="2913"/>
                  </a:cubicBezTo>
                  <a:cubicBezTo>
                    <a:pt x="13810" y="2913"/>
                    <a:pt x="13885" y="2863"/>
                    <a:pt x="13910" y="2787"/>
                  </a:cubicBezTo>
                  <a:cubicBezTo>
                    <a:pt x="13935" y="2687"/>
                    <a:pt x="13885" y="2587"/>
                    <a:pt x="13810" y="2562"/>
                  </a:cubicBezTo>
                  <a:lnTo>
                    <a:pt x="13158" y="2336"/>
                  </a:lnTo>
                  <a:cubicBezTo>
                    <a:pt x="13384" y="2211"/>
                    <a:pt x="13659" y="2111"/>
                    <a:pt x="13960" y="2036"/>
                  </a:cubicBezTo>
                  <a:cubicBezTo>
                    <a:pt x="14211" y="1985"/>
                    <a:pt x="14461" y="1960"/>
                    <a:pt x="14712" y="1960"/>
                  </a:cubicBezTo>
                  <a:close/>
                  <a:moveTo>
                    <a:pt x="157445" y="1259"/>
                  </a:moveTo>
                  <a:cubicBezTo>
                    <a:pt x="157996" y="1259"/>
                    <a:pt x="158472" y="1484"/>
                    <a:pt x="158873" y="1960"/>
                  </a:cubicBezTo>
                  <a:cubicBezTo>
                    <a:pt x="159049" y="2136"/>
                    <a:pt x="159174" y="2361"/>
                    <a:pt x="159299" y="2637"/>
                  </a:cubicBezTo>
                  <a:cubicBezTo>
                    <a:pt x="159425" y="2888"/>
                    <a:pt x="159525" y="3163"/>
                    <a:pt x="159600" y="3414"/>
                  </a:cubicBezTo>
                  <a:lnTo>
                    <a:pt x="159324" y="3264"/>
                  </a:lnTo>
                  <a:cubicBezTo>
                    <a:pt x="159283" y="3236"/>
                    <a:pt x="159219" y="3216"/>
                    <a:pt x="159153" y="3216"/>
                  </a:cubicBezTo>
                  <a:cubicBezTo>
                    <a:pt x="159099" y="3216"/>
                    <a:pt x="159044" y="3230"/>
                    <a:pt x="158998" y="3264"/>
                  </a:cubicBezTo>
                  <a:cubicBezTo>
                    <a:pt x="158923" y="3314"/>
                    <a:pt x="158873" y="3389"/>
                    <a:pt x="158873" y="3464"/>
                  </a:cubicBezTo>
                  <a:cubicBezTo>
                    <a:pt x="158873" y="3564"/>
                    <a:pt x="158948" y="3640"/>
                    <a:pt x="159049" y="3640"/>
                  </a:cubicBezTo>
                  <a:cubicBezTo>
                    <a:pt x="159099" y="3640"/>
                    <a:pt x="159149" y="3615"/>
                    <a:pt x="159174" y="3589"/>
                  </a:cubicBezTo>
                  <a:lnTo>
                    <a:pt x="159550" y="3790"/>
                  </a:lnTo>
                  <a:lnTo>
                    <a:pt x="158998" y="4166"/>
                  </a:lnTo>
                  <a:cubicBezTo>
                    <a:pt x="158923" y="4216"/>
                    <a:pt x="158898" y="4341"/>
                    <a:pt x="158973" y="4417"/>
                  </a:cubicBezTo>
                  <a:cubicBezTo>
                    <a:pt x="158998" y="4467"/>
                    <a:pt x="159049" y="4492"/>
                    <a:pt x="159099" y="4492"/>
                  </a:cubicBezTo>
                  <a:cubicBezTo>
                    <a:pt x="159149" y="4492"/>
                    <a:pt x="159174" y="4492"/>
                    <a:pt x="159199" y="4467"/>
                  </a:cubicBezTo>
                  <a:lnTo>
                    <a:pt x="159775" y="4066"/>
                  </a:lnTo>
                  <a:lnTo>
                    <a:pt x="159775" y="4066"/>
                  </a:lnTo>
                  <a:cubicBezTo>
                    <a:pt x="160377" y="6422"/>
                    <a:pt x="159976" y="9103"/>
                    <a:pt x="158673" y="11484"/>
                  </a:cubicBezTo>
                  <a:cubicBezTo>
                    <a:pt x="158196" y="12336"/>
                    <a:pt x="157645" y="13088"/>
                    <a:pt x="156993" y="13765"/>
                  </a:cubicBezTo>
                  <a:cubicBezTo>
                    <a:pt x="156342" y="13214"/>
                    <a:pt x="155715" y="12512"/>
                    <a:pt x="155189" y="11735"/>
                  </a:cubicBezTo>
                  <a:cubicBezTo>
                    <a:pt x="155139" y="11635"/>
                    <a:pt x="155089" y="11534"/>
                    <a:pt x="155013" y="11434"/>
                  </a:cubicBezTo>
                  <a:lnTo>
                    <a:pt x="155013" y="11434"/>
                  </a:lnTo>
                  <a:cubicBezTo>
                    <a:pt x="155189" y="11484"/>
                    <a:pt x="155364" y="11534"/>
                    <a:pt x="155540" y="11559"/>
                  </a:cubicBezTo>
                  <a:cubicBezTo>
                    <a:pt x="155540" y="11559"/>
                    <a:pt x="155565" y="11585"/>
                    <a:pt x="155565" y="11585"/>
                  </a:cubicBezTo>
                  <a:cubicBezTo>
                    <a:pt x="155640" y="11585"/>
                    <a:pt x="155715" y="11509"/>
                    <a:pt x="155740" y="11434"/>
                  </a:cubicBezTo>
                  <a:cubicBezTo>
                    <a:pt x="155765" y="11334"/>
                    <a:pt x="155715" y="11234"/>
                    <a:pt x="155615" y="11209"/>
                  </a:cubicBezTo>
                  <a:cubicBezTo>
                    <a:pt x="155414" y="11184"/>
                    <a:pt x="155214" y="11108"/>
                    <a:pt x="155013" y="11058"/>
                  </a:cubicBezTo>
                  <a:lnTo>
                    <a:pt x="155715" y="10381"/>
                  </a:lnTo>
                  <a:cubicBezTo>
                    <a:pt x="155790" y="10306"/>
                    <a:pt x="155790" y="10206"/>
                    <a:pt x="155740" y="10131"/>
                  </a:cubicBezTo>
                  <a:cubicBezTo>
                    <a:pt x="155703" y="10093"/>
                    <a:pt x="155653" y="10074"/>
                    <a:pt x="155606" y="10074"/>
                  </a:cubicBezTo>
                  <a:cubicBezTo>
                    <a:pt x="155559" y="10074"/>
                    <a:pt x="155515" y="10093"/>
                    <a:pt x="155490" y="10131"/>
                  </a:cubicBezTo>
                  <a:lnTo>
                    <a:pt x="154688" y="10883"/>
                  </a:lnTo>
                  <a:cubicBezTo>
                    <a:pt x="153485" y="8602"/>
                    <a:pt x="153284" y="6071"/>
                    <a:pt x="154136" y="3940"/>
                  </a:cubicBezTo>
                  <a:cubicBezTo>
                    <a:pt x="154312" y="3489"/>
                    <a:pt x="154562" y="3088"/>
                    <a:pt x="154863" y="2737"/>
                  </a:cubicBezTo>
                  <a:lnTo>
                    <a:pt x="154938" y="3214"/>
                  </a:lnTo>
                  <a:cubicBezTo>
                    <a:pt x="154963" y="3314"/>
                    <a:pt x="155039" y="3364"/>
                    <a:pt x="155114" y="3364"/>
                  </a:cubicBezTo>
                  <a:lnTo>
                    <a:pt x="155139" y="3364"/>
                  </a:lnTo>
                  <a:cubicBezTo>
                    <a:pt x="155239" y="3364"/>
                    <a:pt x="155314" y="3264"/>
                    <a:pt x="155289" y="3163"/>
                  </a:cubicBezTo>
                  <a:lnTo>
                    <a:pt x="155214" y="2512"/>
                  </a:lnTo>
                  <a:lnTo>
                    <a:pt x="155214" y="2512"/>
                  </a:lnTo>
                  <a:cubicBezTo>
                    <a:pt x="155364" y="2562"/>
                    <a:pt x="155515" y="2612"/>
                    <a:pt x="155665" y="2662"/>
                  </a:cubicBezTo>
                  <a:lnTo>
                    <a:pt x="155715" y="2662"/>
                  </a:lnTo>
                  <a:cubicBezTo>
                    <a:pt x="155790" y="2662"/>
                    <a:pt x="155866" y="2612"/>
                    <a:pt x="155866" y="2537"/>
                  </a:cubicBezTo>
                  <a:cubicBezTo>
                    <a:pt x="155891" y="2437"/>
                    <a:pt x="155841" y="2336"/>
                    <a:pt x="155740" y="2311"/>
                  </a:cubicBezTo>
                  <a:cubicBezTo>
                    <a:pt x="155615" y="2286"/>
                    <a:pt x="155515" y="2236"/>
                    <a:pt x="155389" y="2211"/>
                  </a:cubicBezTo>
                  <a:cubicBezTo>
                    <a:pt x="155916" y="1710"/>
                    <a:pt x="156517" y="1384"/>
                    <a:pt x="157094" y="1284"/>
                  </a:cubicBezTo>
                  <a:cubicBezTo>
                    <a:pt x="157219" y="1259"/>
                    <a:pt x="157319" y="1259"/>
                    <a:pt x="157445" y="1259"/>
                  </a:cubicBezTo>
                  <a:close/>
                  <a:moveTo>
                    <a:pt x="119023" y="1885"/>
                  </a:moveTo>
                  <a:cubicBezTo>
                    <a:pt x="119124" y="1885"/>
                    <a:pt x="119199" y="1885"/>
                    <a:pt x="119299" y="1910"/>
                  </a:cubicBezTo>
                  <a:cubicBezTo>
                    <a:pt x="119499" y="1985"/>
                    <a:pt x="119700" y="2111"/>
                    <a:pt x="119875" y="2311"/>
                  </a:cubicBezTo>
                  <a:cubicBezTo>
                    <a:pt x="121655" y="4467"/>
                    <a:pt x="122307" y="7374"/>
                    <a:pt x="121855" y="10081"/>
                  </a:cubicBezTo>
                  <a:cubicBezTo>
                    <a:pt x="121705" y="9955"/>
                    <a:pt x="121555" y="9830"/>
                    <a:pt x="121404" y="9705"/>
                  </a:cubicBezTo>
                  <a:cubicBezTo>
                    <a:pt x="121370" y="9682"/>
                    <a:pt x="121332" y="9670"/>
                    <a:pt x="121292" y="9670"/>
                  </a:cubicBezTo>
                  <a:cubicBezTo>
                    <a:pt x="121244" y="9670"/>
                    <a:pt x="121195" y="9688"/>
                    <a:pt x="121154" y="9730"/>
                  </a:cubicBezTo>
                  <a:cubicBezTo>
                    <a:pt x="121104" y="9830"/>
                    <a:pt x="121129" y="9930"/>
                    <a:pt x="121204" y="9980"/>
                  </a:cubicBezTo>
                  <a:cubicBezTo>
                    <a:pt x="121354" y="10131"/>
                    <a:pt x="121505" y="10256"/>
                    <a:pt x="121655" y="10407"/>
                  </a:cubicBezTo>
                  <a:cubicBezTo>
                    <a:pt x="121454" y="10532"/>
                    <a:pt x="121229" y="10657"/>
                    <a:pt x="121003" y="10757"/>
                  </a:cubicBezTo>
                  <a:cubicBezTo>
                    <a:pt x="120928" y="10808"/>
                    <a:pt x="120878" y="10908"/>
                    <a:pt x="120928" y="11008"/>
                  </a:cubicBezTo>
                  <a:cubicBezTo>
                    <a:pt x="120978" y="11058"/>
                    <a:pt x="121028" y="11108"/>
                    <a:pt x="121104" y="11108"/>
                  </a:cubicBezTo>
                  <a:cubicBezTo>
                    <a:pt x="121129" y="11108"/>
                    <a:pt x="121154" y="11083"/>
                    <a:pt x="121179" y="11083"/>
                  </a:cubicBezTo>
                  <a:cubicBezTo>
                    <a:pt x="121354" y="10983"/>
                    <a:pt x="121530" y="10883"/>
                    <a:pt x="121705" y="10783"/>
                  </a:cubicBezTo>
                  <a:lnTo>
                    <a:pt x="121705" y="10783"/>
                  </a:lnTo>
                  <a:cubicBezTo>
                    <a:pt x="121404" y="11960"/>
                    <a:pt x="120928" y="13088"/>
                    <a:pt x="120226" y="14066"/>
                  </a:cubicBezTo>
                  <a:cubicBezTo>
                    <a:pt x="118647" y="12587"/>
                    <a:pt x="117620" y="10532"/>
                    <a:pt x="117294" y="8351"/>
                  </a:cubicBezTo>
                  <a:lnTo>
                    <a:pt x="117795" y="6622"/>
                  </a:lnTo>
                  <a:lnTo>
                    <a:pt x="117169" y="6622"/>
                  </a:lnTo>
                  <a:cubicBezTo>
                    <a:pt x="117194" y="6046"/>
                    <a:pt x="117244" y="5444"/>
                    <a:pt x="117344" y="4868"/>
                  </a:cubicBezTo>
                  <a:lnTo>
                    <a:pt x="118196" y="5219"/>
                  </a:lnTo>
                  <a:cubicBezTo>
                    <a:pt x="118221" y="5244"/>
                    <a:pt x="118246" y="5244"/>
                    <a:pt x="118271" y="5244"/>
                  </a:cubicBezTo>
                  <a:cubicBezTo>
                    <a:pt x="118347" y="5244"/>
                    <a:pt x="118397" y="5193"/>
                    <a:pt x="118447" y="5118"/>
                  </a:cubicBezTo>
                  <a:cubicBezTo>
                    <a:pt x="118472" y="5043"/>
                    <a:pt x="118422" y="4943"/>
                    <a:pt x="118347" y="4893"/>
                  </a:cubicBezTo>
                  <a:lnTo>
                    <a:pt x="117620" y="4592"/>
                  </a:lnTo>
                  <a:cubicBezTo>
                    <a:pt x="117745" y="4492"/>
                    <a:pt x="117870" y="4417"/>
                    <a:pt x="118021" y="4341"/>
                  </a:cubicBezTo>
                  <a:cubicBezTo>
                    <a:pt x="118096" y="4291"/>
                    <a:pt x="118121" y="4191"/>
                    <a:pt x="118071" y="4091"/>
                  </a:cubicBezTo>
                  <a:cubicBezTo>
                    <a:pt x="118039" y="4042"/>
                    <a:pt x="117985" y="4015"/>
                    <a:pt x="117931" y="4015"/>
                  </a:cubicBezTo>
                  <a:cubicBezTo>
                    <a:pt x="117902" y="4015"/>
                    <a:pt x="117872" y="4023"/>
                    <a:pt x="117845" y="4041"/>
                  </a:cubicBezTo>
                  <a:cubicBezTo>
                    <a:pt x="117720" y="4091"/>
                    <a:pt x="117595" y="4166"/>
                    <a:pt x="117494" y="4241"/>
                  </a:cubicBezTo>
                  <a:cubicBezTo>
                    <a:pt x="117595" y="3815"/>
                    <a:pt x="117745" y="3364"/>
                    <a:pt x="117921" y="2963"/>
                  </a:cubicBezTo>
                  <a:cubicBezTo>
                    <a:pt x="118221" y="2236"/>
                    <a:pt x="118597" y="1885"/>
                    <a:pt x="119023" y="1885"/>
                  </a:cubicBezTo>
                  <a:close/>
                  <a:moveTo>
                    <a:pt x="167144" y="1384"/>
                  </a:moveTo>
                  <a:cubicBezTo>
                    <a:pt x="167871" y="1384"/>
                    <a:pt x="168623" y="1735"/>
                    <a:pt x="169174" y="2361"/>
                  </a:cubicBezTo>
                  <a:cubicBezTo>
                    <a:pt x="169149" y="2412"/>
                    <a:pt x="169124" y="2437"/>
                    <a:pt x="169099" y="2487"/>
                  </a:cubicBezTo>
                  <a:cubicBezTo>
                    <a:pt x="168898" y="2437"/>
                    <a:pt x="168723" y="2412"/>
                    <a:pt x="168522" y="2361"/>
                  </a:cubicBezTo>
                  <a:cubicBezTo>
                    <a:pt x="168509" y="2358"/>
                    <a:pt x="168496" y="2357"/>
                    <a:pt x="168484" y="2357"/>
                  </a:cubicBezTo>
                  <a:cubicBezTo>
                    <a:pt x="168403" y="2357"/>
                    <a:pt x="168344" y="2425"/>
                    <a:pt x="168322" y="2512"/>
                  </a:cubicBezTo>
                  <a:cubicBezTo>
                    <a:pt x="168297" y="2612"/>
                    <a:pt x="168372" y="2687"/>
                    <a:pt x="168447" y="2712"/>
                  </a:cubicBezTo>
                  <a:cubicBezTo>
                    <a:pt x="168623" y="2737"/>
                    <a:pt x="168773" y="2787"/>
                    <a:pt x="168923" y="2813"/>
                  </a:cubicBezTo>
                  <a:cubicBezTo>
                    <a:pt x="168823" y="3013"/>
                    <a:pt x="168723" y="3188"/>
                    <a:pt x="168648" y="3389"/>
                  </a:cubicBezTo>
                  <a:cubicBezTo>
                    <a:pt x="168598" y="3489"/>
                    <a:pt x="168648" y="3589"/>
                    <a:pt x="168723" y="3615"/>
                  </a:cubicBezTo>
                  <a:cubicBezTo>
                    <a:pt x="168748" y="3640"/>
                    <a:pt x="168773" y="3640"/>
                    <a:pt x="168798" y="3640"/>
                  </a:cubicBezTo>
                  <a:cubicBezTo>
                    <a:pt x="168873" y="3640"/>
                    <a:pt x="168923" y="3589"/>
                    <a:pt x="168973" y="3539"/>
                  </a:cubicBezTo>
                  <a:cubicBezTo>
                    <a:pt x="169074" y="3314"/>
                    <a:pt x="169174" y="3113"/>
                    <a:pt x="169274" y="2888"/>
                  </a:cubicBezTo>
                  <a:cubicBezTo>
                    <a:pt x="169374" y="2913"/>
                    <a:pt x="169475" y="2938"/>
                    <a:pt x="169575" y="2963"/>
                  </a:cubicBezTo>
                  <a:cubicBezTo>
                    <a:pt x="170978" y="5269"/>
                    <a:pt x="170978" y="8226"/>
                    <a:pt x="169525" y="10908"/>
                  </a:cubicBezTo>
                  <a:cubicBezTo>
                    <a:pt x="168798" y="12236"/>
                    <a:pt x="167821" y="13339"/>
                    <a:pt x="166693" y="14166"/>
                  </a:cubicBezTo>
                  <a:cubicBezTo>
                    <a:pt x="166267" y="13665"/>
                    <a:pt x="165916" y="13088"/>
                    <a:pt x="165615" y="12487"/>
                  </a:cubicBezTo>
                  <a:cubicBezTo>
                    <a:pt x="165490" y="12236"/>
                    <a:pt x="165389" y="11960"/>
                    <a:pt x="165289" y="11710"/>
                  </a:cubicBezTo>
                  <a:lnTo>
                    <a:pt x="165289" y="11710"/>
                  </a:lnTo>
                  <a:cubicBezTo>
                    <a:pt x="165540" y="11760"/>
                    <a:pt x="165790" y="11835"/>
                    <a:pt x="166041" y="11885"/>
                  </a:cubicBezTo>
                  <a:lnTo>
                    <a:pt x="166066" y="11885"/>
                  </a:lnTo>
                  <a:cubicBezTo>
                    <a:pt x="166141" y="11885"/>
                    <a:pt x="166217" y="11835"/>
                    <a:pt x="166242" y="11760"/>
                  </a:cubicBezTo>
                  <a:cubicBezTo>
                    <a:pt x="166267" y="11660"/>
                    <a:pt x="166217" y="11559"/>
                    <a:pt x="166116" y="11534"/>
                  </a:cubicBezTo>
                  <a:cubicBezTo>
                    <a:pt x="165841" y="11484"/>
                    <a:pt x="165565" y="11409"/>
                    <a:pt x="165314" y="11334"/>
                  </a:cubicBezTo>
                  <a:cubicBezTo>
                    <a:pt x="165415" y="11209"/>
                    <a:pt x="165540" y="11083"/>
                    <a:pt x="165665" y="10958"/>
                  </a:cubicBezTo>
                  <a:cubicBezTo>
                    <a:pt x="165740" y="10883"/>
                    <a:pt x="165740" y="10757"/>
                    <a:pt x="165665" y="10707"/>
                  </a:cubicBezTo>
                  <a:cubicBezTo>
                    <a:pt x="165628" y="10670"/>
                    <a:pt x="165584" y="10651"/>
                    <a:pt x="165540" y="10651"/>
                  </a:cubicBezTo>
                  <a:cubicBezTo>
                    <a:pt x="165496" y="10651"/>
                    <a:pt x="165452" y="10670"/>
                    <a:pt x="165415" y="10707"/>
                  </a:cubicBezTo>
                  <a:cubicBezTo>
                    <a:pt x="165289" y="10808"/>
                    <a:pt x="165189" y="10933"/>
                    <a:pt x="165089" y="11058"/>
                  </a:cubicBezTo>
                  <a:cubicBezTo>
                    <a:pt x="164512" y="9103"/>
                    <a:pt x="164437" y="6772"/>
                    <a:pt x="164863" y="3990"/>
                  </a:cubicBezTo>
                  <a:cubicBezTo>
                    <a:pt x="165014" y="2938"/>
                    <a:pt x="165264" y="1860"/>
                    <a:pt x="166417" y="1484"/>
                  </a:cubicBezTo>
                  <a:cubicBezTo>
                    <a:pt x="166643" y="1409"/>
                    <a:pt x="166893" y="1384"/>
                    <a:pt x="167144" y="1384"/>
                  </a:cubicBezTo>
                  <a:close/>
                  <a:moveTo>
                    <a:pt x="93735" y="2612"/>
                  </a:moveTo>
                  <a:cubicBezTo>
                    <a:pt x="94186" y="2612"/>
                    <a:pt x="94637" y="2712"/>
                    <a:pt x="95063" y="2938"/>
                  </a:cubicBezTo>
                  <a:cubicBezTo>
                    <a:pt x="95590" y="3188"/>
                    <a:pt x="95991" y="3564"/>
                    <a:pt x="96316" y="3965"/>
                  </a:cubicBezTo>
                  <a:cubicBezTo>
                    <a:pt x="96191" y="3915"/>
                    <a:pt x="96041" y="3890"/>
                    <a:pt x="95915" y="3865"/>
                  </a:cubicBezTo>
                  <a:cubicBezTo>
                    <a:pt x="95902" y="3862"/>
                    <a:pt x="95889" y="3860"/>
                    <a:pt x="95876" y="3860"/>
                  </a:cubicBezTo>
                  <a:cubicBezTo>
                    <a:pt x="95790" y="3860"/>
                    <a:pt x="95712" y="3928"/>
                    <a:pt x="95690" y="4016"/>
                  </a:cubicBezTo>
                  <a:cubicBezTo>
                    <a:pt x="95690" y="4116"/>
                    <a:pt x="95740" y="4191"/>
                    <a:pt x="95840" y="4216"/>
                  </a:cubicBezTo>
                  <a:cubicBezTo>
                    <a:pt x="95966" y="4241"/>
                    <a:pt x="96116" y="4266"/>
                    <a:pt x="96241" y="4316"/>
                  </a:cubicBezTo>
                  <a:lnTo>
                    <a:pt x="96016" y="4993"/>
                  </a:lnTo>
                  <a:cubicBezTo>
                    <a:pt x="95966" y="5093"/>
                    <a:pt x="96016" y="5193"/>
                    <a:pt x="96116" y="5219"/>
                  </a:cubicBezTo>
                  <a:cubicBezTo>
                    <a:pt x="96141" y="5244"/>
                    <a:pt x="96141" y="5244"/>
                    <a:pt x="96166" y="5244"/>
                  </a:cubicBezTo>
                  <a:cubicBezTo>
                    <a:pt x="96241" y="5244"/>
                    <a:pt x="96316" y="5193"/>
                    <a:pt x="96341" y="5118"/>
                  </a:cubicBezTo>
                  <a:lnTo>
                    <a:pt x="96592" y="4391"/>
                  </a:lnTo>
                  <a:lnTo>
                    <a:pt x="96617" y="4391"/>
                  </a:lnTo>
                  <a:cubicBezTo>
                    <a:pt x="97344" y="5569"/>
                    <a:pt x="97419" y="6998"/>
                    <a:pt x="97419" y="7725"/>
                  </a:cubicBezTo>
                  <a:cubicBezTo>
                    <a:pt x="97394" y="10131"/>
                    <a:pt x="96291" y="12537"/>
                    <a:pt x="94387" y="14366"/>
                  </a:cubicBezTo>
                  <a:cubicBezTo>
                    <a:pt x="93309" y="12788"/>
                    <a:pt x="92582" y="10858"/>
                    <a:pt x="92006" y="8853"/>
                  </a:cubicBezTo>
                  <a:cubicBezTo>
                    <a:pt x="92181" y="8803"/>
                    <a:pt x="92356" y="8752"/>
                    <a:pt x="92532" y="8677"/>
                  </a:cubicBezTo>
                  <a:cubicBezTo>
                    <a:pt x="92607" y="8652"/>
                    <a:pt x="92657" y="8552"/>
                    <a:pt x="92632" y="8452"/>
                  </a:cubicBezTo>
                  <a:cubicBezTo>
                    <a:pt x="92595" y="8378"/>
                    <a:pt x="92532" y="8332"/>
                    <a:pt x="92471" y="8332"/>
                  </a:cubicBezTo>
                  <a:cubicBezTo>
                    <a:pt x="92449" y="8332"/>
                    <a:pt x="92427" y="8338"/>
                    <a:pt x="92407" y="8351"/>
                  </a:cubicBezTo>
                  <a:cubicBezTo>
                    <a:pt x="92231" y="8402"/>
                    <a:pt x="92056" y="8452"/>
                    <a:pt x="91905" y="8502"/>
                  </a:cubicBezTo>
                  <a:cubicBezTo>
                    <a:pt x="91855" y="8376"/>
                    <a:pt x="91805" y="8226"/>
                    <a:pt x="91780" y="8076"/>
                  </a:cubicBezTo>
                  <a:lnTo>
                    <a:pt x="92557" y="8001"/>
                  </a:lnTo>
                  <a:cubicBezTo>
                    <a:pt x="92657" y="8001"/>
                    <a:pt x="92732" y="7900"/>
                    <a:pt x="92732" y="7800"/>
                  </a:cubicBezTo>
                  <a:cubicBezTo>
                    <a:pt x="92707" y="7700"/>
                    <a:pt x="92632" y="7650"/>
                    <a:pt x="92532" y="7650"/>
                  </a:cubicBezTo>
                  <a:lnTo>
                    <a:pt x="91680" y="7725"/>
                  </a:lnTo>
                  <a:cubicBezTo>
                    <a:pt x="91655" y="7650"/>
                    <a:pt x="91630" y="7549"/>
                    <a:pt x="91605" y="7474"/>
                  </a:cubicBezTo>
                  <a:cubicBezTo>
                    <a:pt x="91204" y="5996"/>
                    <a:pt x="90903" y="4467"/>
                    <a:pt x="91880" y="3389"/>
                  </a:cubicBezTo>
                  <a:cubicBezTo>
                    <a:pt x="92206" y="3063"/>
                    <a:pt x="92632" y="2813"/>
                    <a:pt x="93083" y="2712"/>
                  </a:cubicBezTo>
                  <a:lnTo>
                    <a:pt x="93083" y="2712"/>
                  </a:lnTo>
                  <a:cubicBezTo>
                    <a:pt x="92958" y="2938"/>
                    <a:pt x="92858" y="3138"/>
                    <a:pt x="92732" y="3389"/>
                  </a:cubicBezTo>
                  <a:cubicBezTo>
                    <a:pt x="92707" y="3464"/>
                    <a:pt x="92732" y="3564"/>
                    <a:pt x="92833" y="3615"/>
                  </a:cubicBezTo>
                  <a:cubicBezTo>
                    <a:pt x="92858" y="3640"/>
                    <a:pt x="92883" y="3640"/>
                    <a:pt x="92908" y="3640"/>
                  </a:cubicBezTo>
                  <a:cubicBezTo>
                    <a:pt x="92958" y="3640"/>
                    <a:pt x="93033" y="3589"/>
                    <a:pt x="93058" y="3539"/>
                  </a:cubicBezTo>
                  <a:cubicBezTo>
                    <a:pt x="93184" y="3289"/>
                    <a:pt x="93309" y="3038"/>
                    <a:pt x="93434" y="2813"/>
                  </a:cubicBezTo>
                  <a:cubicBezTo>
                    <a:pt x="93610" y="2988"/>
                    <a:pt x="93785" y="3163"/>
                    <a:pt x="93961" y="3314"/>
                  </a:cubicBezTo>
                  <a:cubicBezTo>
                    <a:pt x="93986" y="3339"/>
                    <a:pt x="94036" y="3364"/>
                    <a:pt x="94086" y="3364"/>
                  </a:cubicBezTo>
                  <a:cubicBezTo>
                    <a:pt x="94136" y="3364"/>
                    <a:pt x="94186" y="3339"/>
                    <a:pt x="94211" y="3289"/>
                  </a:cubicBezTo>
                  <a:cubicBezTo>
                    <a:pt x="94286" y="3214"/>
                    <a:pt x="94261" y="3113"/>
                    <a:pt x="94186" y="3038"/>
                  </a:cubicBezTo>
                  <a:cubicBezTo>
                    <a:pt x="94036" y="2913"/>
                    <a:pt x="93885" y="2762"/>
                    <a:pt x="93735" y="2612"/>
                  </a:cubicBezTo>
                  <a:close/>
                  <a:moveTo>
                    <a:pt x="81003" y="2762"/>
                  </a:moveTo>
                  <a:cubicBezTo>
                    <a:pt x="81680" y="2762"/>
                    <a:pt x="82331" y="3013"/>
                    <a:pt x="82858" y="3439"/>
                  </a:cubicBezTo>
                  <a:cubicBezTo>
                    <a:pt x="83710" y="4116"/>
                    <a:pt x="84136" y="5093"/>
                    <a:pt x="84336" y="5970"/>
                  </a:cubicBezTo>
                  <a:lnTo>
                    <a:pt x="84086" y="5745"/>
                  </a:lnTo>
                  <a:cubicBezTo>
                    <a:pt x="84032" y="5691"/>
                    <a:pt x="83951" y="5650"/>
                    <a:pt x="83864" y="5650"/>
                  </a:cubicBezTo>
                  <a:cubicBezTo>
                    <a:pt x="83830" y="5650"/>
                    <a:pt x="83795" y="5656"/>
                    <a:pt x="83760" y="5670"/>
                  </a:cubicBezTo>
                  <a:cubicBezTo>
                    <a:pt x="83685" y="5695"/>
                    <a:pt x="83610" y="5770"/>
                    <a:pt x="83610" y="5845"/>
                  </a:cubicBezTo>
                  <a:cubicBezTo>
                    <a:pt x="83585" y="5945"/>
                    <a:pt x="83635" y="6021"/>
                    <a:pt x="83735" y="6046"/>
                  </a:cubicBezTo>
                  <a:cubicBezTo>
                    <a:pt x="83750" y="6053"/>
                    <a:pt x="83764" y="6056"/>
                    <a:pt x="83778" y="6056"/>
                  </a:cubicBezTo>
                  <a:cubicBezTo>
                    <a:pt x="83812" y="6056"/>
                    <a:pt x="83842" y="6038"/>
                    <a:pt x="83860" y="6021"/>
                  </a:cubicBezTo>
                  <a:lnTo>
                    <a:pt x="84186" y="6296"/>
                  </a:lnTo>
                  <a:lnTo>
                    <a:pt x="83760" y="6447"/>
                  </a:lnTo>
                  <a:cubicBezTo>
                    <a:pt x="83685" y="6472"/>
                    <a:pt x="83635" y="6572"/>
                    <a:pt x="83660" y="6672"/>
                  </a:cubicBezTo>
                  <a:cubicBezTo>
                    <a:pt x="83685" y="6747"/>
                    <a:pt x="83760" y="6772"/>
                    <a:pt x="83835" y="6772"/>
                  </a:cubicBezTo>
                  <a:lnTo>
                    <a:pt x="83885" y="6772"/>
                  </a:lnTo>
                  <a:lnTo>
                    <a:pt x="84462" y="6572"/>
                  </a:lnTo>
                  <a:cubicBezTo>
                    <a:pt x="84512" y="6798"/>
                    <a:pt x="84512" y="7023"/>
                    <a:pt x="84537" y="7199"/>
                  </a:cubicBezTo>
                  <a:cubicBezTo>
                    <a:pt x="84612" y="8452"/>
                    <a:pt x="84412" y="9730"/>
                    <a:pt x="83910" y="10933"/>
                  </a:cubicBezTo>
                  <a:cubicBezTo>
                    <a:pt x="83785" y="10732"/>
                    <a:pt x="83660" y="10557"/>
                    <a:pt x="83484" y="10381"/>
                  </a:cubicBezTo>
                  <a:cubicBezTo>
                    <a:pt x="83455" y="10338"/>
                    <a:pt x="83401" y="10311"/>
                    <a:pt x="83345" y="10311"/>
                  </a:cubicBezTo>
                  <a:cubicBezTo>
                    <a:pt x="83305" y="10311"/>
                    <a:pt x="83265" y="10325"/>
                    <a:pt x="83234" y="10356"/>
                  </a:cubicBezTo>
                  <a:cubicBezTo>
                    <a:pt x="83158" y="10432"/>
                    <a:pt x="83158" y="10532"/>
                    <a:pt x="83234" y="10607"/>
                  </a:cubicBezTo>
                  <a:cubicBezTo>
                    <a:pt x="83384" y="10808"/>
                    <a:pt x="83559" y="11008"/>
                    <a:pt x="83685" y="11234"/>
                  </a:cubicBezTo>
                  <a:lnTo>
                    <a:pt x="82958" y="11559"/>
                  </a:lnTo>
                  <a:cubicBezTo>
                    <a:pt x="82883" y="11585"/>
                    <a:pt x="82833" y="11710"/>
                    <a:pt x="82883" y="11785"/>
                  </a:cubicBezTo>
                  <a:cubicBezTo>
                    <a:pt x="82908" y="11860"/>
                    <a:pt x="82983" y="11885"/>
                    <a:pt x="83033" y="11885"/>
                  </a:cubicBezTo>
                  <a:lnTo>
                    <a:pt x="83108" y="11885"/>
                  </a:lnTo>
                  <a:lnTo>
                    <a:pt x="83585" y="11660"/>
                  </a:lnTo>
                  <a:lnTo>
                    <a:pt x="83585" y="11660"/>
                  </a:lnTo>
                  <a:cubicBezTo>
                    <a:pt x="83033" y="12737"/>
                    <a:pt x="82256" y="13740"/>
                    <a:pt x="81279" y="14592"/>
                  </a:cubicBezTo>
                  <a:cubicBezTo>
                    <a:pt x="80727" y="14066"/>
                    <a:pt x="80201" y="13439"/>
                    <a:pt x="79775" y="12762"/>
                  </a:cubicBezTo>
                  <a:cubicBezTo>
                    <a:pt x="79600" y="12512"/>
                    <a:pt x="79474" y="12261"/>
                    <a:pt x="79324" y="12011"/>
                  </a:cubicBezTo>
                  <a:lnTo>
                    <a:pt x="78597" y="10356"/>
                  </a:lnTo>
                  <a:cubicBezTo>
                    <a:pt x="77996" y="8552"/>
                    <a:pt x="77920" y="6672"/>
                    <a:pt x="78422" y="4943"/>
                  </a:cubicBezTo>
                  <a:cubicBezTo>
                    <a:pt x="78447" y="4818"/>
                    <a:pt x="78497" y="4667"/>
                    <a:pt x="78547" y="4517"/>
                  </a:cubicBezTo>
                  <a:lnTo>
                    <a:pt x="79199" y="5043"/>
                  </a:lnTo>
                  <a:cubicBezTo>
                    <a:pt x="79224" y="5093"/>
                    <a:pt x="79274" y="5093"/>
                    <a:pt x="79299" y="5093"/>
                  </a:cubicBezTo>
                  <a:cubicBezTo>
                    <a:pt x="79349" y="5093"/>
                    <a:pt x="79399" y="5068"/>
                    <a:pt x="79449" y="5018"/>
                  </a:cubicBezTo>
                  <a:cubicBezTo>
                    <a:pt x="79499" y="4943"/>
                    <a:pt x="79499" y="4843"/>
                    <a:pt x="79424" y="4767"/>
                  </a:cubicBezTo>
                  <a:lnTo>
                    <a:pt x="78873" y="4316"/>
                  </a:lnTo>
                  <a:lnTo>
                    <a:pt x="79499" y="4041"/>
                  </a:lnTo>
                  <a:cubicBezTo>
                    <a:pt x="79600" y="4016"/>
                    <a:pt x="79625" y="3890"/>
                    <a:pt x="79600" y="3815"/>
                  </a:cubicBezTo>
                  <a:cubicBezTo>
                    <a:pt x="79561" y="3738"/>
                    <a:pt x="79494" y="3706"/>
                    <a:pt x="79419" y="3706"/>
                  </a:cubicBezTo>
                  <a:cubicBezTo>
                    <a:pt x="79396" y="3706"/>
                    <a:pt x="79373" y="3709"/>
                    <a:pt x="79349" y="3715"/>
                  </a:cubicBezTo>
                  <a:lnTo>
                    <a:pt x="78798" y="3965"/>
                  </a:lnTo>
                  <a:cubicBezTo>
                    <a:pt x="79098" y="3389"/>
                    <a:pt x="79600" y="2938"/>
                    <a:pt x="80452" y="2787"/>
                  </a:cubicBezTo>
                  <a:cubicBezTo>
                    <a:pt x="80527" y="2787"/>
                    <a:pt x="80577" y="2787"/>
                    <a:pt x="80652" y="2762"/>
                  </a:cubicBezTo>
                  <a:lnTo>
                    <a:pt x="80752" y="3364"/>
                  </a:lnTo>
                  <a:cubicBezTo>
                    <a:pt x="80752" y="3464"/>
                    <a:pt x="80828" y="3514"/>
                    <a:pt x="80928" y="3514"/>
                  </a:cubicBezTo>
                  <a:lnTo>
                    <a:pt x="80953" y="3514"/>
                  </a:lnTo>
                  <a:cubicBezTo>
                    <a:pt x="81053" y="3489"/>
                    <a:pt x="81103" y="3414"/>
                    <a:pt x="81103" y="3314"/>
                  </a:cubicBezTo>
                  <a:lnTo>
                    <a:pt x="81003" y="2762"/>
                  </a:lnTo>
                  <a:close/>
                  <a:moveTo>
                    <a:pt x="66542" y="1409"/>
                  </a:moveTo>
                  <a:cubicBezTo>
                    <a:pt x="66918" y="1434"/>
                    <a:pt x="67294" y="1610"/>
                    <a:pt x="67620" y="1910"/>
                  </a:cubicBezTo>
                  <a:cubicBezTo>
                    <a:pt x="68597" y="2762"/>
                    <a:pt x="69349" y="3840"/>
                    <a:pt x="69825" y="5093"/>
                  </a:cubicBezTo>
                  <a:cubicBezTo>
                    <a:pt x="69800" y="5143"/>
                    <a:pt x="69750" y="5219"/>
                    <a:pt x="69725" y="5269"/>
                  </a:cubicBezTo>
                  <a:cubicBezTo>
                    <a:pt x="69549" y="5319"/>
                    <a:pt x="69349" y="5344"/>
                    <a:pt x="69173" y="5369"/>
                  </a:cubicBezTo>
                  <a:cubicBezTo>
                    <a:pt x="69073" y="5394"/>
                    <a:pt x="68998" y="5469"/>
                    <a:pt x="69023" y="5569"/>
                  </a:cubicBezTo>
                  <a:cubicBezTo>
                    <a:pt x="69023" y="5670"/>
                    <a:pt x="69098" y="5720"/>
                    <a:pt x="69198" y="5720"/>
                  </a:cubicBezTo>
                  <a:lnTo>
                    <a:pt x="69224" y="5720"/>
                  </a:lnTo>
                  <a:cubicBezTo>
                    <a:pt x="69324" y="5720"/>
                    <a:pt x="69424" y="5695"/>
                    <a:pt x="69549" y="5670"/>
                  </a:cubicBezTo>
                  <a:lnTo>
                    <a:pt x="69549" y="5670"/>
                  </a:lnTo>
                  <a:cubicBezTo>
                    <a:pt x="69499" y="5770"/>
                    <a:pt x="69449" y="5895"/>
                    <a:pt x="69399" y="5996"/>
                  </a:cubicBezTo>
                  <a:cubicBezTo>
                    <a:pt x="69374" y="6096"/>
                    <a:pt x="69424" y="6196"/>
                    <a:pt x="69499" y="6221"/>
                  </a:cubicBezTo>
                  <a:cubicBezTo>
                    <a:pt x="69524" y="6246"/>
                    <a:pt x="69549" y="6246"/>
                    <a:pt x="69574" y="6246"/>
                  </a:cubicBezTo>
                  <a:cubicBezTo>
                    <a:pt x="69650" y="6246"/>
                    <a:pt x="69700" y="6196"/>
                    <a:pt x="69725" y="6121"/>
                  </a:cubicBezTo>
                  <a:cubicBezTo>
                    <a:pt x="69800" y="5945"/>
                    <a:pt x="69900" y="5770"/>
                    <a:pt x="69975" y="5569"/>
                  </a:cubicBezTo>
                  <a:cubicBezTo>
                    <a:pt x="70201" y="6271"/>
                    <a:pt x="70351" y="6998"/>
                    <a:pt x="70401" y="7750"/>
                  </a:cubicBezTo>
                  <a:cubicBezTo>
                    <a:pt x="70477" y="9103"/>
                    <a:pt x="70301" y="10432"/>
                    <a:pt x="69850" y="11660"/>
                  </a:cubicBezTo>
                  <a:lnTo>
                    <a:pt x="69725" y="11058"/>
                  </a:lnTo>
                  <a:cubicBezTo>
                    <a:pt x="69703" y="10971"/>
                    <a:pt x="69625" y="10903"/>
                    <a:pt x="69539" y="10903"/>
                  </a:cubicBezTo>
                  <a:cubicBezTo>
                    <a:pt x="69526" y="10903"/>
                    <a:pt x="69512" y="10905"/>
                    <a:pt x="69499" y="10908"/>
                  </a:cubicBezTo>
                  <a:cubicBezTo>
                    <a:pt x="69424" y="10933"/>
                    <a:pt x="69349" y="11033"/>
                    <a:pt x="69374" y="11133"/>
                  </a:cubicBezTo>
                  <a:lnTo>
                    <a:pt x="69474" y="11559"/>
                  </a:lnTo>
                  <a:lnTo>
                    <a:pt x="69249" y="11484"/>
                  </a:lnTo>
                  <a:cubicBezTo>
                    <a:pt x="69222" y="11471"/>
                    <a:pt x="69195" y="11465"/>
                    <a:pt x="69169" y="11465"/>
                  </a:cubicBezTo>
                  <a:cubicBezTo>
                    <a:pt x="69100" y="11465"/>
                    <a:pt x="69041" y="11511"/>
                    <a:pt x="69023" y="11585"/>
                  </a:cubicBezTo>
                  <a:cubicBezTo>
                    <a:pt x="68973" y="11685"/>
                    <a:pt x="69023" y="11785"/>
                    <a:pt x="69123" y="11810"/>
                  </a:cubicBezTo>
                  <a:lnTo>
                    <a:pt x="69549" y="11960"/>
                  </a:lnTo>
                  <a:lnTo>
                    <a:pt x="69599" y="12236"/>
                  </a:lnTo>
                  <a:cubicBezTo>
                    <a:pt x="69274" y="12988"/>
                    <a:pt x="68823" y="13690"/>
                    <a:pt x="68271" y="14316"/>
                  </a:cubicBezTo>
                  <a:cubicBezTo>
                    <a:pt x="68171" y="14442"/>
                    <a:pt x="68071" y="14542"/>
                    <a:pt x="67945" y="14667"/>
                  </a:cubicBezTo>
                  <a:cubicBezTo>
                    <a:pt x="67168" y="13915"/>
                    <a:pt x="66467" y="13013"/>
                    <a:pt x="65890" y="12011"/>
                  </a:cubicBezTo>
                  <a:cubicBezTo>
                    <a:pt x="65640" y="11585"/>
                    <a:pt x="65439" y="11158"/>
                    <a:pt x="65239" y="10732"/>
                  </a:cubicBezTo>
                  <a:lnTo>
                    <a:pt x="65715" y="10432"/>
                  </a:lnTo>
                  <a:cubicBezTo>
                    <a:pt x="65790" y="10381"/>
                    <a:pt x="65815" y="10281"/>
                    <a:pt x="65765" y="10181"/>
                  </a:cubicBezTo>
                  <a:cubicBezTo>
                    <a:pt x="65732" y="10132"/>
                    <a:pt x="65679" y="10105"/>
                    <a:pt x="65619" y="10105"/>
                  </a:cubicBezTo>
                  <a:cubicBezTo>
                    <a:pt x="65585" y="10105"/>
                    <a:pt x="65550" y="10113"/>
                    <a:pt x="65514" y="10131"/>
                  </a:cubicBezTo>
                  <a:lnTo>
                    <a:pt x="65113" y="10381"/>
                  </a:lnTo>
                  <a:cubicBezTo>
                    <a:pt x="65063" y="10256"/>
                    <a:pt x="65013" y="10131"/>
                    <a:pt x="64963" y="9980"/>
                  </a:cubicBezTo>
                  <a:cubicBezTo>
                    <a:pt x="65213" y="9905"/>
                    <a:pt x="65464" y="9830"/>
                    <a:pt x="65690" y="9730"/>
                  </a:cubicBezTo>
                  <a:cubicBezTo>
                    <a:pt x="65790" y="9705"/>
                    <a:pt x="65815" y="9605"/>
                    <a:pt x="65790" y="9504"/>
                  </a:cubicBezTo>
                  <a:cubicBezTo>
                    <a:pt x="65769" y="9442"/>
                    <a:pt x="65681" y="9398"/>
                    <a:pt x="65608" y="9398"/>
                  </a:cubicBezTo>
                  <a:cubicBezTo>
                    <a:pt x="65593" y="9398"/>
                    <a:pt x="65578" y="9400"/>
                    <a:pt x="65564" y="9404"/>
                  </a:cubicBezTo>
                  <a:cubicBezTo>
                    <a:pt x="65339" y="9504"/>
                    <a:pt x="65088" y="9579"/>
                    <a:pt x="64838" y="9655"/>
                  </a:cubicBezTo>
                  <a:cubicBezTo>
                    <a:pt x="64136" y="7449"/>
                    <a:pt x="64111" y="5118"/>
                    <a:pt x="64787" y="3038"/>
                  </a:cubicBezTo>
                  <a:cubicBezTo>
                    <a:pt x="64812" y="2963"/>
                    <a:pt x="64838" y="2913"/>
                    <a:pt x="64863" y="2863"/>
                  </a:cubicBezTo>
                  <a:cubicBezTo>
                    <a:pt x="64888" y="2888"/>
                    <a:pt x="64913" y="2913"/>
                    <a:pt x="64963" y="2913"/>
                  </a:cubicBezTo>
                  <a:lnTo>
                    <a:pt x="64988" y="2913"/>
                  </a:lnTo>
                  <a:cubicBezTo>
                    <a:pt x="65088" y="2913"/>
                    <a:pt x="65163" y="2838"/>
                    <a:pt x="65163" y="2762"/>
                  </a:cubicBezTo>
                  <a:cubicBezTo>
                    <a:pt x="65213" y="2537"/>
                    <a:pt x="65239" y="2286"/>
                    <a:pt x="65289" y="2061"/>
                  </a:cubicBezTo>
                  <a:cubicBezTo>
                    <a:pt x="65539" y="2211"/>
                    <a:pt x="65790" y="2311"/>
                    <a:pt x="66041" y="2437"/>
                  </a:cubicBezTo>
                  <a:cubicBezTo>
                    <a:pt x="66066" y="2437"/>
                    <a:pt x="66091" y="2462"/>
                    <a:pt x="66116" y="2462"/>
                  </a:cubicBezTo>
                  <a:cubicBezTo>
                    <a:pt x="66191" y="2462"/>
                    <a:pt x="66241" y="2412"/>
                    <a:pt x="66266" y="2336"/>
                  </a:cubicBezTo>
                  <a:cubicBezTo>
                    <a:pt x="66316" y="2261"/>
                    <a:pt x="66266" y="2136"/>
                    <a:pt x="66191" y="2111"/>
                  </a:cubicBezTo>
                  <a:cubicBezTo>
                    <a:pt x="65940" y="2011"/>
                    <a:pt x="65715" y="1885"/>
                    <a:pt x="65489" y="1760"/>
                  </a:cubicBezTo>
                  <a:cubicBezTo>
                    <a:pt x="65740" y="1534"/>
                    <a:pt x="66041" y="1409"/>
                    <a:pt x="66391" y="1409"/>
                  </a:cubicBezTo>
                  <a:close/>
                  <a:moveTo>
                    <a:pt x="179475" y="1559"/>
                  </a:moveTo>
                  <a:cubicBezTo>
                    <a:pt x="179650" y="1559"/>
                    <a:pt x="179851" y="1584"/>
                    <a:pt x="180026" y="1660"/>
                  </a:cubicBezTo>
                  <a:cubicBezTo>
                    <a:pt x="180327" y="1760"/>
                    <a:pt x="180578" y="1960"/>
                    <a:pt x="180853" y="2261"/>
                  </a:cubicBezTo>
                  <a:cubicBezTo>
                    <a:pt x="181104" y="2512"/>
                    <a:pt x="181354" y="2813"/>
                    <a:pt x="181555" y="3113"/>
                  </a:cubicBezTo>
                  <a:cubicBezTo>
                    <a:pt x="181405" y="3088"/>
                    <a:pt x="181254" y="3038"/>
                    <a:pt x="181104" y="3013"/>
                  </a:cubicBezTo>
                  <a:cubicBezTo>
                    <a:pt x="181087" y="3009"/>
                    <a:pt x="181069" y="3007"/>
                    <a:pt x="181053" y="3007"/>
                  </a:cubicBezTo>
                  <a:cubicBezTo>
                    <a:pt x="180971" y="3007"/>
                    <a:pt x="180899" y="3055"/>
                    <a:pt x="180878" y="3138"/>
                  </a:cubicBezTo>
                  <a:cubicBezTo>
                    <a:pt x="180853" y="3239"/>
                    <a:pt x="180928" y="3339"/>
                    <a:pt x="181029" y="3364"/>
                  </a:cubicBezTo>
                  <a:cubicBezTo>
                    <a:pt x="181229" y="3414"/>
                    <a:pt x="181455" y="3464"/>
                    <a:pt x="181655" y="3514"/>
                  </a:cubicBezTo>
                  <a:cubicBezTo>
                    <a:pt x="181555" y="3665"/>
                    <a:pt x="181455" y="3815"/>
                    <a:pt x="181380" y="3990"/>
                  </a:cubicBezTo>
                  <a:cubicBezTo>
                    <a:pt x="181329" y="4091"/>
                    <a:pt x="181354" y="4191"/>
                    <a:pt x="181455" y="4241"/>
                  </a:cubicBezTo>
                  <a:lnTo>
                    <a:pt x="181530" y="4241"/>
                  </a:lnTo>
                  <a:cubicBezTo>
                    <a:pt x="181605" y="4241"/>
                    <a:pt x="181655" y="4216"/>
                    <a:pt x="181680" y="4166"/>
                  </a:cubicBezTo>
                  <a:cubicBezTo>
                    <a:pt x="181755" y="4016"/>
                    <a:pt x="181856" y="3865"/>
                    <a:pt x="181931" y="3740"/>
                  </a:cubicBezTo>
                  <a:cubicBezTo>
                    <a:pt x="182908" y="5419"/>
                    <a:pt x="183309" y="7474"/>
                    <a:pt x="183034" y="9630"/>
                  </a:cubicBezTo>
                  <a:cubicBezTo>
                    <a:pt x="182933" y="10331"/>
                    <a:pt x="182758" y="11033"/>
                    <a:pt x="182532" y="11685"/>
                  </a:cubicBezTo>
                  <a:lnTo>
                    <a:pt x="182257" y="11434"/>
                  </a:lnTo>
                  <a:cubicBezTo>
                    <a:pt x="182168" y="11360"/>
                    <a:pt x="182088" y="11338"/>
                    <a:pt x="182026" y="11338"/>
                  </a:cubicBezTo>
                  <a:cubicBezTo>
                    <a:pt x="181984" y="11338"/>
                    <a:pt x="181951" y="11349"/>
                    <a:pt x="181931" y="11359"/>
                  </a:cubicBezTo>
                  <a:cubicBezTo>
                    <a:pt x="181856" y="11384"/>
                    <a:pt x="181806" y="11459"/>
                    <a:pt x="181806" y="11559"/>
                  </a:cubicBezTo>
                  <a:cubicBezTo>
                    <a:pt x="181831" y="11660"/>
                    <a:pt x="181881" y="11735"/>
                    <a:pt x="181956" y="11760"/>
                  </a:cubicBezTo>
                  <a:cubicBezTo>
                    <a:pt x="181973" y="11768"/>
                    <a:pt x="181987" y="11771"/>
                    <a:pt x="182000" y="11771"/>
                  </a:cubicBezTo>
                  <a:cubicBezTo>
                    <a:pt x="182026" y="11771"/>
                    <a:pt x="182048" y="11760"/>
                    <a:pt x="182081" y="11760"/>
                  </a:cubicBezTo>
                  <a:lnTo>
                    <a:pt x="182407" y="12036"/>
                  </a:lnTo>
                  <a:cubicBezTo>
                    <a:pt x="182031" y="13013"/>
                    <a:pt x="181480" y="13940"/>
                    <a:pt x="180828" y="14717"/>
                  </a:cubicBezTo>
                  <a:cubicBezTo>
                    <a:pt x="180026" y="14116"/>
                    <a:pt x="179349" y="13364"/>
                    <a:pt x="178773" y="12487"/>
                  </a:cubicBezTo>
                  <a:lnTo>
                    <a:pt x="180502" y="6622"/>
                  </a:lnTo>
                  <a:lnTo>
                    <a:pt x="177846" y="6622"/>
                  </a:lnTo>
                  <a:lnTo>
                    <a:pt x="177194" y="8076"/>
                  </a:lnTo>
                  <a:cubicBezTo>
                    <a:pt x="177094" y="7224"/>
                    <a:pt x="177044" y="6371"/>
                    <a:pt x="177119" y="5469"/>
                  </a:cubicBezTo>
                  <a:lnTo>
                    <a:pt x="177119" y="5469"/>
                  </a:lnTo>
                  <a:lnTo>
                    <a:pt x="177595" y="5645"/>
                  </a:lnTo>
                  <a:lnTo>
                    <a:pt x="177645" y="5645"/>
                  </a:lnTo>
                  <a:cubicBezTo>
                    <a:pt x="177720" y="5645"/>
                    <a:pt x="177796" y="5595"/>
                    <a:pt x="177821" y="5519"/>
                  </a:cubicBezTo>
                  <a:cubicBezTo>
                    <a:pt x="177846" y="5444"/>
                    <a:pt x="177796" y="5344"/>
                    <a:pt x="177695" y="5294"/>
                  </a:cubicBezTo>
                  <a:lnTo>
                    <a:pt x="177144" y="5118"/>
                  </a:lnTo>
                  <a:cubicBezTo>
                    <a:pt x="177144" y="4993"/>
                    <a:pt x="177169" y="4893"/>
                    <a:pt x="177169" y="4792"/>
                  </a:cubicBezTo>
                  <a:cubicBezTo>
                    <a:pt x="177344" y="4843"/>
                    <a:pt x="177520" y="4918"/>
                    <a:pt x="177695" y="4993"/>
                  </a:cubicBezTo>
                  <a:lnTo>
                    <a:pt x="177770" y="4993"/>
                  </a:lnTo>
                  <a:cubicBezTo>
                    <a:pt x="177846" y="4993"/>
                    <a:pt x="177896" y="4968"/>
                    <a:pt x="177921" y="4893"/>
                  </a:cubicBezTo>
                  <a:cubicBezTo>
                    <a:pt x="177971" y="4792"/>
                    <a:pt x="177921" y="4692"/>
                    <a:pt x="177846" y="4642"/>
                  </a:cubicBezTo>
                  <a:cubicBezTo>
                    <a:pt x="177645" y="4567"/>
                    <a:pt x="177445" y="4492"/>
                    <a:pt x="177219" y="4417"/>
                  </a:cubicBezTo>
                  <a:cubicBezTo>
                    <a:pt x="177395" y="3439"/>
                    <a:pt x="177921" y="2261"/>
                    <a:pt x="178723" y="1785"/>
                  </a:cubicBezTo>
                  <a:cubicBezTo>
                    <a:pt x="178948" y="1635"/>
                    <a:pt x="179224" y="1559"/>
                    <a:pt x="179475" y="1559"/>
                  </a:cubicBezTo>
                  <a:close/>
                  <a:moveTo>
                    <a:pt x="28772" y="858"/>
                  </a:moveTo>
                  <a:cubicBezTo>
                    <a:pt x="29098" y="858"/>
                    <a:pt x="29424" y="908"/>
                    <a:pt x="29750" y="1033"/>
                  </a:cubicBezTo>
                  <a:cubicBezTo>
                    <a:pt x="30602" y="1359"/>
                    <a:pt x="31329" y="2086"/>
                    <a:pt x="31705" y="3013"/>
                  </a:cubicBezTo>
                  <a:cubicBezTo>
                    <a:pt x="31955" y="3615"/>
                    <a:pt x="32131" y="4241"/>
                    <a:pt x="32256" y="4893"/>
                  </a:cubicBezTo>
                  <a:lnTo>
                    <a:pt x="31705" y="4567"/>
                  </a:lnTo>
                  <a:cubicBezTo>
                    <a:pt x="31679" y="4550"/>
                    <a:pt x="31652" y="4542"/>
                    <a:pt x="31624" y="4542"/>
                  </a:cubicBezTo>
                  <a:cubicBezTo>
                    <a:pt x="31568" y="4542"/>
                    <a:pt x="31512" y="4575"/>
                    <a:pt x="31479" y="4642"/>
                  </a:cubicBezTo>
                  <a:cubicBezTo>
                    <a:pt x="31429" y="4717"/>
                    <a:pt x="31454" y="4818"/>
                    <a:pt x="31529" y="4868"/>
                  </a:cubicBezTo>
                  <a:lnTo>
                    <a:pt x="32106" y="5219"/>
                  </a:lnTo>
                  <a:lnTo>
                    <a:pt x="31705" y="5620"/>
                  </a:lnTo>
                  <a:cubicBezTo>
                    <a:pt x="31629" y="5695"/>
                    <a:pt x="31629" y="5820"/>
                    <a:pt x="31705" y="5895"/>
                  </a:cubicBezTo>
                  <a:cubicBezTo>
                    <a:pt x="31730" y="5920"/>
                    <a:pt x="31780" y="5945"/>
                    <a:pt x="31830" y="5945"/>
                  </a:cubicBezTo>
                  <a:cubicBezTo>
                    <a:pt x="31880" y="5945"/>
                    <a:pt x="31930" y="5920"/>
                    <a:pt x="31955" y="5870"/>
                  </a:cubicBezTo>
                  <a:lnTo>
                    <a:pt x="32331" y="5469"/>
                  </a:lnTo>
                  <a:lnTo>
                    <a:pt x="32331" y="5469"/>
                  </a:lnTo>
                  <a:cubicBezTo>
                    <a:pt x="32582" y="7750"/>
                    <a:pt x="31980" y="10156"/>
                    <a:pt x="30602" y="12286"/>
                  </a:cubicBezTo>
                  <a:cubicBezTo>
                    <a:pt x="30000" y="13214"/>
                    <a:pt x="29299" y="14041"/>
                    <a:pt x="28496" y="14742"/>
                  </a:cubicBezTo>
                  <a:cubicBezTo>
                    <a:pt x="27745" y="14016"/>
                    <a:pt x="27093" y="13239"/>
                    <a:pt x="26542" y="12412"/>
                  </a:cubicBezTo>
                  <a:lnTo>
                    <a:pt x="26542" y="12412"/>
                  </a:lnTo>
                  <a:lnTo>
                    <a:pt x="27093" y="12487"/>
                  </a:lnTo>
                  <a:lnTo>
                    <a:pt x="27118" y="12487"/>
                  </a:lnTo>
                  <a:cubicBezTo>
                    <a:pt x="27218" y="12487"/>
                    <a:pt x="27293" y="12412"/>
                    <a:pt x="27319" y="12336"/>
                  </a:cubicBezTo>
                  <a:cubicBezTo>
                    <a:pt x="27319" y="12236"/>
                    <a:pt x="27243" y="12136"/>
                    <a:pt x="27143" y="12136"/>
                  </a:cubicBezTo>
                  <a:lnTo>
                    <a:pt x="26366" y="12011"/>
                  </a:lnTo>
                  <a:lnTo>
                    <a:pt x="26567" y="11484"/>
                  </a:lnTo>
                  <a:cubicBezTo>
                    <a:pt x="26617" y="11409"/>
                    <a:pt x="26567" y="11309"/>
                    <a:pt x="26466" y="11259"/>
                  </a:cubicBezTo>
                  <a:cubicBezTo>
                    <a:pt x="26449" y="11253"/>
                    <a:pt x="26430" y="11250"/>
                    <a:pt x="26410" y="11250"/>
                  </a:cubicBezTo>
                  <a:cubicBezTo>
                    <a:pt x="26347" y="11250"/>
                    <a:pt x="26279" y="11282"/>
                    <a:pt x="26241" y="11359"/>
                  </a:cubicBezTo>
                  <a:lnTo>
                    <a:pt x="26116" y="11685"/>
                  </a:lnTo>
                  <a:cubicBezTo>
                    <a:pt x="25414" y="10407"/>
                    <a:pt x="24963" y="9028"/>
                    <a:pt x="24787" y="7600"/>
                  </a:cubicBezTo>
                  <a:lnTo>
                    <a:pt x="24787" y="7600"/>
                  </a:lnTo>
                  <a:cubicBezTo>
                    <a:pt x="24913" y="7700"/>
                    <a:pt x="25063" y="7800"/>
                    <a:pt x="25188" y="7925"/>
                  </a:cubicBezTo>
                  <a:cubicBezTo>
                    <a:pt x="25238" y="7950"/>
                    <a:pt x="25263" y="7950"/>
                    <a:pt x="25314" y="7950"/>
                  </a:cubicBezTo>
                  <a:cubicBezTo>
                    <a:pt x="25364" y="7950"/>
                    <a:pt x="25414" y="7925"/>
                    <a:pt x="25439" y="7875"/>
                  </a:cubicBezTo>
                  <a:cubicBezTo>
                    <a:pt x="25514" y="7800"/>
                    <a:pt x="25489" y="7700"/>
                    <a:pt x="25414" y="7625"/>
                  </a:cubicBezTo>
                  <a:cubicBezTo>
                    <a:pt x="25213" y="7474"/>
                    <a:pt x="25013" y="7324"/>
                    <a:pt x="24787" y="7173"/>
                  </a:cubicBezTo>
                  <a:lnTo>
                    <a:pt x="25113" y="6848"/>
                  </a:lnTo>
                  <a:cubicBezTo>
                    <a:pt x="25163" y="6772"/>
                    <a:pt x="25163" y="6672"/>
                    <a:pt x="25113" y="6597"/>
                  </a:cubicBezTo>
                  <a:cubicBezTo>
                    <a:pt x="25079" y="6563"/>
                    <a:pt x="25035" y="6550"/>
                    <a:pt x="24990" y="6550"/>
                  </a:cubicBezTo>
                  <a:cubicBezTo>
                    <a:pt x="24935" y="6550"/>
                    <a:pt x="24879" y="6570"/>
                    <a:pt x="24837" y="6597"/>
                  </a:cubicBezTo>
                  <a:lnTo>
                    <a:pt x="24712" y="6747"/>
                  </a:lnTo>
                  <a:cubicBezTo>
                    <a:pt x="24712" y="6722"/>
                    <a:pt x="24712" y="6722"/>
                    <a:pt x="24712" y="6697"/>
                  </a:cubicBezTo>
                  <a:cubicBezTo>
                    <a:pt x="24662" y="4893"/>
                    <a:pt x="25514" y="2838"/>
                    <a:pt x="26742" y="1710"/>
                  </a:cubicBezTo>
                  <a:lnTo>
                    <a:pt x="27143" y="2211"/>
                  </a:lnTo>
                  <a:cubicBezTo>
                    <a:pt x="27168" y="2261"/>
                    <a:pt x="27218" y="2286"/>
                    <a:pt x="27268" y="2286"/>
                  </a:cubicBezTo>
                  <a:cubicBezTo>
                    <a:pt x="27319" y="2286"/>
                    <a:pt x="27344" y="2261"/>
                    <a:pt x="27394" y="2236"/>
                  </a:cubicBezTo>
                  <a:cubicBezTo>
                    <a:pt x="27469" y="2161"/>
                    <a:pt x="27469" y="2061"/>
                    <a:pt x="27419" y="1985"/>
                  </a:cubicBezTo>
                  <a:lnTo>
                    <a:pt x="27018" y="1484"/>
                  </a:lnTo>
                  <a:cubicBezTo>
                    <a:pt x="27043" y="1459"/>
                    <a:pt x="27068" y="1434"/>
                    <a:pt x="27093" y="1434"/>
                  </a:cubicBezTo>
                  <a:cubicBezTo>
                    <a:pt x="27293" y="1284"/>
                    <a:pt x="27494" y="1183"/>
                    <a:pt x="27694" y="1108"/>
                  </a:cubicBezTo>
                  <a:lnTo>
                    <a:pt x="27820" y="1685"/>
                  </a:lnTo>
                  <a:cubicBezTo>
                    <a:pt x="27845" y="1760"/>
                    <a:pt x="27920" y="1810"/>
                    <a:pt x="27995" y="1810"/>
                  </a:cubicBezTo>
                  <a:lnTo>
                    <a:pt x="28045" y="1810"/>
                  </a:lnTo>
                  <a:cubicBezTo>
                    <a:pt x="28121" y="1785"/>
                    <a:pt x="28196" y="1710"/>
                    <a:pt x="28171" y="1610"/>
                  </a:cubicBezTo>
                  <a:lnTo>
                    <a:pt x="28020" y="958"/>
                  </a:lnTo>
                  <a:cubicBezTo>
                    <a:pt x="28271" y="883"/>
                    <a:pt x="28522" y="858"/>
                    <a:pt x="28772" y="858"/>
                  </a:cubicBezTo>
                  <a:close/>
                  <a:moveTo>
                    <a:pt x="143485" y="1334"/>
                  </a:moveTo>
                  <a:cubicBezTo>
                    <a:pt x="143961" y="1334"/>
                    <a:pt x="144437" y="1484"/>
                    <a:pt x="144863" y="1785"/>
                  </a:cubicBezTo>
                  <a:cubicBezTo>
                    <a:pt x="144938" y="1835"/>
                    <a:pt x="144988" y="1910"/>
                    <a:pt x="145064" y="1960"/>
                  </a:cubicBezTo>
                  <a:lnTo>
                    <a:pt x="144738" y="2662"/>
                  </a:lnTo>
                  <a:cubicBezTo>
                    <a:pt x="144688" y="2762"/>
                    <a:pt x="144738" y="2863"/>
                    <a:pt x="144813" y="2888"/>
                  </a:cubicBezTo>
                  <a:cubicBezTo>
                    <a:pt x="144838" y="2913"/>
                    <a:pt x="144863" y="2913"/>
                    <a:pt x="144888" y="2913"/>
                  </a:cubicBezTo>
                  <a:cubicBezTo>
                    <a:pt x="144963" y="2913"/>
                    <a:pt x="145013" y="2888"/>
                    <a:pt x="145064" y="2813"/>
                  </a:cubicBezTo>
                  <a:lnTo>
                    <a:pt x="145339" y="2211"/>
                  </a:lnTo>
                  <a:cubicBezTo>
                    <a:pt x="145540" y="2437"/>
                    <a:pt x="145715" y="2687"/>
                    <a:pt x="145866" y="2988"/>
                  </a:cubicBezTo>
                  <a:lnTo>
                    <a:pt x="145264" y="3339"/>
                  </a:lnTo>
                  <a:cubicBezTo>
                    <a:pt x="145189" y="3389"/>
                    <a:pt x="145164" y="3489"/>
                    <a:pt x="145214" y="3589"/>
                  </a:cubicBezTo>
                  <a:cubicBezTo>
                    <a:pt x="145239" y="3640"/>
                    <a:pt x="145289" y="3665"/>
                    <a:pt x="145364" y="3665"/>
                  </a:cubicBezTo>
                  <a:cubicBezTo>
                    <a:pt x="145389" y="3665"/>
                    <a:pt x="145414" y="3665"/>
                    <a:pt x="145465" y="3640"/>
                  </a:cubicBezTo>
                  <a:lnTo>
                    <a:pt x="146016" y="3314"/>
                  </a:lnTo>
                  <a:cubicBezTo>
                    <a:pt x="146793" y="5118"/>
                    <a:pt x="146968" y="7173"/>
                    <a:pt x="146642" y="9128"/>
                  </a:cubicBezTo>
                  <a:cubicBezTo>
                    <a:pt x="146592" y="9028"/>
                    <a:pt x="146517" y="8928"/>
                    <a:pt x="146442" y="8828"/>
                  </a:cubicBezTo>
                  <a:cubicBezTo>
                    <a:pt x="146398" y="8784"/>
                    <a:pt x="146346" y="8757"/>
                    <a:pt x="146295" y="8757"/>
                  </a:cubicBezTo>
                  <a:cubicBezTo>
                    <a:pt x="146259" y="8757"/>
                    <a:pt x="146223" y="8771"/>
                    <a:pt x="146191" y="8803"/>
                  </a:cubicBezTo>
                  <a:cubicBezTo>
                    <a:pt x="146116" y="8853"/>
                    <a:pt x="146091" y="8978"/>
                    <a:pt x="146166" y="9053"/>
                  </a:cubicBezTo>
                  <a:cubicBezTo>
                    <a:pt x="146267" y="9178"/>
                    <a:pt x="146342" y="9304"/>
                    <a:pt x="146442" y="9429"/>
                  </a:cubicBezTo>
                  <a:cubicBezTo>
                    <a:pt x="146166" y="9529"/>
                    <a:pt x="145891" y="9630"/>
                    <a:pt x="145615" y="9705"/>
                  </a:cubicBezTo>
                  <a:cubicBezTo>
                    <a:pt x="145540" y="9730"/>
                    <a:pt x="145490" y="9830"/>
                    <a:pt x="145515" y="9930"/>
                  </a:cubicBezTo>
                  <a:cubicBezTo>
                    <a:pt x="145540" y="10006"/>
                    <a:pt x="145590" y="10056"/>
                    <a:pt x="145665" y="10056"/>
                  </a:cubicBezTo>
                  <a:lnTo>
                    <a:pt x="145740" y="10056"/>
                  </a:lnTo>
                  <a:cubicBezTo>
                    <a:pt x="145991" y="9955"/>
                    <a:pt x="146267" y="9880"/>
                    <a:pt x="146517" y="9780"/>
                  </a:cubicBezTo>
                  <a:lnTo>
                    <a:pt x="146517" y="9780"/>
                  </a:lnTo>
                  <a:cubicBezTo>
                    <a:pt x="146091" y="11635"/>
                    <a:pt x="145239" y="13364"/>
                    <a:pt x="143986" y="14767"/>
                  </a:cubicBezTo>
                  <a:cubicBezTo>
                    <a:pt x="143685" y="14542"/>
                    <a:pt x="143409" y="14291"/>
                    <a:pt x="143134" y="14041"/>
                  </a:cubicBezTo>
                  <a:cubicBezTo>
                    <a:pt x="143008" y="13940"/>
                    <a:pt x="142883" y="13815"/>
                    <a:pt x="142783" y="13690"/>
                  </a:cubicBezTo>
                  <a:lnTo>
                    <a:pt x="139675" y="6622"/>
                  </a:lnTo>
                  <a:lnTo>
                    <a:pt x="139650" y="6622"/>
                  </a:lnTo>
                  <a:cubicBezTo>
                    <a:pt x="139650" y="6447"/>
                    <a:pt x="139650" y="6246"/>
                    <a:pt x="139675" y="6046"/>
                  </a:cubicBezTo>
                  <a:cubicBezTo>
                    <a:pt x="139725" y="5369"/>
                    <a:pt x="139926" y="4642"/>
                    <a:pt x="140226" y="3990"/>
                  </a:cubicBezTo>
                  <a:cubicBezTo>
                    <a:pt x="140377" y="4166"/>
                    <a:pt x="140502" y="4341"/>
                    <a:pt x="140602" y="4542"/>
                  </a:cubicBezTo>
                  <a:cubicBezTo>
                    <a:pt x="140627" y="4592"/>
                    <a:pt x="140703" y="4642"/>
                    <a:pt x="140753" y="4642"/>
                  </a:cubicBezTo>
                  <a:cubicBezTo>
                    <a:pt x="140778" y="4642"/>
                    <a:pt x="140828" y="4617"/>
                    <a:pt x="140853" y="4617"/>
                  </a:cubicBezTo>
                  <a:cubicBezTo>
                    <a:pt x="140928" y="4567"/>
                    <a:pt x="140953" y="4442"/>
                    <a:pt x="140903" y="4366"/>
                  </a:cubicBezTo>
                  <a:cubicBezTo>
                    <a:pt x="140803" y="4191"/>
                    <a:pt x="140703" y="4041"/>
                    <a:pt x="140577" y="3865"/>
                  </a:cubicBezTo>
                  <a:lnTo>
                    <a:pt x="140928" y="3765"/>
                  </a:lnTo>
                  <a:cubicBezTo>
                    <a:pt x="141003" y="3740"/>
                    <a:pt x="141053" y="3640"/>
                    <a:pt x="141028" y="3539"/>
                  </a:cubicBezTo>
                  <a:cubicBezTo>
                    <a:pt x="141008" y="3456"/>
                    <a:pt x="140935" y="3408"/>
                    <a:pt x="140854" y="3408"/>
                  </a:cubicBezTo>
                  <a:cubicBezTo>
                    <a:pt x="140837" y="3408"/>
                    <a:pt x="140820" y="3410"/>
                    <a:pt x="140803" y="3414"/>
                  </a:cubicBezTo>
                  <a:lnTo>
                    <a:pt x="140477" y="3539"/>
                  </a:lnTo>
                  <a:cubicBezTo>
                    <a:pt x="140978" y="2687"/>
                    <a:pt x="141655" y="1960"/>
                    <a:pt x="142407" y="1610"/>
                  </a:cubicBezTo>
                  <a:cubicBezTo>
                    <a:pt x="142758" y="1434"/>
                    <a:pt x="143134" y="1334"/>
                    <a:pt x="143485" y="1334"/>
                  </a:cubicBezTo>
                  <a:close/>
                  <a:moveTo>
                    <a:pt x="80151" y="13890"/>
                  </a:moveTo>
                  <a:cubicBezTo>
                    <a:pt x="80427" y="14241"/>
                    <a:pt x="80702" y="14542"/>
                    <a:pt x="81003" y="14843"/>
                  </a:cubicBezTo>
                  <a:cubicBezTo>
                    <a:pt x="80903" y="14918"/>
                    <a:pt x="80803" y="15018"/>
                    <a:pt x="80677" y="15093"/>
                  </a:cubicBezTo>
                  <a:lnTo>
                    <a:pt x="80151" y="13890"/>
                  </a:lnTo>
                  <a:close/>
                  <a:moveTo>
                    <a:pt x="143134" y="14517"/>
                  </a:moveTo>
                  <a:cubicBezTo>
                    <a:pt x="143334" y="14692"/>
                    <a:pt x="143535" y="14868"/>
                    <a:pt x="143735" y="15018"/>
                  </a:cubicBezTo>
                  <a:cubicBezTo>
                    <a:pt x="143660" y="15118"/>
                    <a:pt x="143560" y="15194"/>
                    <a:pt x="143460" y="15294"/>
                  </a:cubicBezTo>
                  <a:lnTo>
                    <a:pt x="143134" y="14517"/>
                  </a:lnTo>
                  <a:close/>
                  <a:moveTo>
                    <a:pt x="130953" y="2011"/>
                  </a:moveTo>
                  <a:cubicBezTo>
                    <a:pt x="131454" y="2011"/>
                    <a:pt x="131931" y="2186"/>
                    <a:pt x="132307" y="2562"/>
                  </a:cubicBezTo>
                  <a:cubicBezTo>
                    <a:pt x="135038" y="5244"/>
                    <a:pt x="135464" y="9930"/>
                    <a:pt x="133259" y="12988"/>
                  </a:cubicBezTo>
                  <a:cubicBezTo>
                    <a:pt x="132482" y="14066"/>
                    <a:pt x="131429" y="14918"/>
                    <a:pt x="130226" y="15494"/>
                  </a:cubicBezTo>
                  <a:cubicBezTo>
                    <a:pt x="129750" y="15068"/>
                    <a:pt x="129324" y="14617"/>
                    <a:pt x="128948" y="14116"/>
                  </a:cubicBezTo>
                  <a:cubicBezTo>
                    <a:pt x="128221" y="13113"/>
                    <a:pt x="127720" y="11935"/>
                    <a:pt x="127469" y="10707"/>
                  </a:cubicBezTo>
                  <a:lnTo>
                    <a:pt x="127469" y="10707"/>
                  </a:lnTo>
                  <a:lnTo>
                    <a:pt x="127820" y="10883"/>
                  </a:lnTo>
                  <a:cubicBezTo>
                    <a:pt x="127845" y="10908"/>
                    <a:pt x="127870" y="10908"/>
                    <a:pt x="127896" y="10908"/>
                  </a:cubicBezTo>
                  <a:cubicBezTo>
                    <a:pt x="127971" y="10908"/>
                    <a:pt x="128046" y="10883"/>
                    <a:pt x="128071" y="10808"/>
                  </a:cubicBezTo>
                  <a:cubicBezTo>
                    <a:pt x="128121" y="10732"/>
                    <a:pt x="128071" y="10632"/>
                    <a:pt x="127996" y="10582"/>
                  </a:cubicBezTo>
                  <a:lnTo>
                    <a:pt x="127620" y="10407"/>
                  </a:lnTo>
                  <a:cubicBezTo>
                    <a:pt x="127795" y="10206"/>
                    <a:pt x="127971" y="10006"/>
                    <a:pt x="128121" y="9805"/>
                  </a:cubicBezTo>
                  <a:cubicBezTo>
                    <a:pt x="128171" y="9730"/>
                    <a:pt x="128146" y="9605"/>
                    <a:pt x="128071" y="9554"/>
                  </a:cubicBezTo>
                  <a:cubicBezTo>
                    <a:pt x="128039" y="9523"/>
                    <a:pt x="128004" y="9509"/>
                    <a:pt x="127967" y="9509"/>
                  </a:cubicBezTo>
                  <a:cubicBezTo>
                    <a:pt x="127916" y="9509"/>
                    <a:pt x="127864" y="9536"/>
                    <a:pt x="127820" y="9579"/>
                  </a:cubicBezTo>
                  <a:cubicBezTo>
                    <a:pt x="127695" y="9780"/>
                    <a:pt x="127545" y="9955"/>
                    <a:pt x="127394" y="10131"/>
                  </a:cubicBezTo>
                  <a:cubicBezTo>
                    <a:pt x="127018" y="7499"/>
                    <a:pt x="127745" y="4667"/>
                    <a:pt x="129525" y="2662"/>
                  </a:cubicBezTo>
                  <a:cubicBezTo>
                    <a:pt x="129875" y="2261"/>
                    <a:pt x="130352" y="2036"/>
                    <a:pt x="130903" y="2011"/>
                  </a:cubicBezTo>
                  <a:close/>
                  <a:moveTo>
                    <a:pt x="55589" y="707"/>
                  </a:moveTo>
                  <a:cubicBezTo>
                    <a:pt x="55865" y="707"/>
                    <a:pt x="56166" y="757"/>
                    <a:pt x="56442" y="833"/>
                  </a:cubicBezTo>
                  <a:cubicBezTo>
                    <a:pt x="56291" y="908"/>
                    <a:pt x="56166" y="983"/>
                    <a:pt x="56015" y="1058"/>
                  </a:cubicBezTo>
                  <a:cubicBezTo>
                    <a:pt x="55940" y="1108"/>
                    <a:pt x="55915" y="1209"/>
                    <a:pt x="55965" y="1309"/>
                  </a:cubicBezTo>
                  <a:cubicBezTo>
                    <a:pt x="55990" y="1359"/>
                    <a:pt x="56066" y="1384"/>
                    <a:pt x="56116" y="1384"/>
                  </a:cubicBezTo>
                  <a:cubicBezTo>
                    <a:pt x="56141" y="1384"/>
                    <a:pt x="56191" y="1384"/>
                    <a:pt x="56216" y="1359"/>
                  </a:cubicBezTo>
                  <a:cubicBezTo>
                    <a:pt x="56341" y="1284"/>
                    <a:pt x="56492" y="1209"/>
                    <a:pt x="56642" y="1133"/>
                  </a:cubicBezTo>
                  <a:lnTo>
                    <a:pt x="56642" y="1133"/>
                  </a:lnTo>
                  <a:cubicBezTo>
                    <a:pt x="56642" y="1334"/>
                    <a:pt x="56617" y="1509"/>
                    <a:pt x="56592" y="1710"/>
                  </a:cubicBezTo>
                  <a:cubicBezTo>
                    <a:pt x="56567" y="1785"/>
                    <a:pt x="56642" y="1885"/>
                    <a:pt x="56742" y="1910"/>
                  </a:cubicBezTo>
                  <a:lnTo>
                    <a:pt x="56767" y="1910"/>
                  </a:lnTo>
                  <a:cubicBezTo>
                    <a:pt x="56843" y="1910"/>
                    <a:pt x="56918" y="1860"/>
                    <a:pt x="56943" y="1760"/>
                  </a:cubicBezTo>
                  <a:cubicBezTo>
                    <a:pt x="56993" y="1534"/>
                    <a:pt x="56993" y="1309"/>
                    <a:pt x="56993" y="1083"/>
                  </a:cubicBezTo>
                  <a:cubicBezTo>
                    <a:pt x="57619" y="1409"/>
                    <a:pt x="58146" y="1935"/>
                    <a:pt x="58497" y="2612"/>
                  </a:cubicBezTo>
                  <a:cubicBezTo>
                    <a:pt x="58622" y="2838"/>
                    <a:pt x="58722" y="3038"/>
                    <a:pt x="58797" y="3264"/>
                  </a:cubicBezTo>
                  <a:lnTo>
                    <a:pt x="58697" y="3214"/>
                  </a:lnTo>
                  <a:cubicBezTo>
                    <a:pt x="58664" y="3197"/>
                    <a:pt x="58630" y="3188"/>
                    <a:pt x="58599" y="3188"/>
                  </a:cubicBezTo>
                  <a:cubicBezTo>
                    <a:pt x="58536" y="3188"/>
                    <a:pt x="58480" y="3222"/>
                    <a:pt x="58447" y="3289"/>
                  </a:cubicBezTo>
                  <a:cubicBezTo>
                    <a:pt x="58396" y="3364"/>
                    <a:pt x="58447" y="3489"/>
                    <a:pt x="58522" y="3514"/>
                  </a:cubicBezTo>
                  <a:lnTo>
                    <a:pt x="58948" y="3740"/>
                  </a:lnTo>
                  <a:lnTo>
                    <a:pt x="58421" y="4291"/>
                  </a:lnTo>
                  <a:cubicBezTo>
                    <a:pt x="58371" y="4366"/>
                    <a:pt x="58371" y="4467"/>
                    <a:pt x="58447" y="4542"/>
                  </a:cubicBezTo>
                  <a:cubicBezTo>
                    <a:pt x="58472" y="4567"/>
                    <a:pt x="58522" y="4592"/>
                    <a:pt x="58572" y="4592"/>
                  </a:cubicBezTo>
                  <a:cubicBezTo>
                    <a:pt x="58622" y="4592"/>
                    <a:pt x="58672" y="4567"/>
                    <a:pt x="58697" y="4542"/>
                  </a:cubicBezTo>
                  <a:lnTo>
                    <a:pt x="59123" y="4066"/>
                  </a:lnTo>
                  <a:lnTo>
                    <a:pt x="59123" y="4066"/>
                  </a:lnTo>
                  <a:cubicBezTo>
                    <a:pt x="59800" y="6171"/>
                    <a:pt x="59700" y="8502"/>
                    <a:pt x="58873" y="10732"/>
                  </a:cubicBezTo>
                  <a:lnTo>
                    <a:pt x="58547" y="10081"/>
                  </a:lnTo>
                  <a:cubicBezTo>
                    <a:pt x="58511" y="10027"/>
                    <a:pt x="58448" y="9985"/>
                    <a:pt x="58388" y="9985"/>
                  </a:cubicBezTo>
                  <a:cubicBezTo>
                    <a:pt x="58365" y="9985"/>
                    <a:pt x="58342" y="9992"/>
                    <a:pt x="58321" y="10006"/>
                  </a:cubicBezTo>
                  <a:cubicBezTo>
                    <a:pt x="58221" y="10056"/>
                    <a:pt x="58196" y="10156"/>
                    <a:pt x="58246" y="10256"/>
                  </a:cubicBezTo>
                  <a:lnTo>
                    <a:pt x="58572" y="10933"/>
                  </a:lnTo>
                  <a:lnTo>
                    <a:pt x="57920" y="11033"/>
                  </a:lnTo>
                  <a:cubicBezTo>
                    <a:pt x="57820" y="11058"/>
                    <a:pt x="57770" y="11158"/>
                    <a:pt x="57770" y="11234"/>
                  </a:cubicBezTo>
                  <a:cubicBezTo>
                    <a:pt x="57795" y="11334"/>
                    <a:pt x="57870" y="11409"/>
                    <a:pt x="57945" y="11409"/>
                  </a:cubicBezTo>
                  <a:cubicBezTo>
                    <a:pt x="57970" y="11409"/>
                    <a:pt x="57970" y="11384"/>
                    <a:pt x="57970" y="11384"/>
                  </a:cubicBezTo>
                  <a:lnTo>
                    <a:pt x="58647" y="11284"/>
                  </a:lnTo>
                  <a:lnTo>
                    <a:pt x="58647" y="11284"/>
                  </a:lnTo>
                  <a:cubicBezTo>
                    <a:pt x="58421" y="11835"/>
                    <a:pt x="58171" y="12361"/>
                    <a:pt x="57845" y="12863"/>
                  </a:cubicBezTo>
                  <a:cubicBezTo>
                    <a:pt x="57193" y="13915"/>
                    <a:pt x="56442" y="14843"/>
                    <a:pt x="55589" y="15595"/>
                  </a:cubicBezTo>
                  <a:cubicBezTo>
                    <a:pt x="54637" y="14918"/>
                    <a:pt x="53835" y="14041"/>
                    <a:pt x="53208" y="13063"/>
                  </a:cubicBezTo>
                  <a:lnTo>
                    <a:pt x="55113" y="6622"/>
                  </a:lnTo>
                  <a:lnTo>
                    <a:pt x="52431" y="6622"/>
                  </a:lnTo>
                  <a:lnTo>
                    <a:pt x="51529" y="8652"/>
                  </a:lnTo>
                  <a:cubicBezTo>
                    <a:pt x="51354" y="7274"/>
                    <a:pt x="51404" y="5845"/>
                    <a:pt x="51780" y="4492"/>
                  </a:cubicBezTo>
                  <a:cubicBezTo>
                    <a:pt x="51780" y="4467"/>
                    <a:pt x="51805" y="4417"/>
                    <a:pt x="51830" y="4366"/>
                  </a:cubicBezTo>
                  <a:lnTo>
                    <a:pt x="52106" y="4241"/>
                  </a:lnTo>
                  <a:cubicBezTo>
                    <a:pt x="52281" y="4417"/>
                    <a:pt x="52457" y="4617"/>
                    <a:pt x="52557" y="4818"/>
                  </a:cubicBezTo>
                  <a:cubicBezTo>
                    <a:pt x="52607" y="4893"/>
                    <a:pt x="52657" y="4918"/>
                    <a:pt x="52732" y="4918"/>
                  </a:cubicBezTo>
                  <a:cubicBezTo>
                    <a:pt x="52757" y="4918"/>
                    <a:pt x="52782" y="4918"/>
                    <a:pt x="52807" y="4893"/>
                  </a:cubicBezTo>
                  <a:cubicBezTo>
                    <a:pt x="52883" y="4868"/>
                    <a:pt x="52933" y="4742"/>
                    <a:pt x="52883" y="4667"/>
                  </a:cubicBezTo>
                  <a:cubicBezTo>
                    <a:pt x="52782" y="4442"/>
                    <a:pt x="52632" y="4266"/>
                    <a:pt x="52457" y="4091"/>
                  </a:cubicBezTo>
                  <a:lnTo>
                    <a:pt x="52657" y="3990"/>
                  </a:lnTo>
                  <a:cubicBezTo>
                    <a:pt x="52757" y="3965"/>
                    <a:pt x="52807" y="3865"/>
                    <a:pt x="52757" y="3765"/>
                  </a:cubicBezTo>
                  <a:cubicBezTo>
                    <a:pt x="52719" y="3688"/>
                    <a:pt x="52651" y="3656"/>
                    <a:pt x="52588" y="3656"/>
                  </a:cubicBezTo>
                  <a:cubicBezTo>
                    <a:pt x="52569" y="3656"/>
                    <a:pt x="52549" y="3659"/>
                    <a:pt x="52532" y="3665"/>
                  </a:cubicBezTo>
                  <a:lnTo>
                    <a:pt x="52156" y="3840"/>
                  </a:lnTo>
                  <a:cubicBezTo>
                    <a:pt x="52106" y="3815"/>
                    <a:pt x="52081" y="3790"/>
                    <a:pt x="52030" y="3765"/>
                  </a:cubicBezTo>
                  <a:cubicBezTo>
                    <a:pt x="52281" y="3188"/>
                    <a:pt x="52582" y="2662"/>
                    <a:pt x="52933" y="2211"/>
                  </a:cubicBezTo>
                  <a:lnTo>
                    <a:pt x="53359" y="2662"/>
                  </a:lnTo>
                  <a:cubicBezTo>
                    <a:pt x="53409" y="2687"/>
                    <a:pt x="53459" y="2712"/>
                    <a:pt x="53484" y="2712"/>
                  </a:cubicBezTo>
                  <a:cubicBezTo>
                    <a:pt x="53534" y="2712"/>
                    <a:pt x="53584" y="2687"/>
                    <a:pt x="53609" y="2662"/>
                  </a:cubicBezTo>
                  <a:cubicBezTo>
                    <a:pt x="53685" y="2587"/>
                    <a:pt x="53685" y="2487"/>
                    <a:pt x="53634" y="2412"/>
                  </a:cubicBezTo>
                  <a:lnTo>
                    <a:pt x="53158" y="1910"/>
                  </a:lnTo>
                  <a:cubicBezTo>
                    <a:pt x="53534" y="1509"/>
                    <a:pt x="53960" y="1183"/>
                    <a:pt x="54386" y="983"/>
                  </a:cubicBezTo>
                  <a:cubicBezTo>
                    <a:pt x="54787" y="782"/>
                    <a:pt x="55188" y="707"/>
                    <a:pt x="55589" y="707"/>
                  </a:cubicBezTo>
                  <a:close/>
                  <a:moveTo>
                    <a:pt x="106617" y="2011"/>
                  </a:moveTo>
                  <a:lnTo>
                    <a:pt x="106041" y="2762"/>
                  </a:lnTo>
                  <a:cubicBezTo>
                    <a:pt x="105966" y="2838"/>
                    <a:pt x="105991" y="2963"/>
                    <a:pt x="106066" y="3013"/>
                  </a:cubicBezTo>
                  <a:cubicBezTo>
                    <a:pt x="106091" y="3038"/>
                    <a:pt x="106141" y="3063"/>
                    <a:pt x="106166" y="3063"/>
                  </a:cubicBezTo>
                  <a:cubicBezTo>
                    <a:pt x="106241" y="3063"/>
                    <a:pt x="106291" y="3038"/>
                    <a:pt x="106316" y="2988"/>
                  </a:cubicBezTo>
                  <a:lnTo>
                    <a:pt x="106993" y="2111"/>
                  </a:lnTo>
                  <a:lnTo>
                    <a:pt x="107494" y="2712"/>
                  </a:lnTo>
                  <a:cubicBezTo>
                    <a:pt x="107545" y="2762"/>
                    <a:pt x="107595" y="2762"/>
                    <a:pt x="107645" y="2762"/>
                  </a:cubicBezTo>
                  <a:cubicBezTo>
                    <a:pt x="107670" y="2762"/>
                    <a:pt x="107720" y="2762"/>
                    <a:pt x="107745" y="2737"/>
                  </a:cubicBezTo>
                  <a:cubicBezTo>
                    <a:pt x="107820" y="2662"/>
                    <a:pt x="107845" y="2562"/>
                    <a:pt x="107770" y="2487"/>
                  </a:cubicBezTo>
                  <a:lnTo>
                    <a:pt x="107394" y="2036"/>
                  </a:lnTo>
                  <a:lnTo>
                    <a:pt x="107394" y="2036"/>
                  </a:lnTo>
                  <a:cubicBezTo>
                    <a:pt x="108422" y="2186"/>
                    <a:pt x="109349" y="2787"/>
                    <a:pt x="109976" y="3690"/>
                  </a:cubicBezTo>
                  <a:cubicBezTo>
                    <a:pt x="110602" y="4642"/>
                    <a:pt x="110853" y="5695"/>
                    <a:pt x="110853" y="6722"/>
                  </a:cubicBezTo>
                  <a:lnTo>
                    <a:pt x="110627" y="6497"/>
                  </a:lnTo>
                  <a:cubicBezTo>
                    <a:pt x="110590" y="6459"/>
                    <a:pt x="110540" y="6440"/>
                    <a:pt x="110493" y="6440"/>
                  </a:cubicBezTo>
                  <a:cubicBezTo>
                    <a:pt x="110446" y="6440"/>
                    <a:pt x="110402" y="6459"/>
                    <a:pt x="110377" y="6497"/>
                  </a:cubicBezTo>
                  <a:cubicBezTo>
                    <a:pt x="110301" y="6572"/>
                    <a:pt x="110301" y="6697"/>
                    <a:pt x="110377" y="6747"/>
                  </a:cubicBezTo>
                  <a:lnTo>
                    <a:pt x="110803" y="7173"/>
                  </a:lnTo>
                  <a:lnTo>
                    <a:pt x="110201" y="7524"/>
                  </a:lnTo>
                  <a:cubicBezTo>
                    <a:pt x="110126" y="7574"/>
                    <a:pt x="110101" y="7675"/>
                    <a:pt x="110151" y="7775"/>
                  </a:cubicBezTo>
                  <a:cubicBezTo>
                    <a:pt x="110176" y="7825"/>
                    <a:pt x="110251" y="7850"/>
                    <a:pt x="110301" y="7850"/>
                  </a:cubicBezTo>
                  <a:cubicBezTo>
                    <a:pt x="110327" y="7850"/>
                    <a:pt x="110377" y="7850"/>
                    <a:pt x="110402" y="7825"/>
                  </a:cubicBezTo>
                  <a:lnTo>
                    <a:pt x="110828" y="7574"/>
                  </a:lnTo>
                  <a:lnTo>
                    <a:pt x="110828" y="7574"/>
                  </a:lnTo>
                  <a:cubicBezTo>
                    <a:pt x="110728" y="8502"/>
                    <a:pt x="110477" y="9404"/>
                    <a:pt x="110201" y="10181"/>
                  </a:cubicBezTo>
                  <a:cubicBezTo>
                    <a:pt x="109424" y="12286"/>
                    <a:pt x="107971" y="14241"/>
                    <a:pt x="106191" y="15645"/>
                  </a:cubicBezTo>
                  <a:cubicBezTo>
                    <a:pt x="105139" y="14717"/>
                    <a:pt x="104337" y="13539"/>
                    <a:pt x="103785" y="12261"/>
                  </a:cubicBezTo>
                  <a:lnTo>
                    <a:pt x="103785" y="12261"/>
                  </a:lnTo>
                  <a:cubicBezTo>
                    <a:pt x="103936" y="12311"/>
                    <a:pt x="104086" y="12361"/>
                    <a:pt x="104236" y="12412"/>
                  </a:cubicBezTo>
                  <a:cubicBezTo>
                    <a:pt x="104236" y="12412"/>
                    <a:pt x="104261" y="12437"/>
                    <a:pt x="104286" y="12437"/>
                  </a:cubicBezTo>
                  <a:cubicBezTo>
                    <a:pt x="104362" y="12437"/>
                    <a:pt x="104437" y="12387"/>
                    <a:pt x="104462" y="12311"/>
                  </a:cubicBezTo>
                  <a:cubicBezTo>
                    <a:pt x="104487" y="12211"/>
                    <a:pt x="104437" y="12111"/>
                    <a:pt x="104337" y="12086"/>
                  </a:cubicBezTo>
                  <a:cubicBezTo>
                    <a:pt x="104086" y="11986"/>
                    <a:pt x="103860" y="11910"/>
                    <a:pt x="103610" y="11810"/>
                  </a:cubicBezTo>
                  <a:cubicBezTo>
                    <a:pt x="103610" y="11760"/>
                    <a:pt x="103585" y="11735"/>
                    <a:pt x="103585" y="11710"/>
                  </a:cubicBezTo>
                  <a:lnTo>
                    <a:pt x="103910" y="11033"/>
                  </a:lnTo>
                  <a:cubicBezTo>
                    <a:pt x="103961" y="10958"/>
                    <a:pt x="103936" y="10833"/>
                    <a:pt x="103835" y="10808"/>
                  </a:cubicBezTo>
                  <a:cubicBezTo>
                    <a:pt x="103810" y="10791"/>
                    <a:pt x="103780" y="10783"/>
                    <a:pt x="103749" y="10783"/>
                  </a:cubicBezTo>
                  <a:cubicBezTo>
                    <a:pt x="103688" y="10783"/>
                    <a:pt x="103626" y="10816"/>
                    <a:pt x="103610" y="10883"/>
                  </a:cubicBezTo>
                  <a:lnTo>
                    <a:pt x="103409" y="11234"/>
                  </a:lnTo>
                  <a:cubicBezTo>
                    <a:pt x="102758" y="9128"/>
                    <a:pt x="102758" y="6772"/>
                    <a:pt x="103610" y="4742"/>
                  </a:cubicBezTo>
                  <a:cubicBezTo>
                    <a:pt x="104311" y="3063"/>
                    <a:pt x="105314" y="2136"/>
                    <a:pt x="106617" y="2011"/>
                  </a:cubicBezTo>
                  <a:close/>
                  <a:moveTo>
                    <a:pt x="41429" y="1133"/>
                  </a:moveTo>
                  <a:cubicBezTo>
                    <a:pt x="42632" y="1133"/>
                    <a:pt x="43785" y="1785"/>
                    <a:pt x="44537" y="2863"/>
                  </a:cubicBezTo>
                  <a:cubicBezTo>
                    <a:pt x="44837" y="3314"/>
                    <a:pt x="45113" y="3765"/>
                    <a:pt x="45314" y="4241"/>
                  </a:cubicBezTo>
                  <a:lnTo>
                    <a:pt x="45264" y="4341"/>
                  </a:lnTo>
                  <a:lnTo>
                    <a:pt x="44712" y="4341"/>
                  </a:lnTo>
                  <a:cubicBezTo>
                    <a:pt x="44612" y="4341"/>
                    <a:pt x="44537" y="4417"/>
                    <a:pt x="44537" y="4517"/>
                  </a:cubicBezTo>
                  <a:cubicBezTo>
                    <a:pt x="44537" y="4617"/>
                    <a:pt x="44612" y="4692"/>
                    <a:pt x="44712" y="4692"/>
                  </a:cubicBezTo>
                  <a:lnTo>
                    <a:pt x="45013" y="4692"/>
                  </a:lnTo>
                  <a:lnTo>
                    <a:pt x="44762" y="5043"/>
                  </a:lnTo>
                  <a:cubicBezTo>
                    <a:pt x="44712" y="5118"/>
                    <a:pt x="44737" y="5219"/>
                    <a:pt x="44812" y="5269"/>
                  </a:cubicBezTo>
                  <a:cubicBezTo>
                    <a:pt x="44837" y="5294"/>
                    <a:pt x="44888" y="5319"/>
                    <a:pt x="44913" y="5319"/>
                  </a:cubicBezTo>
                  <a:cubicBezTo>
                    <a:pt x="44963" y="5319"/>
                    <a:pt x="45013" y="5294"/>
                    <a:pt x="45063" y="5244"/>
                  </a:cubicBezTo>
                  <a:lnTo>
                    <a:pt x="45439" y="4692"/>
                  </a:lnTo>
                  <a:lnTo>
                    <a:pt x="45489" y="4692"/>
                  </a:lnTo>
                  <a:cubicBezTo>
                    <a:pt x="46291" y="6848"/>
                    <a:pt x="46141" y="9304"/>
                    <a:pt x="45038" y="11710"/>
                  </a:cubicBezTo>
                  <a:cubicBezTo>
                    <a:pt x="45013" y="11785"/>
                    <a:pt x="44963" y="11885"/>
                    <a:pt x="44913" y="11960"/>
                  </a:cubicBezTo>
                  <a:cubicBezTo>
                    <a:pt x="44913" y="11885"/>
                    <a:pt x="44913" y="11785"/>
                    <a:pt x="44938" y="11710"/>
                  </a:cubicBezTo>
                  <a:cubicBezTo>
                    <a:pt x="44938" y="11610"/>
                    <a:pt x="44862" y="11509"/>
                    <a:pt x="44762" y="11509"/>
                  </a:cubicBezTo>
                  <a:cubicBezTo>
                    <a:pt x="44662" y="11509"/>
                    <a:pt x="44587" y="11585"/>
                    <a:pt x="44562" y="11685"/>
                  </a:cubicBezTo>
                  <a:cubicBezTo>
                    <a:pt x="44562" y="11835"/>
                    <a:pt x="44562" y="12011"/>
                    <a:pt x="44537" y="12161"/>
                  </a:cubicBezTo>
                  <a:lnTo>
                    <a:pt x="44236" y="12036"/>
                  </a:lnTo>
                  <a:cubicBezTo>
                    <a:pt x="44219" y="12031"/>
                    <a:pt x="44202" y="12029"/>
                    <a:pt x="44185" y="12029"/>
                  </a:cubicBezTo>
                  <a:cubicBezTo>
                    <a:pt x="44103" y="12029"/>
                    <a:pt x="44027" y="12078"/>
                    <a:pt x="43985" y="12161"/>
                  </a:cubicBezTo>
                  <a:cubicBezTo>
                    <a:pt x="43960" y="12236"/>
                    <a:pt x="44010" y="12336"/>
                    <a:pt x="44111" y="12387"/>
                  </a:cubicBezTo>
                  <a:lnTo>
                    <a:pt x="44537" y="12537"/>
                  </a:lnTo>
                  <a:cubicBezTo>
                    <a:pt x="44537" y="12587"/>
                    <a:pt x="44537" y="12637"/>
                    <a:pt x="44537" y="12687"/>
                  </a:cubicBezTo>
                  <a:cubicBezTo>
                    <a:pt x="43860" y="13840"/>
                    <a:pt x="42983" y="14868"/>
                    <a:pt x="41955" y="15695"/>
                  </a:cubicBezTo>
                  <a:cubicBezTo>
                    <a:pt x="41228" y="15043"/>
                    <a:pt x="40552" y="14266"/>
                    <a:pt x="39975" y="13414"/>
                  </a:cubicBezTo>
                  <a:cubicBezTo>
                    <a:pt x="39825" y="13163"/>
                    <a:pt x="39675" y="12938"/>
                    <a:pt x="39524" y="12687"/>
                  </a:cubicBezTo>
                  <a:cubicBezTo>
                    <a:pt x="39675" y="12487"/>
                    <a:pt x="39800" y="12286"/>
                    <a:pt x="39950" y="12086"/>
                  </a:cubicBezTo>
                  <a:cubicBezTo>
                    <a:pt x="40000" y="12011"/>
                    <a:pt x="39975" y="11885"/>
                    <a:pt x="39875" y="11835"/>
                  </a:cubicBezTo>
                  <a:cubicBezTo>
                    <a:pt x="39850" y="11818"/>
                    <a:pt x="39819" y="11810"/>
                    <a:pt x="39788" y="11810"/>
                  </a:cubicBezTo>
                  <a:cubicBezTo>
                    <a:pt x="39725" y="11810"/>
                    <a:pt x="39658" y="11843"/>
                    <a:pt x="39624" y="11910"/>
                  </a:cubicBezTo>
                  <a:cubicBezTo>
                    <a:pt x="39549" y="12061"/>
                    <a:pt x="39424" y="12211"/>
                    <a:pt x="39324" y="12336"/>
                  </a:cubicBezTo>
                  <a:cubicBezTo>
                    <a:pt x="39198" y="12111"/>
                    <a:pt x="39073" y="11885"/>
                    <a:pt x="38973" y="11635"/>
                  </a:cubicBezTo>
                  <a:lnTo>
                    <a:pt x="39474" y="11133"/>
                  </a:lnTo>
                  <a:cubicBezTo>
                    <a:pt x="39524" y="11058"/>
                    <a:pt x="39524" y="10958"/>
                    <a:pt x="39474" y="10883"/>
                  </a:cubicBezTo>
                  <a:cubicBezTo>
                    <a:pt x="39436" y="10845"/>
                    <a:pt x="39386" y="10826"/>
                    <a:pt x="39336" y="10826"/>
                  </a:cubicBezTo>
                  <a:cubicBezTo>
                    <a:pt x="39286" y="10826"/>
                    <a:pt x="39236" y="10845"/>
                    <a:pt x="39198" y="10883"/>
                  </a:cubicBezTo>
                  <a:lnTo>
                    <a:pt x="38822" y="11284"/>
                  </a:lnTo>
                  <a:cubicBezTo>
                    <a:pt x="38070" y="9504"/>
                    <a:pt x="37770" y="7650"/>
                    <a:pt x="37970" y="5895"/>
                  </a:cubicBezTo>
                  <a:lnTo>
                    <a:pt x="37970" y="5895"/>
                  </a:lnTo>
                  <a:cubicBezTo>
                    <a:pt x="38070" y="5970"/>
                    <a:pt x="38146" y="6046"/>
                    <a:pt x="38246" y="6121"/>
                  </a:cubicBezTo>
                  <a:cubicBezTo>
                    <a:pt x="38271" y="6146"/>
                    <a:pt x="38296" y="6146"/>
                    <a:pt x="38346" y="6146"/>
                  </a:cubicBezTo>
                  <a:cubicBezTo>
                    <a:pt x="38396" y="6146"/>
                    <a:pt x="38446" y="6121"/>
                    <a:pt x="38497" y="6071"/>
                  </a:cubicBezTo>
                  <a:cubicBezTo>
                    <a:pt x="38547" y="5996"/>
                    <a:pt x="38522" y="5895"/>
                    <a:pt x="38446" y="5820"/>
                  </a:cubicBezTo>
                  <a:cubicBezTo>
                    <a:pt x="38296" y="5720"/>
                    <a:pt x="38171" y="5595"/>
                    <a:pt x="38020" y="5469"/>
                  </a:cubicBezTo>
                  <a:cubicBezTo>
                    <a:pt x="38020" y="5444"/>
                    <a:pt x="38020" y="5419"/>
                    <a:pt x="38020" y="5394"/>
                  </a:cubicBezTo>
                  <a:cubicBezTo>
                    <a:pt x="38171" y="5294"/>
                    <a:pt x="38296" y="5193"/>
                    <a:pt x="38421" y="5068"/>
                  </a:cubicBezTo>
                  <a:cubicBezTo>
                    <a:pt x="38497" y="4993"/>
                    <a:pt x="38497" y="4893"/>
                    <a:pt x="38421" y="4818"/>
                  </a:cubicBezTo>
                  <a:cubicBezTo>
                    <a:pt x="38384" y="4780"/>
                    <a:pt x="38340" y="4761"/>
                    <a:pt x="38296" y="4761"/>
                  </a:cubicBezTo>
                  <a:cubicBezTo>
                    <a:pt x="38252" y="4761"/>
                    <a:pt x="38208" y="4780"/>
                    <a:pt x="38171" y="4818"/>
                  </a:cubicBezTo>
                  <a:cubicBezTo>
                    <a:pt x="38171" y="4818"/>
                    <a:pt x="38154" y="4818"/>
                    <a:pt x="38148" y="4831"/>
                  </a:cubicBezTo>
                  <a:lnTo>
                    <a:pt x="38148" y="4831"/>
                  </a:lnTo>
                  <a:cubicBezTo>
                    <a:pt x="38223" y="4434"/>
                    <a:pt x="38348" y="4012"/>
                    <a:pt x="38497" y="3640"/>
                  </a:cubicBezTo>
                  <a:cubicBezTo>
                    <a:pt x="38747" y="2988"/>
                    <a:pt x="39098" y="2236"/>
                    <a:pt x="39725" y="1735"/>
                  </a:cubicBezTo>
                  <a:lnTo>
                    <a:pt x="39725" y="1735"/>
                  </a:lnTo>
                  <a:cubicBezTo>
                    <a:pt x="39700" y="1810"/>
                    <a:pt x="39675" y="1860"/>
                    <a:pt x="39649" y="1960"/>
                  </a:cubicBezTo>
                  <a:cubicBezTo>
                    <a:pt x="39624" y="2036"/>
                    <a:pt x="39675" y="2136"/>
                    <a:pt x="39775" y="2161"/>
                  </a:cubicBezTo>
                  <a:lnTo>
                    <a:pt x="39825" y="2161"/>
                  </a:lnTo>
                  <a:cubicBezTo>
                    <a:pt x="39900" y="2161"/>
                    <a:pt x="39975" y="2111"/>
                    <a:pt x="40000" y="2036"/>
                  </a:cubicBezTo>
                  <a:cubicBezTo>
                    <a:pt x="40025" y="1860"/>
                    <a:pt x="40101" y="1710"/>
                    <a:pt x="40151" y="1559"/>
                  </a:cubicBezTo>
                  <a:lnTo>
                    <a:pt x="40802" y="2061"/>
                  </a:lnTo>
                  <a:cubicBezTo>
                    <a:pt x="40827" y="2086"/>
                    <a:pt x="40852" y="2111"/>
                    <a:pt x="40903" y="2111"/>
                  </a:cubicBezTo>
                  <a:cubicBezTo>
                    <a:pt x="40953" y="2111"/>
                    <a:pt x="41003" y="2086"/>
                    <a:pt x="41053" y="2036"/>
                  </a:cubicBezTo>
                  <a:cubicBezTo>
                    <a:pt x="41103" y="1960"/>
                    <a:pt x="41103" y="1860"/>
                    <a:pt x="41028" y="1785"/>
                  </a:cubicBezTo>
                  <a:lnTo>
                    <a:pt x="40426" y="1309"/>
                  </a:lnTo>
                  <a:cubicBezTo>
                    <a:pt x="40727" y="1183"/>
                    <a:pt x="41053" y="1133"/>
                    <a:pt x="41429" y="1133"/>
                  </a:cubicBezTo>
                  <a:close/>
                  <a:moveTo>
                    <a:pt x="178648" y="12913"/>
                  </a:moveTo>
                  <a:cubicBezTo>
                    <a:pt x="179199" y="13715"/>
                    <a:pt x="179851" y="14417"/>
                    <a:pt x="180603" y="14993"/>
                  </a:cubicBezTo>
                  <a:cubicBezTo>
                    <a:pt x="180126" y="15494"/>
                    <a:pt x="179575" y="15945"/>
                    <a:pt x="178999" y="16321"/>
                  </a:cubicBezTo>
                  <a:cubicBezTo>
                    <a:pt x="178497" y="16647"/>
                    <a:pt x="177971" y="16898"/>
                    <a:pt x="177395" y="17123"/>
                  </a:cubicBezTo>
                  <a:lnTo>
                    <a:pt x="178648" y="12913"/>
                  </a:lnTo>
                  <a:close/>
                  <a:moveTo>
                    <a:pt x="12406" y="17600"/>
                  </a:moveTo>
                  <a:lnTo>
                    <a:pt x="12406" y="17600"/>
                  </a:lnTo>
                  <a:cubicBezTo>
                    <a:pt x="12431" y="17625"/>
                    <a:pt x="12481" y="17625"/>
                    <a:pt x="12506" y="17650"/>
                  </a:cubicBezTo>
                  <a:cubicBezTo>
                    <a:pt x="12481" y="17650"/>
                    <a:pt x="12456" y="17675"/>
                    <a:pt x="12431" y="17675"/>
                  </a:cubicBezTo>
                  <a:cubicBezTo>
                    <a:pt x="12406" y="17650"/>
                    <a:pt x="12406" y="17625"/>
                    <a:pt x="12406" y="17600"/>
                  </a:cubicBezTo>
                  <a:close/>
                  <a:moveTo>
                    <a:pt x="117068" y="9103"/>
                  </a:moveTo>
                  <a:cubicBezTo>
                    <a:pt x="117520" y="11108"/>
                    <a:pt x="118522" y="12988"/>
                    <a:pt x="120001" y="14366"/>
                  </a:cubicBezTo>
                  <a:cubicBezTo>
                    <a:pt x="119850" y="14567"/>
                    <a:pt x="119675" y="14767"/>
                    <a:pt x="119499" y="14943"/>
                  </a:cubicBezTo>
                  <a:cubicBezTo>
                    <a:pt x="118196" y="16346"/>
                    <a:pt x="116417" y="17299"/>
                    <a:pt x="114537" y="17700"/>
                  </a:cubicBezTo>
                  <a:lnTo>
                    <a:pt x="117068" y="9103"/>
                  </a:lnTo>
                  <a:close/>
                  <a:moveTo>
                    <a:pt x="14612" y="16798"/>
                  </a:moveTo>
                  <a:lnTo>
                    <a:pt x="14912" y="17775"/>
                  </a:lnTo>
                  <a:lnTo>
                    <a:pt x="13183" y="17775"/>
                  </a:lnTo>
                  <a:cubicBezTo>
                    <a:pt x="13183" y="17750"/>
                    <a:pt x="13208" y="17725"/>
                    <a:pt x="13208" y="17700"/>
                  </a:cubicBezTo>
                  <a:cubicBezTo>
                    <a:pt x="13283" y="17675"/>
                    <a:pt x="13359" y="17625"/>
                    <a:pt x="13459" y="17575"/>
                  </a:cubicBezTo>
                  <a:cubicBezTo>
                    <a:pt x="13860" y="17349"/>
                    <a:pt x="14236" y="17098"/>
                    <a:pt x="14612" y="16798"/>
                  </a:cubicBezTo>
                  <a:close/>
                  <a:moveTo>
                    <a:pt x="28471" y="15219"/>
                  </a:moveTo>
                  <a:cubicBezTo>
                    <a:pt x="28522" y="15244"/>
                    <a:pt x="28572" y="15294"/>
                    <a:pt x="28622" y="15344"/>
                  </a:cubicBezTo>
                  <a:cubicBezTo>
                    <a:pt x="29023" y="15695"/>
                    <a:pt x="29449" y="15996"/>
                    <a:pt x="29875" y="16296"/>
                  </a:cubicBezTo>
                  <a:cubicBezTo>
                    <a:pt x="29674" y="16372"/>
                    <a:pt x="29499" y="16447"/>
                    <a:pt x="29324" y="16522"/>
                  </a:cubicBezTo>
                  <a:cubicBezTo>
                    <a:pt x="29223" y="16572"/>
                    <a:pt x="29198" y="16672"/>
                    <a:pt x="29223" y="16747"/>
                  </a:cubicBezTo>
                  <a:cubicBezTo>
                    <a:pt x="29273" y="16823"/>
                    <a:pt x="29324" y="16873"/>
                    <a:pt x="29399" y="16873"/>
                  </a:cubicBezTo>
                  <a:cubicBezTo>
                    <a:pt x="29424" y="16873"/>
                    <a:pt x="29449" y="16848"/>
                    <a:pt x="29474" y="16848"/>
                  </a:cubicBezTo>
                  <a:cubicBezTo>
                    <a:pt x="29725" y="16722"/>
                    <a:pt x="30000" y="16622"/>
                    <a:pt x="30276" y="16547"/>
                  </a:cubicBezTo>
                  <a:cubicBezTo>
                    <a:pt x="31128" y="17073"/>
                    <a:pt x="32030" y="17499"/>
                    <a:pt x="32933" y="17775"/>
                  </a:cubicBezTo>
                  <a:lnTo>
                    <a:pt x="19148" y="17775"/>
                  </a:lnTo>
                  <a:lnTo>
                    <a:pt x="18872" y="17148"/>
                  </a:lnTo>
                  <a:lnTo>
                    <a:pt x="18872" y="17148"/>
                  </a:lnTo>
                  <a:cubicBezTo>
                    <a:pt x="19883" y="17501"/>
                    <a:pt x="20937" y="17677"/>
                    <a:pt x="21974" y="17677"/>
                  </a:cubicBezTo>
                  <a:cubicBezTo>
                    <a:pt x="22043" y="17677"/>
                    <a:pt x="22112" y="17676"/>
                    <a:pt x="22181" y="17675"/>
                  </a:cubicBezTo>
                  <a:cubicBezTo>
                    <a:pt x="24411" y="17625"/>
                    <a:pt x="26642" y="16722"/>
                    <a:pt x="28471" y="15219"/>
                  </a:cubicBezTo>
                  <a:close/>
                  <a:moveTo>
                    <a:pt x="41955" y="16171"/>
                  </a:moveTo>
                  <a:cubicBezTo>
                    <a:pt x="42707" y="16823"/>
                    <a:pt x="43534" y="17349"/>
                    <a:pt x="44411" y="17775"/>
                  </a:cubicBezTo>
                  <a:lnTo>
                    <a:pt x="38998" y="17775"/>
                  </a:lnTo>
                  <a:cubicBezTo>
                    <a:pt x="40050" y="17424"/>
                    <a:pt x="41053" y="16873"/>
                    <a:pt x="41955" y="16171"/>
                  </a:cubicBezTo>
                  <a:close/>
                  <a:moveTo>
                    <a:pt x="53058" y="13489"/>
                  </a:moveTo>
                  <a:cubicBezTo>
                    <a:pt x="53685" y="14392"/>
                    <a:pt x="54436" y="15194"/>
                    <a:pt x="55314" y="15845"/>
                  </a:cubicBezTo>
                  <a:cubicBezTo>
                    <a:pt x="54336" y="16672"/>
                    <a:pt x="53233" y="17349"/>
                    <a:pt x="52106" y="17775"/>
                  </a:cubicBezTo>
                  <a:lnTo>
                    <a:pt x="51805" y="17775"/>
                  </a:lnTo>
                  <a:lnTo>
                    <a:pt x="53058" y="13489"/>
                  </a:lnTo>
                  <a:close/>
                  <a:moveTo>
                    <a:pt x="67945" y="15168"/>
                  </a:moveTo>
                  <a:cubicBezTo>
                    <a:pt x="69274" y="16321"/>
                    <a:pt x="70802" y="17148"/>
                    <a:pt x="72457" y="17524"/>
                  </a:cubicBezTo>
                  <a:cubicBezTo>
                    <a:pt x="73090" y="17661"/>
                    <a:pt x="73735" y="17729"/>
                    <a:pt x="74384" y="17729"/>
                  </a:cubicBezTo>
                  <a:cubicBezTo>
                    <a:pt x="75404" y="17729"/>
                    <a:pt x="76433" y="17561"/>
                    <a:pt x="77444" y="17224"/>
                  </a:cubicBezTo>
                  <a:lnTo>
                    <a:pt x="77620" y="17775"/>
                  </a:lnTo>
                  <a:lnTo>
                    <a:pt x="53008" y="17775"/>
                  </a:lnTo>
                  <a:cubicBezTo>
                    <a:pt x="53935" y="17324"/>
                    <a:pt x="54812" y="16773"/>
                    <a:pt x="55614" y="16071"/>
                  </a:cubicBezTo>
                  <a:cubicBezTo>
                    <a:pt x="55740" y="16146"/>
                    <a:pt x="55890" y="16246"/>
                    <a:pt x="56041" y="16321"/>
                  </a:cubicBezTo>
                  <a:cubicBezTo>
                    <a:pt x="57563" y="17263"/>
                    <a:pt x="59344" y="17713"/>
                    <a:pt x="61128" y="17713"/>
                  </a:cubicBezTo>
                  <a:cubicBezTo>
                    <a:pt x="62810" y="17713"/>
                    <a:pt x="64494" y="17313"/>
                    <a:pt x="65965" y="16547"/>
                  </a:cubicBezTo>
                  <a:lnTo>
                    <a:pt x="66818" y="17073"/>
                  </a:lnTo>
                  <a:cubicBezTo>
                    <a:pt x="66843" y="17098"/>
                    <a:pt x="66868" y="17098"/>
                    <a:pt x="66918" y="17098"/>
                  </a:cubicBezTo>
                  <a:cubicBezTo>
                    <a:pt x="66968" y="17098"/>
                    <a:pt x="67018" y="17073"/>
                    <a:pt x="67068" y="17023"/>
                  </a:cubicBezTo>
                  <a:cubicBezTo>
                    <a:pt x="67118" y="16923"/>
                    <a:pt x="67093" y="16823"/>
                    <a:pt x="66993" y="16773"/>
                  </a:cubicBezTo>
                  <a:lnTo>
                    <a:pt x="66316" y="16346"/>
                  </a:lnTo>
                  <a:cubicBezTo>
                    <a:pt x="66918" y="16021"/>
                    <a:pt x="67469" y="15620"/>
                    <a:pt x="67945" y="15168"/>
                  </a:cubicBezTo>
                  <a:close/>
                  <a:moveTo>
                    <a:pt x="94311" y="14918"/>
                  </a:moveTo>
                  <a:cubicBezTo>
                    <a:pt x="95088" y="15945"/>
                    <a:pt x="96016" y="16798"/>
                    <a:pt x="97194" y="17399"/>
                  </a:cubicBezTo>
                  <a:cubicBezTo>
                    <a:pt x="97469" y="17549"/>
                    <a:pt x="97745" y="17675"/>
                    <a:pt x="98021" y="17775"/>
                  </a:cubicBezTo>
                  <a:lnTo>
                    <a:pt x="81855" y="17775"/>
                  </a:lnTo>
                  <a:lnTo>
                    <a:pt x="80828" y="15444"/>
                  </a:lnTo>
                  <a:cubicBezTo>
                    <a:pt x="80978" y="15319"/>
                    <a:pt x="81128" y="15219"/>
                    <a:pt x="81279" y="15093"/>
                  </a:cubicBezTo>
                  <a:cubicBezTo>
                    <a:pt x="82707" y="16397"/>
                    <a:pt x="84437" y="17274"/>
                    <a:pt x="86291" y="17549"/>
                  </a:cubicBezTo>
                  <a:cubicBezTo>
                    <a:pt x="86696" y="17607"/>
                    <a:pt x="87103" y="17635"/>
                    <a:pt x="87512" y="17635"/>
                  </a:cubicBezTo>
                  <a:cubicBezTo>
                    <a:pt x="89259" y="17635"/>
                    <a:pt x="91028" y="17121"/>
                    <a:pt x="92632" y="16146"/>
                  </a:cubicBezTo>
                  <a:lnTo>
                    <a:pt x="92632" y="16146"/>
                  </a:lnTo>
                  <a:cubicBezTo>
                    <a:pt x="92607" y="16372"/>
                    <a:pt x="92557" y="16572"/>
                    <a:pt x="92507" y="16798"/>
                  </a:cubicBezTo>
                  <a:cubicBezTo>
                    <a:pt x="92482" y="16898"/>
                    <a:pt x="92532" y="16998"/>
                    <a:pt x="92607" y="17023"/>
                  </a:cubicBezTo>
                  <a:lnTo>
                    <a:pt x="92657" y="17023"/>
                  </a:lnTo>
                  <a:cubicBezTo>
                    <a:pt x="92757" y="17023"/>
                    <a:pt x="92808" y="16973"/>
                    <a:pt x="92833" y="16898"/>
                  </a:cubicBezTo>
                  <a:cubicBezTo>
                    <a:pt x="92908" y="16697"/>
                    <a:pt x="92933" y="16472"/>
                    <a:pt x="92983" y="16271"/>
                  </a:cubicBezTo>
                  <a:lnTo>
                    <a:pt x="93635" y="16622"/>
                  </a:lnTo>
                  <a:cubicBezTo>
                    <a:pt x="93660" y="16622"/>
                    <a:pt x="93685" y="16647"/>
                    <a:pt x="93710" y="16647"/>
                  </a:cubicBezTo>
                  <a:cubicBezTo>
                    <a:pt x="93785" y="16647"/>
                    <a:pt x="93835" y="16597"/>
                    <a:pt x="93885" y="16547"/>
                  </a:cubicBezTo>
                  <a:cubicBezTo>
                    <a:pt x="93910" y="16447"/>
                    <a:pt x="93885" y="16346"/>
                    <a:pt x="93810" y="16296"/>
                  </a:cubicBezTo>
                  <a:lnTo>
                    <a:pt x="93033" y="15895"/>
                  </a:lnTo>
                  <a:cubicBezTo>
                    <a:pt x="93409" y="15645"/>
                    <a:pt x="93785" y="15369"/>
                    <a:pt x="94111" y="15093"/>
                  </a:cubicBezTo>
                  <a:cubicBezTo>
                    <a:pt x="94186" y="15018"/>
                    <a:pt x="94261" y="14968"/>
                    <a:pt x="94311" y="14918"/>
                  </a:cubicBezTo>
                  <a:close/>
                  <a:moveTo>
                    <a:pt x="106166" y="16096"/>
                  </a:moveTo>
                  <a:cubicBezTo>
                    <a:pt x="106467" y="16346"/>
                    <a:pt x="106768" y="16597"/>
                    <a:pt x="107093" y="16798"/>
                  </a:cubicBezTo>
                  <a:cubicBezTo>
                    <a:pt x="107745" y="17224"/>
                    <a:pt x="108472" y="17549"/>
                    <a:pt x="109199" y="17775"/>
                  </a:cubicBezTo>
                  <a:lnTo>
                    <a:pt x="103008" y="17775"/>
                  </a:lnTo>
                  <a:cubicBezTo>
                    <a:pt x="103184" y="17725"/>
                    <a:pt x="103359" y="17650"/>
                    <a:pt x="103534" y="17575"/>
                  </a:cubicBezTo>
                  <a:cubicBezTo>
                    <a:pt x="103986" y="17424"/>
                    <a:pt x="104412" y="17199"/>
                    <a:pt x="104813" y="16973"/>
                  </a:cubicBezTo>
                  <a:cubicBezTo>
                    <a:pt x="105088" y="17123"/>
                    <a:pt x="105339" y="17249"/>
                    <a:pt x="105615" y="17349"/>
                  </a:cubicBezTo>
                  <a:cubicBezTo>
                    <a:pt x="105640" y="17374"/>
                    <a:pt x="105665" y="17374"/>
                    <a:pt x="105690" y="17374"/>
                  </a:cubicBezTo>
                  <a:cubicBezTo>
                    <a:pt x="105765" y="17374"/>
                    <a:pt x="105840" y="17324"/>
                    <a:pt x="105865" y="17249"/>
                  </a:cubicBezTo>
                  <a:cubicBezTo>
                    <a:pt x="105890" y="17174"/>
                    <a:pt x="105840" y="17073"/>
                    <a:pt x="105765" y="17023"/>
                  </a:cubicBezTo>
                  <a:cubicBezTo>
                    <a:pt x="105565" y="16948"/>
                    <a:pt x="105364" y="16873"/>
                    <a:pt x="105189" y="16773"/>
                  </a:cubicBezTo>
                  <a:cubicBezTo>
                    <a:pt x="105514" y="16572"/>
                    <a:pt x="105840" y="16346"/>
                    <a:pt x="106166" y="16096"/>
                  </a:cubicBezTo>
                  <a:close/>
                  <a:moveTo>
                    <a:pt x="120276" y="14592"/>
                  </a:moveTo>
                  <a:cubicBezTo>
                    <a:pt x="120527" y="14818"/>
                    <a:pt x="120803" y="15018"/>
                    <a:pt x="121078" y="15219"/>
                  </a:cubicBezTo>
                  <a:cubicBezTo>
                    <a:pt x="122600" y="16243"/>
                    <a:pt x="124404" y="16734"/>
                    <a:pt x="126198" y="16734"/>
                  </a:cubicBezTo>
                  <a:cubicBezTo>
                    <a:pt x="127565" y="16734"/>
                    <a:pt x="128926" y="16448"/>
                    <a:pt x="130151" y="15895"/>
                  </a:cubicBezTo>
                  <a:cubicBezTo>
                    <a:pt x="131179" y="16747"/>
                    <a:pt x="132407" y="17374"/>
                    <a:pt x="133710" y="17775"/>
                  </a:cubicBezTo>
                  <a:lnTo>
                    <a:pt x="115565" y="17775"/>
                  </a:lnTo>
                  <a:cubicBezTo>
                    <a:pt x="117169" y="17274"/>
                    <a:pt x="118647" y="16422"/>
                    <a:pt x="119775" y="15194"/>
                  </a:cubicBezTo>
                  <a:cubicBezTo>
                    <a:pt x="119951" y="14993"/>
                    <a:pt x="120101" y="14793"/>
                    <a:pt x="120276" y="14592"/>
                  </a:cubicBezTo>
                  <a:close/>
                  <a:moveTo>
                    <a:pt x="140277" y="17675"/>
                  </a:moveTo>
                  <a:lnTo>
                    <a:pt x="140302" y="17775"/>
                  </a:lnTo>
                  <a:lnTo>
                    <a:pt x="139951" y="17775"/>
                  </a:lnTo>
                  <a:cubicBezTo>
                    <a:pt x="140076" y="17750"/>
                    <a:pt x="140176" y="17700"/>
                    <a:pt x="140277" y="17675"/>
                  </a:cubicBezTo>
                  <a:close/>
                  <a:moveTo>
                    <a:pt x="157044" y="14266"/>
                  </a:moveTo>
                  <a:cubicBezTo>
                    <a:pt x="157921" y="14968"/>
                    <a:pt x="158923" y="15494"/>
                    <a:pt x="159976" y="15795"/>
                  </a:cubicBezTo>
                  <a:lnTo>
                    <a:pt x="159625" y="16346"/>
                  </a:lnTo>
                  <a:cubicBezTo>
                    <a:pt x="159575" y="16422"/>
                    <a:pt x="159600" y="16522"/>
                    <a:pt x="159675" y="16572"/>
                  </a:cubicBezTo>
                  <a:cubicBezTo>
                    <a:pt x="159700" y="16597"/>
                    <a:pt x="159750" y="16597"/>
                    <a:pt x="159775" y="16597"/>
                  </a:cubicBezTo>
                  <a:cubicBezTo>
                    <a:pt x="159826" y="16597"/>
                    <a:pt x="159901" y="16572"/>
                    <a:pt x="159926" y="16522"/>
                  </a:cubicBezTo>
                  <a:lnTo>
                    <a:pt x="160327" y="15895"/>
                  </a:lnTo>
                  <a:cubicBezTo>
                    <a:pt x="160552" y="15945"/>
                    <a:pt x="160778" y="15970"/>
                    <a:pt x="161003" y="16021"/>
                  </a:cubicBezTo>
                  <a:cubicBezTo>
                    <a:pt x="161029" y="16221"/>
                    <a:pt x="161079" y="16422"/>
                    <a:pt x="161104" y="16597"/>
                  </a:cubicBezTo>
                  <a:cubicBezTo>
                    <a:pt x="161129" y="16697"/>
                    <a:pt x="161204" y="16747"/>
                    <a:pt x="161279" y="16747"/>
                  </a:cubicBezTo>
                  <a:lnTo>
                    <a:pt x="161329" y="16747"/>
                  </a:lnTo>
                  <a:cubicBezTo>
                    <a:pt x="161430" y="16722"/>
                    <a:pt x="161480" y="16622"/>
                    <a:pt x="161455" y="16522"/>
                  </a:cubicBezTo>
                  <a:cubicBezTo>
                    <a:pt x="161430" y="16372"/>
                    <a:pt x="161404" y="16221"/>
                    <a:pt x="161379" y="16071"/>
                  </a:cubicBezTo>
                  <a:lnTo>
                    <a:pt x="161379" y="16071"/>
                  </a:lnTo>
                  <a:cubicBezTo>
                    <a:pt x="161580" y="16096"/>
                    <a:pt x="161755" y="16096"/>
                    <a:pt x="161956" y="16096"/>
                  </a:cubicBezTo>
                  <a:cubicBezTo>
                    <a:pt x="161994" y="16096"/>
                    <a:pt x="162031" y="16097"/>
                    <a:pt x="162069" y="16097"/>
                  </a:cubicBezTo>
                  <a:cubicBezTo>
                    <a:pt x="163683" y="16097"/>
                    <a:pt x="165247" y="15573"/>
                    <a:pt x="166643" y="14642"/>
                  </a:cubicBezTo>
                  <a:cubicBezTo>
                    <a:pt x="167144" y="15244"/>
                    <a:pt x="167770" y="15770"/>
                    <a:pt x="168447" y="16221"/>
                  </a:cubicBezTo>
                  <a:lnTo>
                    <a:pt x="168096" y="16497"/>
                  </a:lnTo>
                  <a:cubicBezTo>
                    <a:pt x="168021" y="16572"/>
                    <a:pt x="168021" y="16672"/>
                    <a:pt x="168071" y="16773"/>
                  </a:cubicBezTo>
                  <a:cubicBezTo>
                    <a:pt x="168121" y="16798"/>
                    <a:pt x="168171" y="16823"/>
                    <a:pt x="168222" y="16823"/>
                  </a:cubicBezTo>
                  <a:cubicBezTo>
                    <a:pt x="168247" y="16823"/>
                    <a:pt x="168297" y="16798"/>
                    <a:pt x="168322" y="16773"/>
                  </a:cubicBezTo>
                  <a:lnTo>
                    <a:pt x="168748" y="16422"/>
                  </a:lnTo>
                  <a:cubicBezTo>
                    <a:pt x="169550" y="16923"/>
                    <a:pt x="170452" y="17324"/>
                    <a:pt x="171405" y="17575"/>
                  </a:cubicBezTo>
                  <a:cubicBezTo>
                    <a:pt x="171655" y="17650"/>
                    <a:pt x="171931" y="17725"/>
                    <a:pt x="172181" y="17775"/>
                  </a:cubicBezTo>
                  <a:lnTo>
                    <a:pt x="144562" y="17775"/>
                  </a:lnTo>
                  <a:lnTo>
                    <a:pt x="143635" y="15645"/>
                  </a:lnTo>
                  <a:cubicBezTo>
                    <a:pt x="143760" y="15519"/>
                    <a:pt x="143911" y="15369"/>
                    <a:pt x="144036" y="15244"/>
                  </a:cubicBezTo>
                  <a:cubicBezTo>
                    <a:pt x="145890" y="16577"/>
                    <a:pt x="148022" y="17287"/>
                    <a:pt x="150142" y="17287"/>
                  </a:cubicBezTo>
                  <a:cubicBezTo>
                    <a:pt x="150573" y="17287"/>
                    <a:pt x="151002" y="17258"/>
                    <a:pt x="151429" y="17199"/>
                  </a:cubicBezTo>
                  <a:cubicBezTo>
                    <a:pt x="153510" y="16898"/>
                    <a:pt x="155465" y="15845"/>
                    <a:pt x="157044" y="14266"/>
                  </a:cubicBezTo>
                  <a:close/>
                  <a:moveTo>
                    <a:pt x="15614" y="20707"/>
                  </a:moveTo>
                  <a:lnTo>
                    <a:pt x="10827" y="25494"/>
                  </a:lnTo>
                  <a:lnTo>
                    <a:pt x="6040" y="20707"/>
                  </a:lnTo>
                  <a:close/>
                  <a:moveTo>
                    <a:pt x="26266" y="20707"/>
                  </a:moveTo>
                  <a:lnTo>
                    <a:pt x="21504" y="25494"/>
                  </a:lnTo>
                  <a:lnTo>
                    <a:pt x="16717" y="20707"/>
                  </a:lnTo>
                  <a:close/>
                  <a:moveTo>
                    <a:pt x="36943" y="20707"/>
                  </a:moveTo>
                  <a:lnTo>
                    <a:pt x="32156" y="25494"/>
                  </a:lnTo>
                  <a:lnTo>
                    <a:pt x="27394" y="20707"/>
                  </a:lnTo>
                  <a:close/>
                  <a:moveTo>
                    <a:pt x="47619" y="20707"/>
                  </a:moveTo>
                  <a:lnTo>
                    <a:pt x="42832" y="25494"/>
                  </a:lnTo>
                  <a:lnTo>
                    <a:pt x="38045" y="20707"/>
                  </a:lnTo>
                  <a:close/>
                  <a:moveTo>
                    <a:pt x="58271" y="20707"/>
                  </a:moveTo>
                  <a:lnTo>
                    <a:pt x="53509" y="25494"/>
                  </a:lnTo>
                  <a:lnTo>
                    <a:pt x="48722" y="20707"/>
                  </a:lnTo>
                  <a:close/>
                  <a:moveTo>
                    <a:pt x="68948" y="20707"/>
                  </a:moveTo>
                  <a:lnTo>
                    <a:pt x="64161" y="25494"/>
                  </a:lnTo>
                  <a:lnTo>
                    <a:pt x="59399" y="20707"/>
                  </a:lnTo>
                  <a:close/>
                  <a:moveTo>
                    <a:pt x="79625" y="20707"/>
                  </a:moveTo>
                  <a:lnTo>
                    <a:pt x="74838" y="25494"/>
                  </a:lnTo>
                  <a:lnTo>
                    <a:pt x="70051" y="20707"/>
                  </a:lnTo>
                  <a:close/>
                  <a:moveTo>
                    <a:pt x="90276" y="20707"/>
                  </a:moveTo>
                  <a:lnTo>
                    <a:pt x="85514" y="25494"/>
                  </a:lnTo>
                  <a:lnTo>
                    <a:pt x="80727" y="20707"/>
                  </a:lnTo>
                  <a:close/>
                  <a:moveTo>
                    <a:pt x="100953" y="20707"/>
                  </a:moveTo>
                  <a:lnTo>
                    <a:pt x="96166" y="25494"/>
                  </a:lnTo>
                  <a:lnTo>
                    <a:pt x="91404" y="20707"/>
                  </a:lnTo>
                  <a:close/>
                  <a:moveTo>
                    <a:pt x="111605" y="20707"/>
                  </a:moveTo>
                  <a:lnTo>
                    <a:pt x="106843" y="25494"/>
                  </a:lnTo>
                  <a:lnTo>
                    <a:pt x="102056" y="20707"/>
                  </a:lnTo>
                  <a:close/>
                  <a:moveTo>
                    <a:pt x="122281" y="20707"/>
                  </a:moveTo>
                  <a:lnTo>
                    <a:pt x="117520" y="25494"/>
                  </a:lnTo>
                  <a:lnTo>
                    <a:pt x="112733" y="20707"/>
                  </a:lnTo>
                  <a:close/>
                  <a:moveTo>
                    <a:pt x="132958" y="20707"/>
                  </a:moveTo>
                  <a:lnTo>
                    <a:pt x="128171" y="25494"/>
                  </a:lnTo>
                  <a:lnTo>
                    <a:pt x="123409" y="20707"/>
                  </a:lnTo>
                  <a:close/>
                  <a:moveTo>
                    <a:pt x="143610" y="20707"/>
                  </a:moveTo>
                  <a:lnTo>
                    <a:pt x="138848" y="25494"/>
                  </a:lnTo>
                  <a:lnTo>
                    <a:pt x="134061" y="20707"/>
                  </a:lnTo>
                  <a:close/>
                  <a:moveTo>
                    <a:pt x="154287" y="20707"/>
                  </a:moveTo>
                  <a:lnTo>
                    <a:pt x="149500" y="25494"/>
                  </a:lnTo>
                  <a:lnTo>
                    <a:pt x="144738" y="20707"/>
                  </a:lnTo>
                  <a:close/>
                  <a:moveTo>
                    <a:pt x="164963" y="20707"/>
                  </a:moveTo>
                  <a:lnTo>
                    <a:pt x="160176" y="25494"/>
                  </a:lnTo>
                  <a:lnTo>
                    <a:pt x="155389" y="20707"/>
                  </a:lnTo>
                  <a:close/>
                  <a:moveTo>
                    <a:pt x="175615" y="20707"/>
                  </a:moveTo>
                  <a:lnTo>
                    <a:pt x="170853" y="25494"/>
                  </a:lnTo>
                  <a:lnTo>
                    <a:pt x="166066" y="20707"/>
                  </a:lnTo>
                  <a:close/>
                  <a:moveTo>
                    <a:pt x="186292" y="20707"/>
                  </a:moveTo>
                  <a:lnTo>
                    <a:pt x="181505" y="25494"/>
                  </a:lnTo>
                  <a:lnTo>
                    <a:pt x="176743" y="20707"/>
                  </a:lnTo>
                  <a:close/>
                  <a:moveTo>
                    <a:pt x="16166" y="21158"/>
                  </a:moveTo>
                  <a:lnTo>
                    <a:pt x="21003" y="25996"/>
                  </a:lnTo>
                  <a:lnTo>
                    <a:pt x="16166" y="30833"/>
                  </a:lnTo>
                  <a:lnTo>
                    <a:pt x="11328" y="25996"/>
                  </a:lnTo>
                  <a:lnTo>
                    <a:pt x="16166" y="21158"/>
                  </a:lnTo>
                  <a:close/>
                  <a:moveTo>
                    <a:pt x="26842" y="21158"/>
                  </a:moveTo>
                  <a:lnTo>
                    <a:pt x="31654" y="25996"/>
                  </a:lnTo>
                  <a:lnTo>
                    <a:pt x="26842" y="30833"/>
                  </a:lnTo>
                  <a:lnTo>
                    <a:pt x="22005" y="25996"/>
                  </a:lnTo>
                  <a:lnTo>
                    <a:pt x="26842" y="21158"/>
                  </a:lnTo>
                  <a:close/>
                  <a:moveTo>
                    <a:pt x="37494" y="21158"/>
                  </a:moveTo>
                  <a:lnTo>
                    <a:pt x="42331" y="25996"/>
                  </a:lnTo>
                  <a:lnTo>
                    <a:pt x="37494" y="30833"/>
                  </a:lnTo>
                  <a:lnTo>
                    <a:pt x="32657" y="25996"/>
                  </a:lnTo>
                  <a:lnTo>
                    <a:pt x="37494" y="21158"/>
                  </a:lnTo>
                  <a:close/>
                  <a:moveTo>
                    <a:pt x="48171" y="21158"/>
                  </a:moveTo>
                  <a:lnTo>
                    <a:pt x="53008" y="25996"/>
                  </a:lnTo>
                  <a:lnTo>
                    <a:pt x="48171" y="30833"/>
                  </a:lnTo>
                  <a:lnTo>
                    <a:pt x="43334" y="25996"/>
                  </a:lnTo>
                  <a:lnTo>
                    <a:pt x="48171" y="21158"/>
                  </a:lnTo>
                  <a:close/>
                  <a:moveTo>
                    <a:pt x="58822" y="21158"/>
                  </a:moveTo>
                  <a:lnTo>
                    <a:pt x="63660" y="25996"/>
                  </a:lnTo>
                  <a:lnTo>
                    <a:pt x="58822" y="30833"/>
                  </a:lnTo>
                  <a:lnTo>
                    <a:pt x="54010" y="25996"/>
                  </a:lnTo>
                  <a:lnTo>
                    <a:pt x="58822" y="21158"/>
                  </a:lnTo>
                  <a:close/>
                  <a:moveTo>
                    <a:pt x="69499" y="21158"/>
                  </a:moveTo>
                  <a:lnTo>
                    <a:pt x="74336" y="25996"/>
                  </a:lnTo>
                  <a:lnTo>
                    <a:pt x="69499" y="30833"/>
                  </a:lnTo>
                  <a:lnTo>
                    <a:pt x="64662" y="25996"/>
                  </a:lnTo>
                  <a:lnTo>
                    <a:pt x="69499" y="21158"/>
                  </a:lnTo>
                  <a:close/>
                  <a:moveTo>
                    <a:pt x="80176" y="21158"/>
                  </a:moveTo>
                  <a:lnTo>
                    <a:pt x="84988" y="25996"/>
                  </a:lnTo>
                  <a:lnTo>
                    <a:pt x="80176" y="30833"/>
                  </a:lnTo>
                  <a:lnTo>
                    <a:pt x="75339" y="25996"/>
                  </a:lnTo>
                  <a:lnTo>
                    <a:pt x="80176" y="21158"/>
                  </a:lnTo>
                  <a:close/>
                  <a:moveTo>
                    <a:pt x="90828" y="21158"/>
                  </a:moveTo>
                  <a:lnTo>
                    <a:pt x="95665" y="25996"/>
                  </a:lnTo>
                  <a:lnTo>
                    <a:pt x="90828" y="30833"/>
                  </a:lnTo>
                  <a:lnTo>
                    <a:pt x="86016" y="25996"/>
                  </a:lnTo>
                  <a:lnTo>
                    <a:pt x="90828" y="21158"/>
                  </a:lnTo>
                  <a:close/>
                  <a:moveTo>
                    <a:pt x="101504" y="21158"/>
                  </a:moveTo>
                  <a:lnTo>
                    <a:pt x="106342" y="25996"/>
                  </a:lnTo>
                  <a:lnTo>
                    <a:pt x="101504" y="30833"/>
                  </a:lnTo>
                  <a:lnTo>
                    <a:pt x="96667" y="25996"/>
                  </a:lnTo>
                  <a:lnTo>
                    <a:pt x="101504" y="21158"/>
                  </a:lnTo>
                  <a:close/>
                  <a:moveTo>
                    <a:pt x="112181" y="21158"/>
                  </a:moveTo>
                  <a:lnTo>
                    <a:pt x="116993" y="25996"/>
                  </a:lnTo>
                  <a:lnTo>
                    <a:pt x="112181" y="30833"/>
                  </a:lnTo>
                  <a:lnTo>
                    <a:pt x="107344" y="25996"/>
                  </a:lnTo>
                  <a:lnTo>
                    <a:pt x="112181" y="21158"/>
                  </a:lnTo>
                  <a:close/>
                  <a:moveTo>
                    <a:pt x="122833" y="21158"/>
                  </a:moveTo>
                  <a:lnTo>
                    <a:pt x="127670" y="25996"/>
                  </a:lnTo>
                  <a:lnTo>
                    <a:pt x="122833" y="30833"/>
                  </a:lnTo>
                  <a:lnTo>
                    <a:pt x="118021" y="25996"/>
                  </a:lnTo>
                  <a:lnTo>
                    <a:pt x="122833" y="21158"/>
                  </a:lnTo>
                  <a:close/>
                  <a:moveTo>
                    <a:pt x="133510" y="21158"/>
                  </a:moveTo>
                  <a:lnTo>
                    <a:pt x="138347" y="25996"/>
                  </a:lnTo>
                  <a:lnTo>
                    <a:pt x="133510" y="30833"/>
                  </a:lnTo>
                  <a:lnTo>
                    <a:pt x="128672" y="25996"/>
                  </a:lnTo>
                  <a:lnTo>
                    <a:pt x="133510" y="21158"/>
                  </a:lnTo>
                  <a:close/>
                  <a:moveTo>
                    <a:pt x="144186" y="21158"/>
                  </a:moveTo>
                  <a:lnTo>
                    <a:pt x="148998" y="25996"/>
                  </a:lnTo>
                  <a:lnTo>
                    <a:pt x="144186" y="30833"/>
                  </a:lnTo>
                  <a:lnTo>
                    <a:pt x="139349" y="25996"/>
                  </a:lnTo>
                  <a:lnTo>
                    <a:pt x="144186" y="21158"/>
                  </a:lnTo>
                  <a:close/>
                  <a:moveTo>
                    <a:pt x="154838" y="21158"/>
                  </a:moveTo>
                  <a:lnTo>
                    <a:pt x="159675" y="25996"/>
                  </a:lnTo>
                  <a:lnTo>
                    <a:pt x="154838" y="30833"/>
                  </a:lnTo>
                  <a:lnTo>
                    <a:pt x="150026" y="25996"/>
                  </a:lnTo>
                  <a:lnTo>
                    <a:pt x="154838" y="21158"/>
                  </a:lnTo>
                  <a:close/>
                  <a:moveTo>
                    <a:pt x="165515" y="21158"/>
                  </a:moveTo>
                  <a:lnTo>
                    <a:pt x="170352" y="25996"/>
                  </a:lnTo>
                  <a:lnTo>
                    <a:pt x="165515" y="30833"/>
                  </a:lnTo>
                  <a:lnTo>
                    <a:pt x="160678" y="25996"/>
                  </a:lnTo>
                  <a:lnTo>
                    <a:pt x="165515" y="21158"/>
                  </a:lnTo>
                  <a:close/>
                  <a:moveTo>
                    <a:pt x="176192" y="21158"/>
                  </a:moveTo>
                  <a:lnTo>
                    <a:pt x="181004" y="25996"/>
                  </a:lnTo>
                  <a:lnTo>
                    <a:pt x="176192" y="30833"/>
                  </a:lnTo>
                  <a:lnTo>
                    <a:pt x="171354" y="25996"/>
                  </a:lnTo>
                  <a:lnTo>
                    <a:pt x="176192" y="21158"/>
                  </a:lnTo>
                  <a:close/>
                  <a:moveTo>
                    <a:pt x="10827" y="26497"/>
                  </a:moveTo>
                  <a:lnTo>
                    <a:pt x="15664" y="31334"/>
                  </a:lnTo>
                  <a:lnTo>
                    <a:pt x="10827" y="36171"/>
                  </a:lnTo>
                  <a:lnTo>
                    <a:pt x="5990" y="31334"/>
                  </a:lnTo>
                  <a:lnTo>
                    <a:pt x="10827" y="26497"/>
                  </a:lnTo>
                  <a:close/>
                  <a:moveTo>
                    <a:pt x="21504" y="26497"/>
                  </a:moveTo>
                  <a:lnTo>
                    <a:pt x="26316" y="31334"/>
                  </a:lnTo>
                  <a:lnTo>
                    <a:pt x="21504" y="36171"/>
                  </a:lnTo>
                  <a:lnTo>
                    <a:pt x="16667" y="31334"/>
                  </a:lnTo>
                  <a:lnTo>
                    <a:pt x="21504" y="26497"/>
                  </a:lnTo>
                  <a:close/>
                  <a:moveTo>
                    <a:pt x="32156" y="26497"/>
                  </a:moveTo>
                  <a:lnTo>
                    <a:pt x="36993" y="31334"/>
                  </a:lnTo>
                  <a:lnTo>
                    <a:pt x="32156" y="36171"/>
                  </a:lnTo>
                  <a:lnTo>
                    <a:pt x="27344" y="31334"/>
                  </a:lnTo>
                  <a:lnTo>
                    <a:pt x="32156" y="26497"/>
                  </a:lnTo>
                  <a:close/>
                  <a:moveTo>
                    <a:pt x="42832" y="26497"/>
                  </a:moveTo>
                  <a:lnTo>
                    <a:pt x="47670" y="31334"/>
                  </a:lnTo>
                  <a:lnTo>
                    <a:pt x="42832" y="36171"/>
                  </a:lnTo>
                  <a:lnTo>
                    <a:pt x="37995" y="31334"/>
                  </a:lnTo>
                  <a:lnTo>
                    <a:pt x="42832" y="26497"/>
                  </a:lnTo>
                  <a:close/>
                  <a:moveTo>
                    <a:pt x="53509" y="26497"/>
                  </a:moveTo>
                  <a:lnTo>
                    <a:pt x="58321" y="31334"/>
                  </a:lnTo>
                  <a:lnTo>
                    <a:pt x="53509" y="36171"/>
                  </a:lnTo>
                  <a:lnTo>
                    <a:pt x="48672" y="31334"/>
                  </a:lnTo>
                  <a:lnTo>
                    <a:pt x="53509" y="26497"/>
                  </a:lnTo>
                  <a:close/>
                  <a:moveTo>
                    <a:pt x="64161" y="26497"/>
                  </a:moveTo>
                  <a:lnTo>
                    <a:pt x="68998" y="31334"/>
                  </a:lnTo>
                  <a:lnTo>
                    <a:pt x="64161" y="36171"/>
                  </a:lnTo>
                  <a:lnTo>
                    <a:pt x="59349" y="31334"/>
                  </a:lnTo>
                  <a:lnTo>
                    <a:pt x="64161" y="26497"/>
                  </a:lnTo>
                  <a:close/>
                  <a:moveTo>
                    <a:pt x="74838" y="26497"/>
                  </a:moveTo>
                  <a:lnTo>
                    <a:pt x="79675" y="31334"/>
                  </a:lnTo>
                  <a:lnTo>
                    <a:pt x="74838" y="36171"/>
                  </a:lnTo>
                  <a:lnTo>
                    <a:pt x="70000" y="31334"/>
                  </a:lnTo>
                  <a:lnTo>
                    <a:pt x="74838" y="26497"/>
                  </a:lnTo>
                  <a:close/>
                  <a:moveTo>
                    <a:pt x="85514" y="26497"/>
                  </a:moveTo>
                  <a:lnTo>
                    <a:pt x="90326" y="31334"/>
                  </a:lnTo>
                  <a:lnTo>
                    <a:pt x="85514" y="36171"/>
                  </a:lnTo>
                  <a:lnTo>
                    <a:pt x="80677" y="31334"/>
                  </a:lnTo>
                  <a:lnTo>
                    <a:pt x="85514" y="26497"/>
                  </a:lnTo>
                  <a:close/>
                  <a:moveTo>
                    <a:pt x="96166" y="26497"/>
                  </a:moveTo>
                  <a:lnTo>
                    <a:pt x="101003" y="31334"/>
                  </a:lnTo>
                  <a:lnTo>
                    <a:pt x="96166" y="36171"/>
                  </a:lnTo>
                  <a:lnTo>
                    <a:pt x="91354" y="31334"/>
                  </a:lnTo>
                  <a:lnTo>
                    <a:pt x="96166" y="26497"/>
                  </a:lnTo>
                  <a:close/>
                  <a:moveTo>
                    <a:pt x="106843" y="26497"/>
                  </a:moveTo>
                  <a:lnTo>
                    <a:pt x="111680" y="31334"/>
                  </a:lnTo>
                  <a:lnTo>
                    <a:pt x="106843" y="36171"/>
                  </a:lnTo>
                  <a:lnTo>
                    <a:pt x="102006" y="31334"/>
                  </a:lnTo>
                  <a:lnTo>
                    <a:pt x="106843" y="26497"/>
                  </a:lnTo>
                  <a:close/>
                  <a:moveTo>
                    <a:pt x="117520" y="26497"/>
                  </a:moveTo>
                  <a:lnTo>
                    <a:pt x="122332" y="31334"/>
                  </a:lnTo>
                  <a:lnTo>
                    <a:pt x="117520" y="36171"/>
                  </a:lnTo>
                  <a:lnTo>
                    <a:pt x="112682" y="31334"/>
                  </a:lnTo>
                  <a:lnTo>
                    <a:pt x="117520" y="26497"/>
                  </a:lnTo>
                  <a:close/>
                  <a:moveTo>
                    <a:pt x="128171" y="26497"/>
                  </a:moveTo>
                  <a:lnTo>
                    <a:pt x="133008" y="31334"/>
                  </a:lnTo>
                  <a:lnTo>
                    <a:pt x="128171" y="36171"/>
                  </a:lnTo>
                  <a:lnTo>
                    <a:pt x="123334" y="31334"/>
                  </a:lnTo>
                  <a:lnTo>
                    <a:pt x="128171" y="26497"/>
                  </a:lnTo>
                  <a:close/>
                  <a:moveTo>
                    <a:pt x="138848" y="26497"/>
                  </a:moveTo>
                  <a:lnTo>
                    <a:pt x="143660" y="31334"/>
                  </a:lnTo>
                  <a:lnTo>
                    <a:pt x="138848" y="36171"/>
                  </a:lnTo>
                  <a:lnTo>
                    <a:pt x="134011" y="31334"/>
                  </a:lnTo>
                  <a:lnTo>
                    <a:pt x="138848" y="26497"/>
                  </a:lnTo>
                  <a:close/>
                  <a:moveTo>
                    <a:pt x="149500" y="26497"/>
                  </a:moveTo>
                  <a:lnTo>
                    <a:pt x="154337" y="31334"/>
                  </a:lnTo>
                  <a:lnTo>
                    <a:pt x="149500" y="36171"/>
                  </a:lnTo>
                  <a:lnTo>
                    <a:pt x="144688" y="31334"/>
                  </a:lnTo>
                  <a:lnTo>
                    <a:pt x="149500" y="26497"/>
                  </a:lnTo>
                  <a:close/>
                  <a:moveTo>
                    <a:pt x="160176" y="26497"/>
                  </a:moveTo>
                  <a:lnTo>
                    <a:pt x="165014" y="31334"/>
                  </a:lnTo>
                  <a:lnTo>
                    <a:pt x="160176" y="36171"/>
                  </a:lnTo>
                  <a:lnTo>
                    <a:pt x="155339" y="31334"/>
                  </a:lnTo>
                  <a:lnTo>
                    <a:pt x="160176" y="26497"/>
                  </a:lnTo>
                  <a:close/>
                  <a:moveTo>
                    <a:pt x="170853" y="26497"/>
                  </a:moveTo>
                  <a:lnTo>
                    <a:pt x="175665" y="31334"/>
                  </a:lnTo>
                  <a:lnTo>
                    <a:pt x="170853" y="36171"/>
                  </a:lnTo>
                  <a:lnTo>
                    <a:pt x="166016" y="31334"/>
                  </a:lnTo>
                  <a:lnTo>
                    <a:pt x="170853" y="26497"/>
                  </a:lnTo>
                  <a:close/>
                  <a:moveTo>
                    <a:pt x="181505" y="26497"/>
                  </a:moveTo>
                  <a:lnTo>
                    <a:pt x="186342" y="31334"/>
                  </a:lnTo>
                  <a:lnTo>
                    <a:pt x="181505" y="36171"/>
                  </a:lnTo>
                  <a:lnTo>
                    <a:pt x="176693" y="31334"/>
                  </a:lnTo>
                  <a:lnTo>
                    <a:pt x="181505" y="26497"/>
                  </a:lnTo>
                  <a:close/>
                  <a:moveTo>
                    <a:pt x="16166" y="31835"/>
                  </a:moveTo>
                  <a:lnTo>
                    <a:pt x="21003" y="36672"/>
                  </a:lnTo>
                  <a:lnTo>
                    <a:pt x="16166" y="41509"/>
                  </a:lnTo>
                  <a:lnTo>
                    <a:pt x="11328" y="36672"/>
                  </a:lnTo>
                  <a:lnTo>
                    <a:pt x="16166" y="31835"/>
                  </a:lnTo>
                  <a:close/>
                  <a:moveTo>
                    <a:pt x="26842" y="31835"/>
                  </a:moveTo>
                  <a:lnTo>
                    <a:pt x="31654" y="36672"/>
                  </a:lnTo>
                  <a:lnTo>
                    <a:pt x="26842" y="41509"/>
                  </a:lnTo>
                  <a:lnTo>
                    <a:pt x="22005" y="36672"/>
                  </a:lnTo>
                  <a:lnTo>
                    <a:pt x="26842" y="31835"/>
                  </a:lnTo>
                  <a:close/>
                  <a:moveTo>
                    <a:pt x="37494" y="31835"/>
                  </a:moveTo>
                  <a:lnTo>
                    <a:pt x="42331" y="36672"/>
                  </a:lnTo>
                  <a:lnTo>
                    <a:pt x="37494" y="41509"/>
                  </a:lnTo>
                  <a:lnTo>
                    <a:pt x="32657" y="36672"/>
                  </a:lnTo>
                  <a:lnTo>
                    <a:pt x="37494" y="31835"/>
                  </a:lnTo>
                  <a:close/>
                  <a:moveTo>
                    <a:pt x="48171" y="31835"/>
                  </a:moveTo>
                  <a:lnTo>
                    <a:pt x="53008" y="36672"/>
                  </a:lnTo>
                  <a:lnTo>
                    <a:pt x="48171" y="41509"/>
                  </a:lnTo>
                  <a:lnTo>
                    <a:pt x="43334" y="36672"/>
                  </a:lnTo>
                  <a:lnTo>
                    <a:pt x="48171" y="31835"/>
                  </a:lnTo>
                  <a:close/>
                  <a:moveTo>
                    <a:pt x="58822" y="31835"/>
                  </a:moveTo>
                  <a:lnTo>
                    <a:pt x="63660" y="36672"/>
                  </a:lnTo>
                  <a:lnTo>
                    <a:pt x="58822" y="41509"/>
                  </a:lnTo>
                  <a:lnTo>
                    <a:pt x="54010" y="36672"/>
                  </a:lnTo>
                  <a:lnTo>
                    <a:pt x="58822" y="31835"/>
                  </a:lnTo>
                  <a:close/>
                  <a:moveTo>
                    <a:pt x="69499" y="31835"/>
                  </a:moveTo>
                  <a:lnTo>
                    <a:pt x="74336" y="36672"/>
                  </a:lnTo>
                  <a:lnTo>
                    <a:pt x="69499" y="41509"/>
                  </a:lnTo>
                  <a:lnTo>
                    <a:pt x="64662" y="36672"/>
                  </a:lnTo>
                  <a:lnTo>
                    <a:pt x="69499" y="31835"/>
                  </a:lnTo>
                  <a:close/>
                  <a:moveTo>
                    <a:pt x="80176" y="31835"/>
                  </a:moveTo>
                  <a:lnTo>
                    <a:pt x="84988" y="36672"/>
                  </a:lnTo>
                  <a:lnTo>
                    <a:pt x="80176" y="41509"/>
                  </a:lnTo>
                  <a:lnTo>
                    <a:pt x="75339" y="36672"/>
                  </a:lnTo>
                  <a:lnTo>
                    <a:pt x="80176" y="31835"/>
                  </a:lnTo>
                  <a:close/>
                  <a:moveTo>
                    <a:pt x="90828" y="31835"/>
                  </a:moveTo>
                  <a:lnTo>
                    <a:pt x="95665" y="36672"/>
                  </a:lnTo>
                  <a:lnTo>
                    <a:pt x="90828" y="41509"/>
                  </a:lnTo>
                  <a:lnTo>
                    <a:pt x="86016" y="36672"/>
                  </a:lnTo>
                  <a:lnTo>
                    <a:pt x="90828" y="31835"/>
                  </a:lnTo>
                  <a:close/>
                  <a:moveTo>
                    <a:pt x="101504" y="31835"/>
                  </a:moveTo>
                  <a:lnTo>
                    <a:pt x="106342" y="36672"/>
                  </a:lnTo>
                  <a:lnTo>
                    <a:pt x="101504" y="41509"/>
                  </a:lnTo>
                  <a:lnTo>
                    <a:pt x="96667" y="36672"/>
                  </a:lnTo>
                  <a:lnTo>
                    <a:pt x="101504" y="31835"/>
                  </a:lnTo>
                  <a:close/>
                  <a:moveTo>
                    <a:pt x="112181" y="31835"/>
                  </a:moveTo>
                  <a:lnTo>
                    <a:pt x="116993" y="36672"/>
                  </a:lnTo>
                  <a:lnTo>
                    <a:pt x="112181" y="41509"/>
                  </a:lnTo>
                  <a:lnTo>
                    <a:pt x="107344" y="36672"/>
                  </a:lnTo>
                  <a:lnTo>
                    <a:pt x="112181" y="31835"/>
                  </a:lnTo>
                  <a:close/>
                  <a:moveTo>
                    <a:pt x="122833" y="31835"/>
                  </a:moveTo>
                  <a:lnTo>
                    <a:pt x="127670" y="36672"/>
                  </a:lnTo>
                  <a:lnTo>
                    <a:pt x="122833" y="41509"/>
                  </a:lnTo>
                  <a:lnTo>
                    <a:pt x="118021" y="36672"/>
                  </a:lnTo>
                  <a:lnTo>
                    <a:pt x="122833" y="31835"/>
                  </a:lnTo>
                  <a:close/>
                  <a:moveTo>
                    <a:pt x="133510" y="31835"/>
                  </a:moveTo>
                  <a:lnTo>
                    <a:pt x="138347" y="36672"/>
                  </a:lnTo>
                  <a:lnTo>
                    <a:pt x="133510" y="41509"/>
                  </a:lnTo>
                  <a:lnTo>
                    <a:pt x="128672" y="36672"/>
                  </a:lnTo>
                  <a:lnTo>
                    <a:pt x="133510" y="31835"/>
                  </a:lnTo>
                  <a:close/>
                  <a:moveTo>
                    <a:pt x="144186" y="31835"/>
                  </a:moveTo>
                  <a:lnTo>
                    <a:pt x="148998" y="36672"/>
                  </a:lnTo>
                  <a:lnTo>
                    <a:pt x="144186" y="41509"/>
                  </a:lnTo>
                  <a:lnTo>
                    <a:pt x="139349" y="36672"/>
                  </a:lnTo>
                  <a:lnTo>
                    <a:pt x="144186" y="31835"/>
                  </a:lnTo>
                  <a:close/>
                  <a:moveTo>
                    <a:pt x="154838" y="31835"/>
                  </a:moveTo>
                  <a:lnTo>
                    <a:pt x="159675" y="36672"/>
                  </a:lnTo>
                  <a:lnTo>
                    <a:pt x="154838" y="41509"/>
                  </a:lnTo>
                  <a:lnTo>
                    <a:pt x="150026" y="36672"/>
                  </a:lnTo>
                  <a:lnTo>
                    <a:pt x="154838" y="31835"/>
                  </a:lnTo>
                  <a:close/>
                  <a:moveTo>
                    <a:pt x="165515" y="31835"/>
                  </a:moveTo>
                  <a:lnTo>
                    <a:pt x="170352" y="36672"/>
                  </a:lnTo>
                  <a:lnTo>
                    <a:pt x="165515" y="41509"/>
                  </a:lnTo>
                  <a:lnTo>
                    <a:pt x="160678" y="36672"/>
                  </a:lnTo>
                  <a:lnTo>
                    <a:pt x="165515" y="31835"/>
                  </a:lnTo>
                  <a:close/>
                  <a:moveTo>
                    <a:pt x="176192" y="31835"/>
                  </a:moveTo>
                  <a:lnTo>
                    <a:pt x="181004" y="36672"/>
                  </a:lnTo>
                  <a:lnTo>
                    <a:pt x="176192" y="41509"/>
                  </a:lnTo>
                  <a:lnTo>
                    <a:pt x="171354" y="36672"/>
                  </a:lnTo>
                  <a:lnTo>
                    <a:pt x="176192" y="31835"/>
                  </a:lnTo>
                  <a:close/>
                  <a:moveTo>
                    <a:pt x="10827" y="37174"/>
                  </a:moveTo>
                  <a:lnTo>
                    <a:pt x="15664" y="42011"/>
                  </a:lnTo>
                  <a:lnTo>
                    <a:pt x="10827" y="46823"/>
                  </a:lnTo>
                  <a:lnTo>
                    <a:pt x="5990" y="42011"/>
                  </a:lnTo>
                  <a:lnTo>
                    <a:pt x="10827" y="37174"/>
                  </a:lnTo>
                  <a:close/>
                  <a:moveTo>
                    <a:pt x="21504" y="37174"/>
                  </a:moveTo>
                  <a:lnTo>
                    <a:pt x="26316" y="42011"/>
                  </a:lnTo>
                  <a:lnTo>
                    <a:pt x="21504" y="46823"/>
                  </a:lnTo>
                  <a:lnTo>
                    <a:pt x="16667" y="42011"/>
                  </a:lnTo>
                  <a:lnTo>
                    <a:pt x="21504" y="37174"/>
                  </a:lnTo>
                  <a:close/>
                  <a:moveTo>
                    <a:pt x="32156" y="37174"/>
                  </a:moveTo>
                  <a:lnTo>
                    <a:pt x="36993" y="42011"/>
                  </a:lnTo>
                  <a:lnTo>
                    <a:pt x="32156" y="46823"/>
                  </a:lnTo>
                  <a:lnTo>
                    <a:pt x="27344" y="42011"/>
                  </a:lnTo>
                  <a:lnTo>
                    <a:pt x="32156" y="37174"/>
                  </a:lnTo>
                  <a:close/>
                  <a:moveTo>
                    <a:pt x="42832" y="37174"/>
                  </a:moveTo>
                  <a:lnTo>
                    <a:pt x="47670" y="42011"/>
                  </a:lnTo>
                  <a:lnTo>
                    <a:pt x="42832" y="46823"/>
                  </a:lnTo>
                  <a:lnTo>
                    <a:pt x="37995" y="42011"/>
                  </a:lnTo>
                  <a:lnTo>
                    <a:pt x="42832" y="37174"/>
                  </a:lnTo>
                  <a:close/>
                  <a:moveTo>
                    <a:pt x="53509" y="37174"/>
                  </a:moveTo>
                  <a:lnTo>
                    <a:pt x="58321" y="42011"/>
                  </a:lnTo>
                  <a:lnTo>
                    <a:pt x="53509" y="46823"/>
                  </a:lnTo>
                  <a:lnTo>
                    <a:pt x="48672" y="42011"/>
                  </a:lnTo>
                  <a:lnTo>
                    <a:pt x="53509" y="37174"/>
                  </a:lnTo>
                  <a:close/>
                  <a:moveTo>
                    <a:pt x="64161" y="37174"/>
                  </a:moveTo>
                  <a:lnTo>
                    <a:pt x="68998" y="42011"/>
                  </a:lnTo>
                  <a:lnTo>
                    <a:pt x="64161" y="46823"/>
                  </a:lnTo>
                  <a:lnTo>
                    <a:pt x="59349" y="42011"/>
                  </a:lnTo>
                  <a:lnTo>
                    <a:pt x="64161" y="37174"/>
                  </a:lnTo>
                  <a:close/>
                  <a:moveTo>
                    <a:pt x="74838" y="37174"/>
                  </a:moveTo>
                  <a:lnTo>
                    <a:pt x="79675" y="42011"/>
                  </a:lnTo>
                  <a:lnTo>
                    <a:pt x="74838" y="46823"/>
                  </a:lnTo>
                  <a:lnTo>
                    <a:pt x="70000" y="42011"/>
                  </a:lnTo>
                  <a:lnTo>
                    <a:pt x="74838" y="37174"/>
                  </a:lnTo>
                  <a:close/>
                  <a:moveTo>
                    <a:pt x="85514" y="37174"/>
                  </a:moveTo>
                  <a:lnTo>
                    <a:pt x="90326" y="42011"/>
                  </a:lnTo>
                  <a:lnTo>
                    <a:pt x="85514" y="46823"/>
                  </a:lnTo>
                  <a:lnTo>
                    <a:pt x="80677" y="42011"/>
                  </a:lnTo>
                  <a:lnTo>
                    <a:pt x="85514" y="37174"/>
                  </a:lnTo>
                  <a:close/>
                  <a:moveTo>
                    <a:pt x="96166" y="37174"/>
                  </a:moveTo>
                  <a:lnTo>
                    <a:pt x="101003" y="42011"/>
                  </a:lnTo>
                  <a:lnTo>
                    <a:pt x="96166" y="46823"/>
                  </a:lnTo>
                  <a:lnTo>
                    <a:pt x="91354" y="42011"/>
                  </a:lnTo>
                  <a:lnTo>
                    <a:pt x="96166" y="37174"/>
                  </a:lnTo>
                  <a:close/>
                  <a:moveTo>
                    <a:pt x="106843" y="37174"/>
                  </a:moveTo>
                  <a:lnTo>
                    <a:pt x="111680" y="42011"/>
                  </a:lnTo>
                  <a:lnTo>
                    <a:pt x="106843" y="46823"/>
                  </a:lnTo>
                  <a:lnTo>
                    <a:pt x="102006" y="42011"/>
                  </a:lnTo>
                  <a:lnTo>
                    <a:pt x="106843" y="37174"/>
                  </a:lnTo>
                  <a:close/>
                  <a:moveTo>
                    <a:pt x="117520" y="37174"/>
                  </a:moveTo>
                  <a:lnTo>
                    <a:pt x="122332" y="42011"/>
                  </a:lnTo>
                  <a:lnTo>
                    <a:pt x="117520" y="46823"/>
                  </a:lnTo>
                  <a:lnTo>
                    <a:pt x="112682" y="42011"/>
                  </a:lnTo>
                  <a:lnTo>
                    <a:pt x="117520" y="37174"/>
                  </a:lnTo>
                  <a:close/>
                  <a:moveTo>
                    <a:pt x="128171" y="37174"/>
                  </a:moveTo>
                  <a:lnTo>
                    <a:pt x="133008" y="42011"/>
                  </a:lnTo>
                  <a:lnTo>
                    <a:pt x="128171" y="46823"/>
                  </a:lnTo>
                  <a:lnTo>
                    <a:pt x="123334" y="42011"/>
                  </a:lnTo>
                  <a:lnTo>
                    <a:pt x="128171" y="37174"/>
                  </a:lnTo>
                  <a:close/>
                  <a:moveTo>
                    <a:pt x="138848" y="37174"/>
                  </a:moveTo>
                  <a:lnTo>
                    <a:pt x="143660" y="42011"/>
                  </a:lnTo>
                  <a:lnTo>
                    <a:pt x="138848" y="46823"/>
                  </a:lnTo>
                  <a:lnTo>
                    <a:pt x="134011" y="42011"/>
                  </a:lnTo>
                  <a:lnTo>
                    <a:pt x="138848" y="37174"/>
                  </a:lnTo>
                  <a:close/>
                  <a:moveTo>
                    <a:pt x="149500" y="37174"/>
                  </a:moveTo>
                  <a:lnTo>
                    <a:pt x="154337" y="42011"/>
                  </a:lnTo>
                  <a:lnTo>
                    <a:pt x="149500" y="46823"/>
                  </a:lnTo>
                  <a:lnTo>
                    <a:pt x="144688" y="42011"/>
                  </a:lnTo>
                  <a:lnTo>
                    <a:pt x="149500" y="37174"/>
                  </a:lnTo>
                  <a:close/>
                  <a:moveTo>
                    <a:pt x="160176" y="37174"/>
                  </a:moveTo>
                  <a:lnTo>
                    <a:pt x="165014" y="42011"/>
                  </a:lnTo>
                  <a:lnTo>
                    <a:pt x="160176" y="46823"/>
                  </a:lnTo>
                  <a:lnTo>
                    <a:pt x="155339" y="42011"/>
                  </a:lnTo>
                  <a:lnTo>
                    <a:pt x="160176" y="37174"/>
                  </a:lnTo>
                  <a:close/>
                  <a:moveTo>
                    <a:pt x="170853" y="37174"/>
                  </a:moveTo>
                  <a:lnTo>
                    <a:pt x="175665" y="42011"/>
                  </a:lnTo>
                  <a:lnTo>
                    <a:pt x="170853" y="46823"/>
                  </a:lnTo>
                  <a:lnTo>
                    <a:pt x="166016" y="42011"/>
                  </a:lnTo>
                  <a:lnTo>
                    <a:pt x="170853" y="37174"/>
                  </a:lnTo>
                  <a:close/>
                  <a:moveTo>
                    <a:pt x="181505" y="37174"/>
                  </a:moveTo>
                  <a:lnTo>
                    <a:pt x="186342" y="42011"/>
                  </a:lnTo>
                  <a:lnTo>
                    <a:pt x="181505" y="46823"/>
                  </a:lnTo>
                  <a:lnTo>
                    <a:pt x="176693" y="42011"/>
                  </a:lnTo>
                  <a:lnTo>
                    <a:pt x="181505" y="37174"/>
                  </a:lnTo>
                  <a:close/>
                  <a:moveTo>
                    <a:pt x="16166" y="42512"/>
                  </a:moveTo>
                  <a:lnTo>
                    <a:pt x="21003" y="47324"/>
                  </a:lnTo>
                  <a:lnTo>
                    <a:pt x="16166" y="52161"/>
                  </a:lnTo>
                  <a:lnTo>
                    <a:pt x="11328" y="47324"/>
                  </a:lnTo>
                  <a:lnTo>
                    <a:pt x="16166" y="42512"/>
                  </a:lnTo>
                  <a:close/>
                  <a:moveTo>
                    <a:pt x="26842" y="42512"/>
                  </a:moveTo>
                  <a:lnTo>
                    <a:pt x="31654" y="47324"/>
                  </a:lnTo>
                  <a:lnTo>
                    <a:pt x="26842" y="52161"/>
                  </a:lnTo>
                  <a:lnTo>
                    <a:pt x="22005" y="47324"/>
                  </a:lnTo>
                  <a:lnTo>
                    <a:pt x="26842" y="42512"/>
                  </a:lnTo>
                  <a:close/>
                  <a:moveTo>
                    <a:pt x="37494" y="42512"/>
                  </a:moveTo>
                  <a:lnTo>
                    <a:pt x="42331" y="47324"/>
                  </a:lnTo>
                  <a:lnTo>
                    <a:pt x="37494" y="52161"/>
                  </a:lnTo>
                  <a:lnTo>
                    <a:pt x="32657" y="47324"/>
                  </a:lnTo>
                  <a:lnTo>
                    <a:pt x="37494" y="42512"/>
                  </a:lnTo>
                  <a:close/>
                  <a:moveTo>
                    <a:pt x="48171" y="42512"/>
                  </a:moveTo>
                  <a:lnTo>
                    <a:pt x="53008" y="47324"/>
                  </a:lnTo>
                  <a:lnTo>
                    <a:pt x="48171" y="52161"/>
                  </a:lnTo>
                  <a:lnTo>
                    <a:pt x="43334" y="47324"/>
                  </a:lnTo>
                  <a:lnTo>
                    <a:pt x="48171" y="42512"/>
                  </a:lnTo>
                  <a:close/>
                  <a:moveTo>
                    <a:pt x="58822" y="42512"/>
                  </a:moveTo>
                  <a:lnTo>
                    <a:pt x="63660" y="47324"/>
                  </a:lnTo>
                  <a:lnTo>
                    <a:pt x="58822" y="52161"/>
                  </a:lnTo>
                  <a:lnTo>
                    <a:pt x="54010" y="47324"/>
                  </a:lnTo>
                  <a:lnTo>
                    <a:pt x="58822" y="42512"/>
                  </a:lnTo>
                  <a:close/>
                  <a:moveTo>
                    <a:pt x="69499" y="42512"/>
                  </a:moveTo>
                  <a:lnTo>
                    <a:pt x="74336" y="47324"/>
                  </a:lnTo>
                  <a:lnTo>
                    <a:pt x="69499" y="52161"/>
                  </a:lnTo>
                  <a:lnTo>
                    <a:pt x="64662" y="47324"/>
                  </a:lnTo>
                  <a:lnTo>
                    <a:pt x="69499" y="42512"/>
                  </a:lnTo>
                  <a:close/>
                  <a:moveTo>
                    <a:pt x="80176" y="42512"/>
                  </a:moveTo>
                  <a:lnTo>
                    <a:pt x="84988" y="47324"/>
                  </a:lnTo>
                  <a:lnTo>
                    <a:pt x="80176" y="52161"/>
                  </a:lnTo>
                  <a:lnTo>
                    <a:pt x="75339" y="47324"/>
                  </a:lnTo>
                  <a:lnTo>
                    <a:pt x="80176" y="42512"/>
                  </a:lnTo>
                  <a:close/>
                  <a:moveTo>
                    <a:pt x="90828" y="42512"/>
                  </a:moveTo>
                  <a:lnTo>
                    <a:pt x="95665" y="47324"/>
                  </a:lnTo>
                  <a:lnTo>
                    <a:pt x="90828" y="52161"/>
                  </a:lnTo>
                  <a:lnTo>
                    <a:pt x="86016" y="47324"/>
                  </a:lnTo>
                  <a:lnTo>
                    <a:pt x="90828" y="42512"/>
                  </a:lnTo>
                  <a:close/>
                  <a:moveTo>
                    <a:pt x="101504" y="42512"/>
                  </a:moveTo>
                  <a:lnTo>
                    <a:pt x="106342" y="47324"/>
                  </a:lnTo>
                  <a:lnTo>
                    <a:pt x="101504" y="52161"/>
                  </a:lnTo>
                  <a:lnTo>
                    <a:pt x="96667" y="47324"/>
                  </a:lnTo>
                  <a:lnTo>
                    <a:pt x="101504" y="42512"/>
                  </a:lnTo>
                  <a:close/>
                  <a:moveTo>
                    <a:pt x="112181" y="42512"/>
                  </a:moveTo>
                  <a:lnTo>
                    <a:pt x="116993" y="47324"/>
                  </a:lnTo>
                  <a:lnTo>
                    <a:pt x="112181" y="52161"/>
                  </a:lnTo>
                  <a:lnTo>
                    <a:pt x="107344" y="47324"/>
                  </a:lnTo>
                  <a:lnTo>
                    <a:pt x="112181" y="42512"/>
                  </a:lnTo>
                  <a:close/>
                  <a:moveTo>
                    <a:pt x="122833" y="42512"/>
                  </a:moveTo>
                  <a:lnTo>
                    <a:pt x="127670" y="47324"/>
                  </a:lnTo>
                  <a:lnTo>
                    <a:pt x="122833" y="52161"/>
                  </a:lnTo>
                  <a:lnTo>
                    <a:pt x="118021" y="47324"/>
                  </a:lnTo>
                  <a:lnTo>
                    <a:pt x="122833" y="42512"/>
                  </a:lnTo>
                  <a:close/>
                  <a:moveTo>
                    <a:pt x="133510" y="42512"/>
                  </a:moveTo>
                  <a:lnTo>
                    <a:pt x="138347" y="47324"/>
                  </a:lnTo>
                  <a:lnTo>
                    <a:pt x="133510" y="52161"/>
                  </a:lnTo>
                  <a:lnTo>
                    <a:pt x="128672" y="47324"/>
                  </a:lnTo>
                  <a:lnTo>
                    <a:pt x="133510" y="42512"/>
                  </a:lnTo>
                  <a:close/>
                  <a:moveTo>
                    <a:pt x="144186" y="42512"/>
                  </a:moveTo>
                  <a:lnTo>
                    <a:pt x="148998" y="47324"/>
                  </a:lnTo>
                  <a:lnTo>
                    <a:pt x="144186" y="52161"/>
                  </a:lnTo>
                  <a:lnTo>
                    <a:pt x="139349" y="47324"/>
                  </a:lnTo>
                  <a:lnTo>
                    <a:pt x="144186" y="42512"/>
                  </a:lnTo>
                  <a:close/>
                  <a:moveTo>
                    <a:pt x="154838" y="42512"/>
                  </a:moveTo>
                  <a:lnTo>
                    <a:pt x="159675" y="47324"/>
                  </a:lnTo>
                  <a:lnTo>
                    <a:pt x="154838" y="52161"/>
                  </a:lnTo>
                  <a:lnTo>
                    <a:pt x="150026" y="47324"/>
                  </a:lnTo>
                  <a:lnTo>
                    <a:pt x="154838" y="42512"/>
                  </a:lnTo>
                  <a:close/>
                  <a:moveTo>
                    <a:pt x="165515" y="42512"/>
                  </a:moveTo>
                  <a:lnTo>
                    <a:pt x="170352" y="47324"/>
                  </a:lnTo>
                  <a:lnTo>
                    <a:pt x="165515" y="52161"/>
                  </a:lnTo>
                  <a:lnTo>
                    <a:pt x="160678" y="47324"/>
                  </a:lnTo>
                  <a:lnTo>
                    <a:pt x="165515" y="42512"/>
                  </a:lnTo>
                  <a:close/>
                  <a:moveTo>
                    <a:pt x="176192" y="42512"/>
                  </a:moveTo>
                  <a:lnTo>
                    <a:pt x="181004" y="47324"/>
                  </a:lnTo>
                  <a:lnTo>
                    <a:pt x="176192" y="52161"/>
                  </a:lnTo>
                  <a:lnTo>
                    <a:pt x="171354" y="47324"/>
                  </a:lnTo>
                  <a:lnTo>
                    <a:pt x="176192" y="42512"/>
                  </a:lnTo>
                  <a:close/>
                  <a:moveTo>
                    <a:pt x="10827" y="47850"/>
                  </a:moveTo>
                  <a:lnTo>
                    <a:pt x="15664" y="52662"/>
                  </a:lnTo>
                  <a:lnTo>
                    <a:pt x="10827" y="57500"/>
                  </a:lnTo>
                  <a:lnTo>
                    <a:pt x="5990" y="52662"/>
                  </a:lnTo>
                  <a:lnTo>
                    <a:pt x="10827" y="47850"/>
                  </a:lnTo>
                  <a:close/>
                  <a:moveTo>
                    <a:pt x="21504" y="47850"/>
                  </a:moveTo>
                  <a:lnTo>
                    <a:pt x="26316" y="52662"/>
                  </a:lnTo>
                  <a:lnTo>
                    <a:pt x="21504" y="57500"/>
                  </a:lnTo>
                  <a:lnTo>
                    <a:pt x="16667" y="52662"/>
                  </a:lnTo>
                  <a:lnTo>
                    <a:pt x="21504" y="47850"/>
                  </a:lnTo>
                  <a:close/>
                  <a:moveTo>
                    <a:pt x="32156" y="47850"/>
                  </a:moveTo>
                  <a:lnTo>
                    <a:pt x="36993" y="52662"/>
                  </a:lnTo>
                  <a:lnTo>
                    <a:pt x="32156" y="57500"/>
                  </a:lnTo>
                  <a:lnTo>
                    <a:pt x="27344" y="52662"/>
                  </a:lnTo>
                  <a:lnTo>
                    <a:pt x="32156" y="47850"/>
                  </a:lnTo>
                  <a:close/>
                  <a:moveTo>
                    <a:pt x="42832" y="47850"/>
                  </a:moveTo>
                  <a:lnTo>
                    <a:pt x="47670" y="52662"/>
                  </a:lnTo>
                  <a:lnTo>
                    <a:pt x="42832" y="57500"/>
                  </a:lnTo>
                  <a:lnTo>
                    <a:pt x="37995" y="52662"/>
                  </a:lnTo>
                  <a:lnTo>
                    <a:pt x="42832" y="47850"/>
                  </a:lnTo>
                  <a:close/>
                  <a:moveTo>
                    <a:pt x="53509" y="47850"/>
                  </a:moveTo>
                  <a:lnTo>
                    <a:pt x="58321" y="52662"/>
                  </a:lnTo>
                  <a:lnTo>
                    <a:pt x="53509" y="57500"/>
                  </a:lnTo>
                  <a:lnTo>
                    <a:pt x="48672" y="52662"/>
                  </a:lnTo>
                  <a:lnTo>
                    <a:pt x="53509" y="47850"/>
                  </a:lnTo>
                  <a:close/>
                  <a:moveTo>
                    <a:pt x="64161" y="47850"/>
                  </a:moveTo>
                  <a:lnTo>
                    <a:pt x="68998" y="52662"/>
                  </a:lnTo>
                  <a:lnTo>
                    <a:pt x="64161" y="57500"/>
                  </a:lnTo>
                  <a:lnTo>
                    <a:pt x="59349" y="52662"/>
                  </a:lnTo>
                  <a:lnTo>
                    <a:pt x="64161" y="47850"/>
                  </a:lnTo>
                  <a:close/>
                  <a:moveTo>
                    <a:pt x="74838" y="47850"/>
                  </a:moveTo>
                  <a:lnTo>
                    <a:pt x="79675" y="52662"/>
                  </a:lnTo>
                  <a:lnTo>
                    <a:pt x="74838" y="57500"/>
                  </a:lnTo>
                  <a:lnTo>
                    <a:pt x="70000" y="52662"/>
                  </a:lnTo>
                  <a:lnTo>
                    <a:pt x="74838" y="47850"/>
                  </a:lnTo>
                  <a:close/>
                  <a:moveTo>
                    <a:pt x="85514" y="47850"/>
                  </a:moveTo>
                  <a:lnTo>
                    <a:pt x="90326" y="52662"/>
                  </a:lnTo>
                  <a:lnTo>
                    <a:pt x="85514" y="57500"/>
                  </a:lnTo>
                  <a:lnTo>
                    <a:pt x="80677" y="52662"/>
                  </a:lnTo>
                  <a:lnTo>
                    <a:pt x="85514" y="47850"/>
                  </a:lnTo>
                  <a:close/>
                  <a:moveTo>
                    <a:pt x="96166" y="47850"/>
                  </a:moveTo>
                  <a:lnTo>
                    <a:pt x="101003" y="52662"/>
                  </a:lnTo>
                  <a:lnTo>
                    <a:pt x="96166" y="57500"/>
                  </a:lnTo>
                  <a:lnTo>
                    <a:pt x="91354" y="52662"/>
                  </a:lnTo>
                  <a:lnTo>
                    <a:pt x="96166" y="47850"/>
                  </a:lnTo>
                  <a:close/>
                  <a:moveTo>
                    <a:pt x="106843" y="47850"/>
                  </a:moveTo>
                  <a:lnTo>
                    <a:pt x="111680" y="52662"/>
                  </a:lnTo>
                  <a:lnTo>
                    <a:pt x="106843" y="57500"/>
                  </a:lnTo>
                  <a:lnTo>
                    <a:pt x="102006" y="52662"/>
                  </a:lnTo>
                  <a:lnTo>
                    <a:pt x="106843" y="47850"/>
                  </a:lnTo>
                  <a:close/>
                  <a:moveTo>
                    <a:pt x="117520" y="47850"/>
                  </a:moveTo>
                  <a:lnTo>
                    <a:pt x="122332" y="52662"/>
                  </a:lnTo>
                  <a:lnTo>
                    <a:pt x="117520" y="57500"/>
                  </a:lnTo>
                  <a:lnTo>
                    <a:pt x="112682" y="52662"/>
                  </a:lnTo>
                  <a:lnTo>
                    <a:pt x="117520" y="47850"/>
                  </a:lnTo>
                  <a:close/>
                  <a:moveTo>
                    <a:pt x="128171" y="47850"/>
                  </a:moveTo>
                  <a:lnTo>
                    <a:pt x="133008" y="52662"/>
                  </a:lnTo>
                  <a:lnTo>
                    <a:pt x="128171" y="57500"/>
                  </a:lnTo>
                  <a:lnTo>
                    <a:pt x="123334" y="52662"/>
                  </a:lnTo>
                  <a:lnTo>
                    <a:pt x="128171" y="47850"/>
                  </a:lnTo>
                  <a:close/>
                  <a:moveTo>
                    <a:pt x="138848" y="47850"/>
                  </a:moveTo>
                  <a:lnTo>
                    <a:pt x="143660" y="52662"/>
                  </a:lnTo>
                  <a:lnTo>
                    <a:pt x="138848" y="57500"/>
                  </a:lnTo>
                  <a:lnTo>
                    <a:pt x="134011" y="52662"/>
                  </a:lnTo>
                  <a:lnTo>
                    <a:pt x="138848" y="47850"/>
                  </a:lnTo>
                  <a:close/>
                  <a:moveTo>
                    <a:pt x="149500" y="47850"/>
                  </a:moveTo>
                  <a:lnTo>
                    <a:pt x="154337" y="52662"/>
                  </a:lnTo>
                  <a:lnTo>
                    <a:pt x="149500" y="57500"/>
                  </a:lnTo>
                  <a:lnTo>
                    <a:pt x="144688" y="52662"/>
                  </a:lnTo>
                  <a:lnTo>
                    <a:pt x="149500" y="47850"/>
                  </a:lnTo>
                  <a:close/>
                  <a:moveTo>
                    <a:pt x="160176" y="47850"/>
                  </a:moveTo>
                  <a:lnTo>
                    <a:pt x="165014" y="52662"/>
                  </a:lnTo>
                  <a:lnTo>
                    <a:pt x="160176" y="57500"/>
                  </a:lnTo>
                  <a:lnTo>
                    <a:pt x="155339" y="52662"/>
                  </a:lnTo>
                  <a:lnTo>
                    <a:pt x="160176" y="47850"/>
                  </a:lnTo>
                  <a:close/>
                  <a:moveTo>
                    <a:pt x="170853" y="47850"/>
                  </a:moveTo>
                  <a:lnTo>
                    <a:pt x="175665" y="52662"/>
                  </a:lnTo>
                  <a:lnTo>
                    <a:pt x="170853" y="57500"/>
                  </a:lnTo>
                  <a:lnTo>
                    <a:pt x="166016" y="52662"/>
                  </a:lnTo>
                  <a:lnTo>
                    <a:pt x="170853" y="47850"/>
                  </a:lnTo>
                  <a:close/>
                  <a:moveTo>
                    <a:pt x="181505" y="47850"/>
                  </a:moveTo>
                  <a:lnTo>
                    <a:pt x="186342" y="52662"/>
                  </a:lnTo>
                  <a:lnTo>
                    <a:pt x="181505" y="57500"/>
                  </a:lnTo>
                  <a:lnTo>
                    <a:pt x="176693" y="52662"/>
                  </a:lnTo>
                  <a:lnTo>
                    <a:pt x="181505" y="47850"/>
                  </a:lnTo>
                  <a:close/>
                  <a:moveTo>
                    <a:pt x="16166" y="53164"/>
                  </a:moveTo>
                  <a:lnTo>
                    <a:pt x="21003" y="58001"/>
                  </a:lnTo>
                  <a:lnTo>
                    <a:pt x="16166" y="62838"/>
                  </a:lnTo>
                  <a:lnTo>
                    <a:pt x="11328" y="58001"/>
                  </a:lnTo>
                  <a:lnTo>
                    <a:pt x="16166" y="53164"/>
                  </a:lnTo>
                  <a:close/>
                  <a:moveTo>
                    <a:pt x="26842" y="53164"/>
                  </a:moveTo>
                  <a:lnTo>
                    <a:pt x="31654" y="58001"/>
                  </a:lnTo>
                  <a:lnTo>
                    <a:pt x="26842" y="62838"/>
                  </a:lnTo>
                  <a:lnTo>
                    <a:pt x="22005" y="58001"/>
                  </a:lnTo>
                  <a:lnTo>
                    <a:pt x="26842" y="53164"/>
                  </a:lnTo>
                  <a:close/>
                  <a:moveTo>
                    <a:pt x="37494" y="53164"/>
                  </a:moveTo>
                  <a:lnTo>
                    <a:pt x="42331" y="58001"/>
                  </a:lnTo>
                  <a:lnTo>
                    <a:pt x="37494" y="62838"/>
                  </a:lnTo>
                  <a:lnTo>
                    <a:pt x="32657" y="58001"/>
                  </a:lnTo>
                  <a:lnTo>
                    <a:pt x="37494" y="53164"/>
                  </a:lnTo>
                  <a:close/>
                  <a:moveTo>
                    <a:pt x="48171" y="53164"/>
                  </a:moveTo>
                  <a:lnTo>
                    <a:pt x="53008" y="58001"/>
                  </a:lnTo>
                  <a:lnTo>
                    <a:pt x="48171" y="62838"/>
                  </a:lnTo>
                  <a:lnTo>
                    <a:pt x="43334" y="58001"/>
                  </a:lnTo>
                  <a:lnTo>
                    <a:pt x="48171" y="53164"/>
                  </a:lnTo>
                  <a:close/>
                  <a:moveTo>
                    <a:pt x="58822" y="53164"/>
                  </a:moveTo>
                  <a:lnTo>
                    <a:pt x="63660" y="58001"/>
                  </a:lnTo>
                  <a:lnTo>
                    <a:pt x="58822" y="62838"/>
                  </a:lnTo>
                  <a:lnTo>
                    <a:pt x="54010" y="58001"/>
                  </a:lnTo>
                  <a:lnTo>
                    <a:pt x="58822" y="53164"/>
                  </a:lnTo>
                  <a:close/>
                  <a:moveTo>
                    <a:pt x="69499" y="53164"/>
                  </a:moveTo>
                  <a:lnTo>
                    <a:pt x="74336" y="58001"/>
                  </a:lnTo>
                  <a:lnTo>
                    <a:pt x="69499" y="62838"/>
                  </a:lnTo>
                  <a:lnTo>
                    <a:pt x="64662" y="58001"/>
                  </a:lnTo>
                  <a:lnTo>
                    <a:pt x="69499" y="53164"/>
                  </a:lnTo>
                  <a:close/>
                  <a:moveTo>
                    <a:pt x="80176" y="53164"/>
                  </a:moveTo>
                  <a:lnTo>
                    <a:pt x="84988" y="58001"/>
                  </a:lnTo>
                  <a:lnTo>
                    <a:pt x="80176" y="62838"/>
                  </a:lnTo>
                  <a:lnTo>
                    <a:pt x="75339" y="58001"/>
                  </a:lnTo>
                  <a:lnTo>
                    <a:pt x="80176" y="53164"/>
                  </a:lnTo>
                  <a:close/>
                  <a:moveTo>
                    <a:pt x="90828" y="53164"/>
                  </a:moveTo>
                  <a:lnTo>
                    <a:pt x="95665" y="58001"/>
                  </a:lnTo>
                  <a:lnTo>
                    <a:pt x="90828" y="62838"/>
                  </a:lnTo>
                  <a:lnTo>
                    <a:pt x="86016" y="58001"/>
                  </a:lnTo>
                  <a:lnTo>
                    <a:pt x="90828" y="53164"/>
                  </a:lnTo>
                  <a:close/>
                  <a:moveTo>
                    <a:pt x="101504" y="53164"/>
                  </a:moveTo>
                  <a:lnTo>
                    <a:pt x="106342" y="58001"/>
                  </a:lnTo>
                  <a:lnTo>
                    <a:pt x="101504" y="62838"/>
                  </a:lnTo>
                  <a:lnTo>
                    <a:pt x="96667" y="58001"/>
                  </a:lnTo>
                  <a:lnTo>
                    <a:pt x="101504" y="53164"/>
                  </a:lnTo>
                  <a:close/>
                  <a:moveTo>
                    <a:pt x="112181" y="53164"/>
                  </a:moveTo>
                  <a:lnTo>
                    <a:pt x="116993" y="58001"/>
                  </a:lnTo>
                  <a:lnTo>
                    <a:pt x="112181" y="62838"/>
                  </a:lnTo>
                  <a:lnTo>
                    <a:pt x="107344" y="58001"/>
                  </a:lnTo>
                  <a:lnTo>
                    <a:pt x="112181" y="53164"/>
                  </a:lnTo>
                  <a:close/>
                  <a:moveTo>
                    <a:pt x="122833" y="53164"/>
                  </a:moveTo>
                  <a:lnTo>
                    <a:pt x="127670" y="58001"/>
                  </a:lnTo>
                  <a:lnTo>
                    <a:pt x="122833" y="62838"/>
                  </a:lnTo>
                  <a:lnTo>
                    <a:pt x="118021" y="58001"/>
                  </a:lnTo>
                  <a:lnTo>
                    <a:pt x="122833" y="53164"/>
                  </a:lnTo>
                  <a:close/>
                  <a:moveTo>
                    <a:pt x="133510" y="53164"/>
                  </a:moveTo>
                  <a:lnTo>
                    <a:pt x="138347" y="58001"/>
                  </a:lnTo>
                  <a:lnTo>
                    <a:pt x="133510" y="62838"/>
                  </a:lnTo>
                  <a:lnTo>
                    <a:pt x="128672" y="58001"/>
                  </a:lnTo>
                  <a:lnTo>
                    <a:pt x="133510" y="53164"/>
                  </a:lnTo>
                  <a:close/>
                  <a:moveTo>
                    <a:pt x="144186" y="53164"/>
                  </a:moveTo>
                  <a:lnTo>
                    <a:pt x="148998" y="58001"/>
                  </a:lnTo>
                  <a:lnTo>
                    <a:pt x="144186" y="62838"/>
                  </a:lnTo>
                  <a:lnTo>
                    <a:pt x="139349" y="58001"/>
                  </a:lnTo>
                  <a:lnTo>
                    <a:pt x="144186" y="53164"/>
                  </a:lnTo>
                  <a:close/>
                  <a:moveTo>
                    <a:pt x="154838" y="53164"/>
                  </a:moveTo>
                  <a:lnTo>
                    <a:pt x="159675" y="58001"/>
                  </a:lnTo>
                  <a:lnTo>
                    <a:pt x="154838" y="62838"/>
                  </a:lnTo>
                  <a:lnTo>
                    <a:pt x="150026" y="58001"/>
                  </a:lnTo>
                  <a:lnTo>
                    <a:pt x="154838" y="53164"/>
                  </a:lnTo>
                  <a:close/>
                  <a:moveTo>
                    <a:pt x="165515" y="53164"/>
                  </a:moveTo>
                  <a:lnTo>
                    <a:pt x="170352" y="58001"/>
                  </a:lnTo>
                  <a:lnTo>
                    <a:pt x="165515" y="62838"/>
                  </a:lnTo>
                  <a:lnTo>
                    <a:pt x="160678" y="58001"/>
                  </a:lnTo>
                  <a:lnTo>
                    <a:pt x="165515" y="53164"/>
                  </a:lnTo>
                  <a:close/>
                  <a:moveTo>
                    <a:pt x="176192" y="53164"/>
                  </a:moveTo>
                  <a:lnTo>
                    <a:pt x="181004" y="58001"/>
                  </a:lnTo>
                  <a:lnTo>
                    <a:pt x="176192" y="62838"/>
                  </a:lnTo>
                  <a:lnTo>
                    <a:pt x="171354" y="58001"/>
                  </a:lnTo>
                  <a:lnTo>
                    <a:pt x="176192" y="53164"/>
                  </a:lnTo>
                  <a:close/>
                  <a:moveTo>
                    <a:pt x="10827" y="58502"/>
                  </a:moveTo>
                  <a:lnTo>
                    <a:pt x="15664" y="63339"/>
                  </a:lnTo>
                  <a:lnTo>
                    <a:pt x="10827" y="68176"/>
                  </a:lnTo>
                  <a:lnTo>
                    <a:pt x="5990" y="63339"/>
                  </a:lnTo>
                  <a:lnTo>
                    <a:pt x="10827" y="58502"/>
                  </a:lnTo>
                  <a:close/>
                  <a:moveTo>
                    <a:pt x="21504" y="58502"/>
                  </a:moveTo>
                  <a:lnTo>
                    <a:pt x="26316" y="63339"/>
                  </a:lnTo>
                  <a:lnTo>
                    <a:pt x="21504" y="68176"/>
                  </a:lnTo>
                  <a:lnTo>
                    <a:pt x="16667" y="63339"/>
                  </a:lnTo>
                  <a:lnTo>
                    <a:pt x="21504" y="58502"/>
                  </a:lnTo>
                  <a:close/>
                  <a:moveTo>
                    <a:pt x="32156" y="58502"/>
                  </a:moveTo>
                  <a:lnTo>
                    <a:pt x="36993" y="63339"/>
                  </a:lnTo>
                  <a:lnTo>
                    <a:pt x="32156" y="68176"/>
                  </a:lnTo>
                  <a:lnTo>
                    <a:pt x="27344" y="63339"/>
                  </a:lnTo>
                  <a:lnTo>
                    <a:pt x="32156" y="58502"/>
                  </a:lnTo>
                  <a:close/>
                  <a:moveTo>
                    <a:pt x="42832" y="58502"/>
                  </a:moveTo>
                  <a:lnTo>
                    <a:pt x="47670" y="63339"/>
                  </a:lnTo>
                  <a:lnTo>
                    <a:pt x="42832" y="68176"/>
                  </a:lnTo>
                  <a:lnTo>
                    <a:pt x="37995" y="63339"/>
                  </a:lnTo>
                  <a:lnTo>
                    <a:pt x="42832" y="58502"/>
                  </a:lnTo>
                  <a:close/>
                  <a:moveTo>
                    <a:pt x="53509" y="58502"/>
                  </a:moveTo>
                  <a:lnTo>
                    <a:pt x="58321" y="63339"/>
                  </a:lnTo>
                  <a:lnTo>
                    <a:pt x="53509" y="68176"/>
                  </a:lnTo>
                  <a:lnTo>
                    <a:pt x="48672" y="63339"/>
                  </a:lnTo>
                  <a:lnTo>
                    <a:pt x="53509" y="58502"/>
                  </a:lnTo>
                  <a:close/>
                  <a:moveTo>
                    <a:pt x="64161" y="58502"/>
                  </a:moveTo>
                  <a:lnTo>
                    <a:pt x="68998" y="63339"/>
                  </a:lnTo>
                  <a:lnTo>
                    <a:pt x="64161" y="68176"/>
                  </a:lnTo>
                  <a:lnTo>
                    <a:pt x="59349" y="63339"/>
                  </a:lnTo>
                  <a:lnTo>
                    <a:pt x="64161" y="58502"/>
                  </a:lnTo>
                  <a:close/>
                  <a:moveTo>
                    <a:pt x="74838" y="58502"/>
                  </a:moveTo>
                  <a:lnTo>
                    <a:pt x="79675" y="63339"/>
                  </a:lnTo>
                  <a:lnTo>
                    <a:pt x="74838" y="68176"/>
                  </a:lnTo>
                  <a:lnTo>
                    <a:pt x="70000" y="63339"/>
                  </a:lnTo>
                  <a:lnTo>
                    <a:pt x="74838" y="58502"/>
                  </a:lnTo>
                  <a:close/>
                  <a:moveTo>
                    <a:pt x="85514" y="58502"/>
                  </a:moveTo>
                  <a:lnTo>
                    <a:pt x="90326" y="63339"/>
                  </a:lnTo>
                  <a:lnTo>
                    <a:pt x="85514" y="68176"/>
                  </a:lnTo>
                  <a:lnTo>
                    <a:pt x="80677" y="63339"/>
                  </a:lnTo>
                  <a:lnTo>
                    <a:pt x="85514" y="58502"/>
                  </a:lnTo>
                  <a:close/>
                  <a:moveTo>
                    <a:pt x="96166" y="58502"/>
                  </a:moveTo>
                  <a:lnTo>
                    <a:pt x="101003" y="63339"/>
                  </a:lnTo>
                  <a:lnTo>
                    <a:pt x="96166" y="68176"/>
                  </a:lnTo>
                  <a:lnTo>
                    <a:pt x="91354" y="63339"/>
                  </a:lnTo>
                  <a:lnTo>
                    <a:pt x="96166" y="58502"/>
                  </a:lnTo>
                  <a:close/>
                  <a:moveTo>
                    <a:pt x="106843" y="58502"/>
                  </a:moveTo>
                  <a:lnTo>
                    <a:pt x="111680" y="63339"/>
                  </a:lnTo>
                  <a:lnTo>
                    <a:pt x="106843" y="68176"/>
                  </a:lnTo>
                  <a:lnTo>
                    <a:pt x="102006" y="63339"/>
                  </a:lnTo>
                  <a:lnTo>
                    <a:pt x="106843" y="58502"/>
                  </a:lnTo>
                  <a:close/>
                  <a:moveTo>
                    <a:pt x="117520" y="58502"/>
                  </a:moveTo>
                  <a:lnTo>
                    <a:pt x="122332" y="63339"/>
                  </a:lnTo>
                  <a:lnTo>
                    <a:pt x="117520" y="68176"/>
                  </a:lnTo>
                  <a:lnTo>
                    <a:pt x="112682" y="63339"/>
                  </a:lnTo>
                  <a:lnTo>
                    <a:pt x="117520" y="58502"/>
                  </a:lnTo>
                  <a:close/>
                  <a:moveTo>
                    <a:pt x="128171" y="58502"/>
                  </a:moveTo>
                  <a:lnTo>
                    <a:pt x="133008" y="63339"/>
                  </a:lnTo>
                  <a:lnTo>
                    <a:pt x="128171" y="68176"/>
                  </a:lnTo>
                  <a:lnTo>
                    <a:pt x="123334" y="63339"/>
                  </a:lnTo>
                  <a:lnTo>
                    <a:pt x="128171" y="58502"/>
                  </a:lnTo>
                  <a:close/>
                  <a:moveTo>
                    <a:pt x="138848" y="58502"/>
                  </a:moveTo>
                  <a:lnTo>
                    <a:pt x="143660" y="63339"/>
                  </a:lnTo>
                  <a:lnTo>
                    <a:pt x="138848" y="68176"/>
                  </a:lnTo>
                  <a:lnTo>
                    <a:pt x="134011" y="63339"/>
                  </a:lnTo>
                  <a:lnTo>
                    <a:pt x="138848" y="58502"/>
                  </a:lnTo>
                  <a:close/>
                  <a:moveTo>
                    <a:pt x="149500" y="58502"/>
                  </a:moveTo>
                  <a:lnTo>
                    <a:pt x="154337" y="63339"/>
                  </a:lnTo>
                  <a:lnTo>
                    <a:pt x="149500" y="68176"/>
                  </a:lnTo>
                  <a:lnTo>
                    <a:pt x="144688" y="63339"/>
                  </a:lnTo>
                  <a:lnTo>
                    <a:pt x="149500" y="58502"/>
                  </a:lnTo>
                  <a:close/>
                  <a:moveTo>
                    <a:pt x="160176" y="58502"/>
                  </a:moveTo>
                  <a:lnTo>
                    <a:pt x="165014" y="63339"/>
                  </a:lnTo>
                  <a:lnTo>
                    <a:pt x="160176" y="68176"/>
                  </a:lnTo>
                  <a:lnTo>
                    <a:pt x="155339" y="63339"/>
                  </a:lnTo>
                  <a:lnTo>
                    <a:pt x="160176" y="58502"/>
                  </a:lnTo>
                  <a:close/>
                  <a:moveTo>
                    <a:pt x="170853" y="58502"/>
                  </a:moveTo>
                  <a:lnTo>
                    <a:pt x="175665" y="63339"/>
                  </a:lnTo>
                  <a:lnTo>
                    <a:pt x="170853" y="68176"/>
                  </a:lnTo>
                  <a:lnTo>
                    <a:pt x="166016" y="63339"/>
                  </a:lnTo>
                  <a:lnTo>
                    <a:pt x="170853" y="58502"/>
                  </a:lnTo>
                  <a:close/>
                  <a:moveTo>
                    <a:pt x="181505" y="58502"/>
                  </a:moveTo>
                  <a:lnTo>
                    <a:pt x="186342" y="63339"/>
                  </a:lnTo>
                  <a:lnTo>
                    <a:pt x="181505" y="68176"/>
                  </a:lnTo>
                  <a:lnTo>
                    <a:pt x="176693" y="63339"/>
                  </a:lnTo>
                  <a:lnTo>
                    <a:pt x="181505" y="58502"/>
                  </a:lnTo>
                  <a:close/>
                  <a:moveTo>
                    <a:pt x="16166" y="63840"/>
                  </a:moveTo>
                  <a:lnTo>
                    <a:pt x="21003" y="68678"/>
                  </a:lnTo>
                  <a:lnTo>
                    <a:pt x="16166" y="73490"/>
                  </a:lnTo>
                  <a:lnTo>
                    <a:pt x="11328" y="68678"/>
                  </a:lnTo>
                  <a:lnTo>
                    <a:pt x="16166" y="63840"/>
                  </a:lnTo>
                  <a:close/>
                  <a:moveTo>
                    <a:pt x="26842" y="63840"/>
                  </a:moveTo>
                  <a:lnTo>
                    <a:pt x="31654" y="68678"/>
                  </a:lnTo>
                  <a:lnTo>
                    <a:pt x="26842" y="73490"/>
                  </a:lnTo>
                  <a:lnTo>
                    <a:pt x="22005" y="68678"/>
                  </a:lnTo>
                  <a:lnTo>
                    <a:pt x="26842" y="63840"/>
                  </a:lnTo>
                  <a:close/>
                  <a:moveTo>
                    <a:pt x="37494" y="63840"/>
                  </a:moveTo>
                  <a:lnTo>
                    <a:pt x="42331" y="68678"/>
                  </a:lnTo>
                  <a:lnTo>
                    <a:pt x="37494" y="73490"/>
                  </a:lnTo>
                  <a:lnTo>
                    <a:pt x="32657" y="68678"/>
                  </a:lnTo>
                  <a:lnTo>
                    <a:pt x="37494" y="63840"/>
                  </a:lnTo>
                  <a:close/>
                  <a:moveTo>
                    <a:pt x="48171" y="63840"/>
                  </a:moveTo>
                  <a:lnTo>
                    <a:pt x="53008" y="68678"/>
                  </a:lnTo>
                  <a:lnTo>
                    <a:pt x="48171" y="73490"/>
                  </a:lnTo>
                  <a:lnTo>
                    <a:pt x="43334" y="68678"/>
                  </a:lnTo>
                  <a:lnTo>
                    <a:pt x="48171" y="63840"/>
                  </a:lnTo>
                  <a:close/>
                  <a:moveTo>
                    <a:pt x="58822" y="63840"/>
                  </a:moveTo>
                  <a:lnTo>
                    <a:pt x="63660" y="68678"/>
                  </a:lnTo>
                  <a:lnTo>
                    <a:pt x="58822" y="73490"/>
                  </a:lnTo>
                  <a:lnTo>
                    <a:pt x="54010" y="68678"/>
                  </a:lnTo>
                  <a:lnTo>
                    <a:pt x="58822" y="63840"/>
                  </a:lnTo>
                  <a:close/>
                  <a:moveTo>
                    <a:pt x="69499" y="63840"/>
                  </a:moveTo>
                  <a:lnTo>
                    <a:pt x="74336" y="68678"/>
                  </a:lnTo>
                  <a:lnTo>
                    <a:pt x="69499" y="73490"/>
                  </a:lnTo>
                  <a:lnTo>
                    <a:pt x="64662" y="68678"/>
                  </a:lnTo>
                  <a:lnTo>
                    <a:pt x="69499" y="63840"/>
                  </a:lnTo>
                  <a:close/>
                  <a:moveTo>
                    <a:pt x="80176" y="63840"/>
                  </a:moveTo>
                  <a:lnTo>
                    <a:pt x="84988" y="68678"/>
                  </a:lnTo>
                  <a:lnTo>
                    <a:pt x="80176" y="73490"/>
                  </a:lnTo>
                  <a:lnTo>
                    <a:pt x="75339" y="68678"/>
                  </a:lnTo>
                  <a:lnTo>
                    <a:pt x="80176" y="63840"/>
                  </a:lnTo>
                  <a:close/>
                  <a:moveTo>
                    <a:pt x="90828" y="63840"/>
                  </a:moveTo>
                  <a:lnTo>
                    <a:pt x="95665" y="68678"/>
                  </a:lnTo>
                  <a:lnTo>
                    <a:pt x="90828" y="73490"/>
                  </a:lnTo>
                  <a:lnTo>
                    <a:pt x="86016" y="68678"/>
                  </a:lnTo>
                  <a:lnTo>
                    <a:pt x="90828" y="63840"/>
                  </a:lnTo>
                  <a:close/>
                  <a:moveTo>
                    <a:pt x="101504" y="63840"/>
                  </a:moveTo>
                  <a:lnTo>
                    <a:pt x="106342" y="68678"/>
                  </a:lnTo>
                  <a:lnTo>
                    <a:pt x="101504" y="73490"/>
                  </a:lnTo>
                  <a:lnTo>
                    <a:pt x="96667" y="68678"/>
                  </a:lnTo>
                  <a:lnTo>
                    <a:pt x="101504" y="63840"/>
                  </a:lnTo>
                  <a:close/>
                  <a:moveTo>
                    <a:pt x="112181" y="63840"/>
                  </a:moveTo>
                  <a:lnTo>
                    <a:pt x="116993" y="68678"/>
                  </a:lnTo>
                  <a:lnTo>
                    <a:pt x="112181" y="73490"/>
                  </a:lnTo>
                  <a:lnTo>
                    <a:pt x="107344" y="68678"/>
                  </a:lnTo>
                  <a:lnTo>
                    <a:pt x="112181" y="63840"/>
                  </a:lnTo>
                  <a:close/>
                  <a:moveTo>
                    <a:pt x="122833" y="63840"/>
                  </a:moveTo>
                  <a:lnTo>
                    <a:pt x="127670" y="68678"/>
                  </a:lnTo>
                  <a:lnTo>
                    <a:pt x="122833" y="73490"/>
                  </a:lnTo>
                  <a:lnTo>
                    <a:pt x="118021" y="68678"/>
                  </a:lnTo>
                  <a:lnTo>
                    <a:pt x="122833" y="63840"/>
                  </a:lnTo>
                  <a:close/>
                  <a:moveTo>
                    <a:pt x="133510" y="63840"/>
                  </a:moveTo>
                  <a:lnTo>
                    <a:pt x="138347" y="68678"/>
                  </a:lnTo>
                  <a:lnTo>
                    <a:pt x="133510" y="73490"/>
                  </a:lnTo>
                  <a:lnTo>
                    <a:pt x="128672" y="68678"/>
                  </a:lnTo>
                  <a:lnTo>
                    <a:pt x="133510" y="63840"/>
                  </a:lnTo>
                  <a:close/>
                  <a:moveTo>
                    <a:pt x="144186" y="63840"/>
                  </a:moveTo>
                  <a:lnTo>
                    <a:pt x="148998" y="68678"/>
                  </a:lnTo>
                  <a:lnTo>
                    <a:pt x="144186" y="73490"/>
                  </a:lnTo>
                  <a:lnTo>
                    <a:pt x="139349" y="68678"/>
                  </a:lnTo>
                  <a:lnTo>
                    <a:pt x="144186" y="63840"/>
                  </a:lnTo>
                  <a:close/>
                  <a:moveTo>
                    <a:pt x="154838" y="63840"/>
                  </a:moveTo>
                  <a:lnTo>
                    <a:pt x="159675" y="68678"/>
                  </a:lnTo>
                  <a:lnTo>
                    <a:pt x="154838" y="73490"/>
                  </a:lnTo>
                  <a:lnTo>
                    <a:pt x="150026" y="68678"/>
                  </a:lnTo>
                  <a:lnTo>
                    <a:pt x="154838" y="63840"/>
                  </a:lnTo>
                  <a:close/>
                  <a:moveTo>
                    <a:pt x="165515" y="63840"/>
                  </a:moveTo>
                  <a:lnTo>
                    <a:pt x="170352" y="68678"/>
                  </a:lnTo>
                  <a:lnTo>
                    <a:pt x="165515" y="73490"/>
                  </a:lnTo>
                  <a:lnTo>
                    <a:pt x="160678" y="68678"/>
                  </a:lnTo>
                  <a:lnTo>
                    <a:pt x="165515" y="63840"/>
                  </a:lnTo>
                  <a:close/>
                  <a:moveTo>
                    <a:pt x="176192" y="63840"/>
                  </a:moveTo>
                  <a:lnTo>
                    <a:pt x="181004" y="68678"/>
                  </a:lnTo>
                  <a:lnTo>
                    <a:pt x="176192" y="73490"/>
                  </a:lnTo>
                  <a:lnTo>
                    <a:pt x="171354" y="68678"/>
                  </a:lnTo>
                  <a:lnTo>
                    <a:pt x="176192" y="63840"/>
                  </a:lnTo>
                  <a:close/>
                  <a:moveTo>
                    <a:pt x="10827" y="69179"/>
                  </a:moveTo>
                  <a:lnTo>
                    <a:pt x="15664" y="74016"/>
                  </a:lnTo>
                  <a:lnTo>
                    <a:pt x="10827" y="78828"/>
                  </a:lnTo>
                  <a:lnTo>
                    <a:pt x="5990" y="74016"/>
                  </a:lnTo>
                  <a:lnTo>
                    <a:pt x="10827" y="69179"/>
                  </a:lnTo>
                  <a:close/>
                  <a:moveTo>
                    <a:pt x="21504" y="69179"/>
                  </a:moveTo>
                  <a:lnTo>
                    <a:pt x="26316" y="74016"/>
                  </a:lnTo>
                  <a:lnTo>
                    <a:pt x="21504" y="78828"/>
                  </a:lnTo>
                  <a:lnTo>
                    <a:pt x="16667" y="74016"/>
                  </a:lnTo>
                  <a:lnTo>
                    <a:pt x="21504" y="69179"/>
                  </a:lnTo>
                  <a:close/>
                  <a:moveTo>
                    <a:pt x="32156" y="69179"/>
                  </a:moveTo>
                  <a:lnTo>
                    <a:pt x="36993" y="74016"/>
                  </a:lnTo>
                  <a:lnTo>
                    <a:pt x="32156" y="78828"/>
                  </a:lnTo>
                  <a:lnTo>
                    <a:pt x="27344" y="74016"/>
                  </a:lnTo>
                  <a:lnTo>
                    <a:pt x="32156" y="69179"/>
                  </a:lnTo>
                  <a:close/>
                  <a:moveTo>
                    <a:pt x="42832" y="69179"/>
                  </a:moveTo>
                  <a:lnTo>
                    <a:pt x="47670" y="74016"/>
                  </a:lnTo>
                  <a:lnTo>
                    <a:pt x="42832" y="78828"/>
                  </a:lnTo>
                  <a:lnTo>
                    <a:pt x="37995" y="74016"/>
                  </a:lnTo>
                  <a:lnTo>
                    <a:pt x="42832" y="69179"/>
                  </a:lnTo>
                  <a:close/>
                  <a:moveTo>
                    <a:pt x="53509" y="69179"/>
                  </a:moveTo>
                  <a:lnTo>
                    <a:pt x="58321" y="74016"/>
                  </a:lnTo>
                  <a:lnTo>
                    <a:pt x="53509" y="78828"/>
                  </a:lnTo>
                  <a:lnTo>
                    <a:pt x="48672" y="74016"/>
                  </a:lnTo>
                  <a:lnTo>
                    <a:pt x="53509" y="69179"/>
                  </a:lnTo>
                  <a:close/>
                  <a:moveTo>
                    <a:pt x="64161" y="69179"/>
                  </a:moveTo>
                  <a:lnTo>
                    <a:pt x="68998" y="74016"/>
                  </a:lnTo>
                  <a:lnTo>
                    <a:pt x="64161" y="78828"/>
                  </a:lnTo>
                  <a:lnTo>
                    <a:pt x="59349" y="74016"/>
                  </a:lnTo>
                  <a:lnTo>
                    <a:pt x="64161" y="69179"/>
                  </a:lnTo>
                  <a:close/>
                  <a:moveTo>
                    <a:pt x="74838" y="69179"/>
                  </a:moveTo>
                  <a:lnTo>
                    <a:pt x="79675" y="74016"/>
                  </a:lnTo>
                  <a:lnTo>
                    <a:pt x="74838" y="78828"/>
                  </a:lnTo>
                  <a:lnTo>
                    <a:pt x="70000" y="74016"/>
                  </a:lnTo>
                  <a:lnTo>
                    <a:pt x="74838" y="69179"/>
                  </a:lnTo>
                  <a:close/>
                  <a:moveTo>
                    <a:pt x="85514" y="69179"/>
                  </a:moveTo>
                  <a:lnTo>
                    <a:pt x="90326" y="74016"/>
                  </a:lnTo>
                  <a:lnTo>
                    <a:pt x="85514" y="78828"/>
                  </a:lnTo>
                  <a:lnTo>
                    <a:pt x="80677" y="74016"/>
                  </a:lnTo>
                  <a:lnTo>
                    <a:pt x="85514" y="69179"/>
                  </a:lnTo>
                  <a:close/>
                  <a:moveTo>
                    <a:pt x="96166" y="69179"/>
                  </a:moveTo>
                  <a:lnTo>
                    <a:pt x="101003" y="74016"/>
                  </a:lnTo>
                  <a:lnTo>
                    <a:pt x="96166" y="78828"/>
                  </a:lnTo>
                  <a:lnTo>
                    <a:pt x="91354" y="74016"/>
                  </a:lnTo>
                  <a:lnTo>
                    <a:pt x="96166" y="69179"/>
                  </a:lnTo>
                  <a:close/>
                  <a:moveTo>
                    <a:pt x="106843" y="69179"/>
                  </a:moveTo>
                  <a:lnTo>
                    <a:pt x="111680" y="74016"/>
                  </a:lnTo>
                  <a:lnTo>
                    <a:pt x="106843" y="78828"/>
                  </a:lnTo>
                  <a:lnTo>
                    <a:pt x="102006" y="74016"/>
                  </a:lnTo>
                  <a:lnTo>
                    <a:pt x="106843" y="69179"/>
                  </a:lnTo>
                  <a:close/>
                  <a:moveTo>
                    <a:pt x="117520" y="69179"/>
                  </a:moveTo>
                  <a:lnTo>
                    <a:pt x="122332" y="74016"/>
                  </a:lnTo>
                  <a:lnTo>
                    <a:pt x="117520" y="78828"/>
                  </a:lnTo>
                  <a:lnTo>
                    <a:pt x="112682" y="74016"/>
                  </a:lnTo>
                  <a:lnTo>
                    <a:pt x="117520" y="69179"/>
                  </a:lnTo>
                  <a:close/>
                  <a:moveTo>
                    <a:pt x="128171" y="69179"/>
                  </a:moveTo>
                  <a:lnTo>
                    <a:pt x="133008" y="74016"/>
                  </a:lnTo>
                  <a:lnTo>
                    <a:pt x="128171" y="78828"/>
                  </a:lnTo>
                  <a:lnTo>
                    <a:pt x="123334" y="74016"/>
                  </a:lnTo>
                  <a:lnTo>
                    <a:pt x="128171" y="69179"/>
                  </a:lnTo>
                  <a:close/>
                  <a:moveTo>
                    <a:pt x="138848" y="69179"/>
                  </a:moveTo>
                  <a:lnTo>
                    <a:pt x="143660" y="74016"/>
                  </a:lnTo>
                  <a:lnTo>
                    <a:pt x="138848" y="78828"/>
                  </a:lnTo>
                  <a:lnTo>
                    <a:pt x="134011" y="74016"/>
                  </a:lnTo>
                  <a:lnTo>
                    <a:pt x="138848" y="69179"/>
                  </a:lnTo>
                  <a:close/>
                  <a:moveTo>
                    <a:pt x="149500" y="69179"/>
                  </a:moveTo>
                  <a:lnTo>
                    <a:pt x="154337" y="74016"/>
                  </a:lnTo>
                  <a:lnTo>
                    <a:pt x="149500" y="78828"/>
                  </a:lnTo>
                  <a:lnTo>
                    <a:pt x="144688" y="74016"/>
                  </a:lnTo>
                  <a:lnTo>
                    <a:pt x="149500" y="69179"/>
                  </a:lnTo>
                  <a:close/>
                  <a:moveTo>
                    <a:pt x="160176" y="69179"/>
                  </a:moveTo>
                  <a:lnTo>
                    <a:pt x="165014" y="74016"/>
                  </a:lnTo>
                  <a:lnTo>
                    <a:pt x="160176" y="78828"/>
                  </a:lnTo>
                  <a:lnTo>
                    <a:pt x="155339" y="74016"/>
                  </a:lnTo>
                  <a:lnTo>
                    <a:pt x="160176" y="69179"/>
                  </a:lnTo>
                  <a:close/>
                  <a:moveTo>
                    <a:pt x="170853" y="69179"/>
                  </a:moveTo>
                  <a:lnTo>
                    <a:pt x="175665" y="74016"/>
                  </a:lnTo>
                  <a:lnTo>
                    <a:pt x="170853" y="78828"/>
                  </a:lnTo>
                  <a:lnTo>
                    <a:pt x="166016" y="74016"/>
                  </a:lnTo>
                  <a:lnTo>
                    <a:pt x="170853" y="69179"/>
                  </a:lnTo>
                  <a:close/>
                  <a:moveTo>
                    <a:pt x="16166" y="74517"/>
                  </a:moveTo>
                  <a:lnTo>
                    <a:pt x="21003" y="79329"/>
                  </a:lnTo>
                  <a:lnTo>
                    <a:pt x="16166" y="84166"/>
                  </a:lnTo>
                  <a:lnTo>
                    <a:pt x="11328" y="79329"/>
                  </a:lnTo>
                  <a:lnTo>
                    <a:pt x="16166" y="74517"/>
                  </a:lnTo>
                  <a:close/>
                  <a:moveTo>
                    <a:pt x="26842" y="74517"/>
                  </a:moveTo>
                  <a:lnTo>
                    <a:pt x="31654" y="79329"/>
                  </a:lnTo>
                  <a:lnTo>
                    <a:pt x="26842" y="84166"/>
                  </a:lnTo>
                  <a:lnTo>
                    <a:pt x="22005" y="79329"/>
                  </a:lnTo>
                  <a:lnTo>
                    <a:pt x="26842" y="74517"/>
                  </a:lnTo>
                  <a:close/>
                  <a:moveTo>
                    <a:pt x="37494" y="74517"/>
                  </a:moveTo>
                  <a:lnTo>
                    <a:pt x="42331" y="79329"/>
                  </a:lnTo>
                  <a:lnTo>
                    <a:pt x="37494" y="84166"/>
                  </a:lnTo>
                  <a:lnTo>
                    <a:pt x="32657" y="79329"/>
                  </a:lnTo>
                  <a:lnTo>
                    <a:pt x="37494" y="74517"/>
                  </a:lnTo>
                  <a:close/>
                  <a:moveTo>
                    <a:pt x="48171" y="74517"/>
                  </a:moveTo>
                  <a:lnTo>
                    <a:pt x="53008" y="79329"/>
                  </a:lnTo>
                  <a:lnTo>
                    <a:pt x="48171" y="84166"/>
                  </a:lnTo>
                  <a:lnTo>
                    <a:pt x="43334" y="79329"/>
                  </a:lnTo>
                  <a:lnTo>
                    <a:pt x="48171" y="74517"/>
                  </a:lnTo>
                  <a:close/>
                  <a:moveTo>
                    <a:pt x="58822" y="74517"/>
                  </a:moveTo>
                  <a:lnTo>
                    <a:pt x="63660" y="79329"/>
                  </a:lnTo>
                  <a:lnTo>
                    <a:pt x="58822" y="84166"/>
                  </a:lnTo>
                  <a:lnTo>
                    <a:pt x="54010" y="79329"/>
                  </a:lnTo>
                  <a:lnTo>
                    <a:pt x="58822" y="74517"/>
                  </a:lnTo>
                  <a:close/>
                  <a:moveTo>
                    <a:pt x="69499" y="74517"/>
                  </a:moveTo>
                  <a:lnTo>
                    <a:pt x="74336" y="79329"/>
                  </a:lnTo>
                  <a:lnTo>
                    <a:pt x="69499" y="84166"/>
                  </a:lnTo>
                  <a:lnTo>
                    <a:pt x="64662" y="79329"/>
                  </a:lnTo>
                  <a:lnTo>
                    <a:pt x="69499" y="74517"/>
                  </a:lnTo>
                  <a:close/>
                  <a:moveTo>
                    <a:pt x="80176" y="74517"/>
                  </a:moveTo>
                  <a:lnTo>
                    <a:pt x="84988" y="79329"/>
                  </a:lnTo>
                  <a:lnTo>
                    <a:pt x="80176" y="84166"/>
                  </a:lnTo>
                  <a:lnTo>
                    <a:pt x="75339" y="79329"/>
                  </a:lnTo>
                  <a:lnTo>
                    <a:pt x="80176" y="74517"/>
                  </a:lnTo>
                  <a:close/>
                  <a:moveTo>
                    <a:pt x="90828" y="74517"/>
                  </a:moveTo>
                  <a:lnTo>
                    <a:pt x="95665" y="79329"/>
                  </a:lnTo>
                  <a:lnTo>
                    <a:pt x="90828" y="84166"/>
                  </a:lnTo>
                  <a:lnTo>
                    <a:pt x="86016" y="79329"/>
                  </a:lnTo>
                  <a:lnTo>
                    <a:pt x="90828" y="74517"/>
                  </a:lnTo>
                  <a:close/>
                  <a:moveTo>
                    <a:pt x="101504" y="74517"/>
                  </a:moveTo>
                  <a:lnTo>
                    <a:pt x="106342" y="79329"/>
                  </a:lnTo>
                  <a:lnTo>
                    <a:pt x="101504" y="84166"/>
                  </a:lnTo>
                  <a:lnTo>
                    <a:pt x="96667" y="79329"/>
                  </a:lnTo>
                  <a:lnTo>
                    <a:pt x="101504" y="74517"/>
                  </a:lnTo>
                  <a:close/>
                  <a:moveTo>
                    <a:pt x="112181" y="74517"/>
                  </a:moveTo>
                  <a:lnTo>
                    <a:pt x="116993" y="79329"/>
                  </a:lnTo>
                  <a:lnTo>
                    <a:pt x="112181" y="84166"/>
                  </a:lnTo>
                  <a:lnTo>
                    <a:pt x="107344" y="79329"/>
                  </a:lnTo>
                  <a:lnTo>
                    <a:pt x="112181" y="74517"/>
                  </a:lnTo>
                  <a:close/>
                  <a:moveTo>
                    <a:pt x="122833" y="74517"/>
                  </a:moveTo>
                  <a:lnTo>
                    <a:pt x="127670" y="79329"/>
                  </a:lnTo>
                  <a:lnTo>
                    <a:pt x="122833" y="84166"/>
                  </a:lnTo>
                  <a:lnTo>
                    <a:pt x="118021" y="79329"/>
                  </a:lnTo>
                  <a:lnTo>
                    <a:pt x="122833" y="74517"/>
                  </a:lnTo>
                  <a:close/>
                  <a:moveTo>
                    <a:pt x="133510" y="74517"/>
                  </a:moveTo>
                  <a:lnTo>
                    <a:pt x="138347" y="79329"/>
                  </a:lnTo>
                  <a:lnTo>
                    <a:pt x="133510" y="84166"/>
                  </a:lnTo>
                  <a:lnTo>
                    <a:pt x="128672" y="79329"/>
                  </a:lnTo>
                  <a:lnTo>
                    <a:pt x="133510" y="74517"/>
                  </a:lnTo>
                  <a:close/>
                  <a:moveTo>
                    <a:pt x="144186" y="74517"/>
                  </a:moveTo>
                  <a:lnTo>
                    <a:pt x="148998" y="79329"/>
                  </a:lnTo>
                  <a:lnTo>
                    <a:pt x="144186" y="84166"/>
                  </a:lnTo>
                  <a:lnTo>
                    <a:pt x="139349" y="79329"/>
                  </a:lnTo>
                  <a:lnTo>
                    <a:pt x="144186" y="74517"/>
                  </a:lnTo>
                  <a:close/>
                  <a:moveTo>
                    <a:pt x="154838" y="74517"/>
                  </a:moveTo>
                  <a:lnTo>
                    <a:pt x="159675" y="79329"/>
                  </a:lnTo>
                  <a:lnTo>
                    <a:pt x="154838" y="84166"/>
                  </a:lnTo>
                  <a:lnTo>
                    <a:pt x="150026" y="79329"/>
                  </a:lnTo>
                  <a:lnTo>
                    <a:pt x="154838" y="74517"/>
                  </a:lnTo>
                  <a:close/>
                  <a:moveTo>
                    <a:pt x="165515" y="74517"/>
                  </a:moveTo>
                  <a:lnTo>
                    <a:pt x="170352" y="79329"/>
                  </a:lnTo>
                  <a:lnTo>
                    <a:pt x="165515" y="84166"/>
                  </a:lnTo>
                  <a:lnTo>
                    <a:pt x="160678" y="79329"/>
                  </a:lnTo>
                  <a:lnTo>
                    <a:pt x="165515" y="74517"/>
                  </a:lnTo>
                  <a:close/>
                  <a:moveTo>
                    <a:pt x="21504" y="79830"/>
                  </a:moveTo>
                  <a:lnTo>
                    <a:pt x="26316" y="84668"/>
                  </a:lnTo>
                  <a:lnTo>
                    <a:pt x="21504" y="89505"/>
                  </a:lnTo>
                  <a:lnTo>
                    <a:pt x="16667" y="84668"/>
                  </a:lnTo>
                  <a:lnTo>
                    <a:pt x="21504" y="79830"/>
                  </a:lnTo>
                  <a:close/>
                  <a:moveTo>
                    <a:pt x="32156" y="79830"/>
                  </a:moveTo>
                  <a:lnTo>
                    <a:pt x="36993" y="84668"/>
                  </a:lnTo>
                  <a:lnTo>
                    <a:pt x="32156" y="89505"/>
                  </a:lnTo>
                  <a:lnTo>
                    <a:pt x="27344" y="84668"/>
                  </a:lnTo>
                  <a:lnTo>
                    <a:pt x="32156" y="79830"/>
                  </a:lnTo>
                  <a:close/>
                  <a:moveTo>
                    <a:pt x="42832" y="79830"/>
                  </a:moveTo>
                  <a:lnTo>
                    <a:pt x="47670" y="84668"/>
                  </a:lnTo>
                  <a:lnTo>
                    <a:pt x="42832" y="89505"/>
                  </a:lnTo>
                  <a:lnTo>
                    <a:pt x="37995" y="84668"/>
                  </a:lnTo>
                  <a:lnTo>
                    <a:pt x="42832" y="79830"/>
                  </a:lnTo>
                  <a:close/>
                  <a:moveTo>
                    <a:pt x="53509" y="79830"/>
                  </a:moveTo>
                  <a:lnTo>
                    <a:pt x="58321" y="84668"/>
                  </a:lnTo>
                  <a:lnTo>
                    <a:pt x="53509" y="89505"/>
                  </a:lnTo>
                  <a:lnTo>
                    <a:pt x="48672" y="84668"/>
                  </a:lnTo>
                  <a:lnTo>
                    <a:pt x="53509" y="79830"/>
                  </a:lnTo>
                  <a:close/>
                  <a:moveTo>
                    <a:pt x="64161" y="79830"/>
                  </a:moveTo>
                  <a:lnTo>
                    <a:pt x="68998" y="84668"/>
                  </a:lnTo>
                  <a:lnTo>
                    <a:pt x="64161" y="89505"/>
                  </a:lnTo>
                  <a:lnTo>
                    <a:pt x="59349" y="84668"/>
                  </a:lnTo>
                  <a:lnTo>
                    <a:pt x="64161" y="79830"/>
                  </a:lnTo>
                  <a:close/>
                  <a:moveTo>
                    <a:pt x="74838" y="79830"/>
                  </a:moveTo>
                  <a:lnTo>
                    <a:pt x="79675" y="84668"/>
                  </a:lnTo>
                  <a:lnTo>
                    <a:pt x="74838" y="89505"/>
                  </a:lnTo>
                  <a:lnTo>
                    <a:pt x="70000" y="84668"/>
                  </a:lnTo>
                  <a:lnTo>
                    <a:pt x="74838" y="79830"/>
                  </a:lnTo>
                  <a:close/>
                  <a:moveTo>
                    <a:pt x="85514" y="79830"/>
                  </a:moveTo>
                  <a:lnTo>
                    <a:pt x="90326" y="84668"/>
                  </a:lnTo>
                  <a:lnTo>
                    <a:pt x="85514" y="89505"/>
                  </a:lnTo>
                  <a:lnTo>
                    <a:pt x="80677" y="84668"/>
                  </a:lnTo>
                  <a:lnTo>
                    <a:pt x="85514" y="79830"/>
                  </a:lnTo>
                  <a:close/>
                  <a:moveTo>
                    <a:pt x="96166" y="79830"/>
                  </a:moveTo>
                  <a:lnTo>
                    <a:pt x="101003" y="84668"/>
                  </a:lnTo>
                  <a:lnTo>
                    <a:pt x="96166" y="89505"/>
                  </a:lnTo>
                  <a:lnTo>
                    <a:pt x="91354" y="84668"/>
                  </a:lnTo>
                  <a:lnTo>
                    <a:pt x="96166" y="79830"/>
                  </a:lnTo>
                  <a:close/>
                  <a:moveTo>
                    <a:pt x="106843" y="79830"/>
                  </a:moveTo>
                  <a:lnTo>
                    <a:pt x="111680" y="84668"/>
                  </a:lnTo>
                  <a:lnTo>
                    <a:pt x="106843" y="89505"/>
                  </a:lnTo>
                  <a:lnTo>
                    <a:pt x="102006" y="84668"/>
                  </a:lnTo>
                  <a:lnTo>
                    <a:pt x="106843" y="79830"/>
                  </a:lnTo>
                  <a:close/>
                  <a:moveTo>
                    <a:pt x="117520" y="79830"/>
                  </a:moveTo>
                  <a:lnTo>
                    <a:pt x="122332" y="84668"/>
                  </a:lnTo>
                  <a:lnTo>
                    <a:pt x="117520" y="89505"/>
                  </a:lnTo>
                  <a:lnTo>
                    <a:pt x="112682" y="84668"/>
                  </a:lnTo>
                  <a:lnTo>
                    <a:pt x="117520" y="79830"/>
                  </a:lnTo>
                  <a:close/>
                  <a:moveTo>
                    <a:pt x="128171" y="79830"/>
                  </a:moveTo>
                  <a:lnTo>
                    <a:pt x="133008" y="84668"/>
                  </a:lnTo>
                  <a:lnTo>
                    <a:pt x="128171" y="89505"/>
                  </a:lnTo>
                  <a:lnTo>
                    <a:pt x="123334" y="84668"/>
                  </a:lnTo>
                  <a:lnTo>
                    <a:pt x="128171" y="79830"/>
                  </a:lnTo>
                  <a:close/>
                  <a:moveTo>
                    <a:pt x="138848" y="79830"/>
                  </a:moveTo>
                  <a:lnTo>
                    <a:pt x="143660" y="84668"/>
                  </a:lnTo>
                  <a:lnTo>
                    <a:pt x="138848" y="89505"/>
                  </a:lnTo>
                  <a:lnTo>
                    <a:pt x="134011" y="84668"/>
                  </a:lnTo>
                  <a:lnTo>
                    <a:pt x="138848" y="79830"/>
                  </a:lnTo>
                  <a:close/>
                  <a:moveTo>
                    <a:pt x="149500" y="79830"/>
                  </a:moveTo>
                  <a:lnTo>
                    <a:pt x="154337" y="84668"/>
                  </a:lnTo>
                  <a:lnTo>
                    <a:pt x="149500" y="89505"/>
                  </a:lnTo>
                  <a:lnTo>
                    <a:pt x="144688" y="84668"/>
                  </a:lnTo>
                  <a:lnTo>
                    <a:pt x="149500" y="79830"/>
                  </a:lnTo>
                  <a:close/>
                  <a:moveTo>
                    <a:pt x="160176" y="79830"/>
                  </a:moveTo>
                  <a:lnTo>
                    <a:pt x="165014" y="84668"/>
                  </a:lnTo>
                  <a:lnTo>
                    <a:pt x="160176" y="89505"/>
                  </a:lnTo>
                  <a:lnTo>
                    <a:pt x="155339" y="84668"/>
                  </a:lnTo>
                  <a:lnTo>
                    <a:pt x="160176" y="79830"/>
                  </a:lnTo>
                  <a:close/>
                  <a:moveTo>
                    <a:pt x="56662" y="1"/>
                  </a:moveTo>
                  <a:cubicBezTo>
                    <a:pt x="56597" y="1"/>
                    <a:pt x="56535" y="66"/>
                    <a:pt x="56492" y="131"/>
                  </a:cubicBezTo>
                  <a:cubicBezTo>
                    <a:pt x="56467" y="181"/>
                    <a:pt x="56492" y="306"/>
                    <a:pt x="56567" y="356"/>
                  </a:cubicBezTo>
                  <a:cubicBezTo>
                    <a:pt x="56567" y="356"/>
                    <a:pt x="56567" y="381"/>
                    <a:pt x="56592" y="381"/>
                  </a:cubicBezTo>
                  <a:cubicBezTo>
                    <a:pt x="56592" y="432"/>
                    <a:pt x="56592" y="457"/>
                    <a:pt x="56592" y="507"/>
                  </a:cubicBezTo>
                  <a:cubicBezTo>
                    <a:pt x="56248" y="399"/>
                    <a:pt x="55908" y="342"/>
                    <a:pt x="55571" y="342"/>
                  </a:cubicBezTo>
                  <a:cubicBezTo>
                    <a:pt x="55123" y="342"/>
                    <a:pt x="54679" y="443"/>
                    <a:pt x="54236" y="657"/>
                  </a:cubicBezTo>
                  <a:cubicBezTo>
                    <a:pt x="53735" y="908"/>
                    <a:pt x="53309" y="1259"/>
                    <a:pt x="52933" y="1660"/>
                  </a:cubicBezTo>
                  <a:lnTo>
                    <a:pt x="52632" y="1359"/>
                  </a:lnTo>
                  <a:cubicBezTo>
                    <a:pt x="52604" y="1317"/>
                    <a:pt x="52554" y="1299"/>
                    <a:pt x="52502" y="1299"/>
                  </a:cubicBezTo>
                  <a:cubicBezTo>
                    <a:pt x="52459" y="1299"/>
                    <a:pt x="52415" y="1311"/>
                    <a:pt x="52381" y="1334"/>
                  </a:cubicBezTo>
                  <a:cubicBezTo>
                    <a:pt x="52306" y="1409"/>
                    <a:pt x="52306" y="1509"/>
                    <a:pt x="52381" y="1584"/>
                  </a:cubicBezTo>
                  <a:lnTo>
                    <a:pt x="52682" y="1935"/>
                  </a:lnTo>
                  <a:cubicBezTo>
                    <a:pt x="52281" y="2437"/>
                    <a:pt x="51955" y="3038"/>
                    <a:pt x="51705" y="3589"/>
                  </a:cubicBezTo>
                  <a:cubicBezTo>
                    <a:pt x="51629" y="3564"/>
                    <a:pt x="51554" y="3539"/>
                    <a:pt x="51479" y="3514"/>
                  </a:cubicBezTo>
                  <a:cubicBezTo>
                    <a:pt x="51462" y="3510"/>
                    <a:pt x="51445" y="3508"/>
                    <a:pt x="51428" y="3508"/>
                  </a:cubicBezTo>
                  <a:cubicBezTo>
                    <a:pt x="51347" y="3508"/>
                    <a:pt x="51274" y="3557"/>
                    <a:pt x="51254" y="3640"/>
                  </a:cubicBezTo>
                  <a:cubicBezTo>
                    <a:pt x="51228" y="3715"/>
                    <a:pt x="51279" y="3815"/>
                    <a:pt x="51379" y="3840"/>
                  </a:cubicBezTo>
                  <a:cubicBezTo>
                    <a:pt x="51454" y="3865"/>
                    <a:pt x="51504" y="3890"/>
                    <a:pt x="51579" y="3940"/>
                  </a:cubicBezTo>
                  <a:cubicBezTo>
                    <a:pt x="51554" y="3990"/>
                    <a:pt x="51554" y="4041"/>
                    <a:pt x="51529" y="4116"/>
                  </a:cubicBezTo>
                  <a:lnTo>
                    <a:pt x="50878" y="4391"/>
                  </a:lnTo>
                  <a:cubicBezTo>
                    <a:pt x="50777" y="4442"/>
                    <a:pt x="50752" y="4542"/>
                    <a:pt x="50777" y="4617"/>
                  </a:cubicBezTo>
                  <a:cubicBezTo>
                    <a:pt x="50802" y="4692"/>
                    <a:pt x="50878" y="4742"/>
                    <a:pt x="50953" y="4742"/>
                  </a:cubicBezTo>
                  <a:cubicBezTo>
                    <a:pt x="50978" y="4742"/>
                    <a:pt x="51003" y="4717"/>
                    <a:pt x="51003" y="4717"/>
                  </a:cubicBezTo>
                  <a:lnTo>
                    <a:pt x="51404" y="4542"/>
                  </a:lnTo>
                  <a:lnTo>
                    <a:pt x="51404" y="4542"/>
                  </a:lnTo>
                  <a:cubicBezTo>
                    <a:pt x="51003" y="6096"/>
                    <a:pt x="50978" y="7700"/>
                    <a:pt x="51279" y="9254"/>
                  </a:cubicBezTo>
                  <a:lnTo>
                    <a:pt x="47544" y="17775"/>
                  </a:lnTo>
                  <a:lnTo>
                    <a:pt x="45314" y="17775"/>
                  </a:lnTo>
                  <a:cubicBezTo>
                    <a:pt x="44211" y="17349"/>
                    <a:pt x="43183" y="16722"/>
                    <a:pt x="42231" y="15945"/>
                  </a:cubicBezTo>
                  <a:cubicBezTo>
                    <a:pt x="43108" y="15219"/>
                    <a:pt x="43910" y="14341"/>
                    <a:pt x="44537" y="13339"/>
                  </a:cubicBezTo>
                  <a:cubicBezTo>
                    <a:pt x="44537" y="13339"/>
                    <a:pt x="44537" y="13364"/>
                    <a:pt x="44537" y="13364"/>
                  </a:cubicBezTo>
                  <a:cubicBezTo>
                    <a:pt x="44562" y="13464"/>
                    <a:pt x="44637" y="13539"/>
                    <a:pt x="44712" y="13539"/>
                  </a:cubicBezTo>
                  <a:lnTo>
                    <a:pt x="44737" y="13539"/>
                  </a:lnTo>
                  <a:cubicBezTo>
                    <a:pt x="44837" y="13539"/>
                    <a:pt x="44913" y="13439"/>
                    <a:pt x="44913" y="13364"/>
                  </a:cubicBezTo>
                  <a:cubicBezTo>
                    <a:pt x="44888" y="13163"/>
                    <a:pt x="44888" y="12963"/>
                    <a:pt x="44888" y="12762"/>
                  </a:cubicBezTo>
                  <a:cubicBezTo>
                    <a:pt x="44913" y="12737"/>
                    <a:pt x="44913" y="12712"/>
                    <a:pt x="44938" y="12687"/>
                  </a:cubicBezTo>
                  <a:lnTo>
                    <a:pt x="45665" y="12963"/>
                  </a:lnTo>
                  <a:cubicBezTo>
                    <a:pt x="45690" y="12988"/>
                    <a:pt x="45715" y="12988"/>
                    <a:pt x="45740" y="12988"/>
                  </a:cubicBezTo>
                  <a:cubicBezTo>
                    <a:pt x="45790" y="12988"/>
                    <a:pt x="45865" y="12938"/>
                    <a:pt x="45890" y="12863"/>
                  </a:cubicBezTo>
                  <a:cubicBezTo>
                    <a:pt x="45940" y="12788"/>
                    <a:pt x="45890" y="12687"/>
                    <a:pt x="45790" y="12637"/>
                  </a:cubicBezTo>
                  <a:lnTo>
                    <a:pt x="45113" y="12387"/>
                  </a:lnTo>
                  <a:cubicBezTo>
                    <a:pt x="45188" y="12211"/>
                    <a:pt x="45289" y="12036"/>
                    <a:pt x="45364" y="11860"/>
                  </a:cubicBezTo>
                  <a:cubicBezTo>
                    <a:pt x="46492" y="9429"/>
                    <a:pt x="46642" y="6898"/>
                    <a:pt x="45865" y="4692"/>
                  </a:cubicBezTo>
                  <a:lnTo>
                    <a:pt x="46266" y="4692"/>
                  </a:lnTo>
                  <a:cubicBezTo>
                    <a:pt x="46366" y="4692"/>
                    <a:pt x="46441" y="4617"/>
                    <a:pt x="46441" y="4517"/>
                  </a:cubicBezTo>
                  <a:cubicBezTo>
                    <a:pt x="46441" y="4417"/>
                    <a:pt x="46366" y="4341"/>
                    <a:pt x="46266" y="4341"/>
                  </a:cubicBezTo>
                  <a:lnTo>
                    <a:pt x="45740" y="4341"/>
                  </a:lnTo>
                  <a:cubicBezTo>
                    <a:pt x="45740" y="4316"/>
                    <a:pt x="45715" y="4316"/>
                    <a:pt x="45715" y="4291"/>
                  </a:cubicBezTo>
                  <a:lnTo>
                    <a:pt x="46040" y="3815"/>
                  </a:lnTo>
                  <a:cubicBezTo>
                    <a:pt x="46116" y="3740"/>
                    <a:pt x="46091" y="3640"/>
                    <a:pt x="46015" y="3564"/>
                  </a:cubicBezTo>
                  <a:cubicBezTo>
                    <a:pt x="45980" y="3547"/>
                    <a:pt x="45944" y="3538"/>
                    <a:pt x="45911" y="3538"/>
                  </a:cubicBezTo>
                  <a:cubicBezTo>
                    <a:pt x="45850" y="3538"/>
                    <a:pt x="45797" y="3566"/>
                    <a:pt x="45765" y="3615"/>
                  </a:cubicBezTo>
                  <a:lnTo>
                    <a:pt x="45539" y="3915"/>
                  </a:lnTo>
                  <a:cubicBezTo>
                    <a:pt x="45339" y="3489"/>
                    <a:pt x="45113" y="3063"/>
                    <a:pt x="44837" y="2662"/>
                  </a:cubicBezTo>
                  <a:cubicBezTo>
                    <a:pt x="44010" y="1484"/>
                    <a:pt x="42757" y="782"/>
                    <a:pt x="41454" y="757"/>
                  </a:cubicBezTo>
                  <a:lnTo>
                    <a:pt x="41429" y="757"/>
                  </a:lnTo>
                  <a:cubicBezTo>
                    <a:pt x="41078" y="757"/>
                    <a:pt x="40777" y="808"/>
                    <a:pt x="40502" y="908"/>
                  </a:cubicBezTo>
                  <a:cubicBezTo>
                    <a:pt x="40552" y="833"/>
                    <a:pt x="40602" y="757"/>
                    <a:pt x="40652" y="707"/>
                  </a:cubicBezTo>
                  <a:cubicBezTo>
                    <a:pt x="40702" y="607"/>
                    <a:pt x="40677" y="507"/>
                    <a:pt x="40602" y="457"/>
                  </a:cubicBezTo>
                  <a:cubicBezTo>
                    <a:pt x="40570" y="425"/>
                    <a:pt x="40534" y="411"/>
                    <a:pt x="40498" y="411"/>
                  </a:cubicBezTo>
                  <a:cubicBezTo>
                    <a:pt x="40447" y="411"/>
                    <a:pt x="40395" y="438"/>
                    <a:pt x="40351" y="482"/>
                  </a:cubicBezTo>
                  <a:cubicBezTo>
                    <a:pt x="40226" y="632"/>
                    <a:pt x="40126" y="808"/>
                    <a:pt x="40025" y="983"/>
                  </a:cubicBezTo>
                  <a:lnTo>
                    <a:pt x="39750" y="732"/>
                  </a:lnTo>
                  <a:cubicBezTo>
                    <a:pt x="39705" y="710"/>
                    <a:pt x="39660" y="697"/>
                    <a:pt x="39617" y="697"/>
                  </a:cubicBezTo>
                  <a:cubicBezTo>
                    <a:pt x="39564" y="697"/>
                    <a:pt x="39515" y="716"/>
                    <a:pt x="39474" y="757"/>
                  </a:cubicBezTo>
                  <a:cubicBezTo>
                    <a:pt x="39424" y="833"/>
                    <a:pt x="39424" y="958"/>
                    <a:pt x="39499" y="1008"/>
                  </a:cubicBezTo>
                  <a:lnTo>
                    <a:pt x="39775" y="1234"/>
                  </a:lnTo>
                  <a:cubicBezTo>
                    <a:pt x="38923" y="1785"/>
                    <a:pt x="38446" y="2737"/>
                    <a:pt x="38171" y="3514"/>
                  </a:cubicBezTo>
                  <a:cubicBezTo>
                    <a:pt x="37970" y="4041"/>
                    <a:pt x="37820" y="4617"/>
                    <a:pt x="37720" y="5168"/>
                  </a:cubicBezTo>
                  <a:cubicBezTo>
                    <a:pt x="37569" y="5043"/>
                    <a:pt x="37444" y="4893"/>
                    <a:pt x="37294" y="4742"/>
                  </a:cubicBezTo>
                  <a:cubicBezTo>
                    <a:pt x="37266" y="4701"/>
                    <a:pt x="37216" y="4682"/>
                    <a:pt x="37163" y="4682"/>
                  </a:cubicBezTo>
                  <a:cubicBezTo>
                    <a:pt x="37121" y="4682"/>
                    <a:pt x="37077" y="4695"/>
                    <a:pt x="37043" y="4717"/>
                  </a:cubicBezTo>
                  <a:cubicBezTo>
                    <a:pt x="36968" y="4792"/>
                    <a:pt x="36968" y="4918"/>
                    <a:pt x="37043" y="4993"/>
                  </a:cubicBezTo>
                  <a:cubicBezTo>
                    <a:pt x="37168" y="5143"/>
                    <a:pt x="37294" y="5269"/>
                    <a:pt x="37444" y="5419"/>
                  </a:cubicBezTo>
                  <a:cubicBezTo>
                    <a:pt x="37294" y="5519"/>
                    <a:pt x="37168" y="5620"/>
                    <a:pt x="37018" y="5695"/>
                  </a:cubicBezTo>
                  <a:cubicBezTo>
                    <a:pt x="36943" y="5745"/>
                    <a:pt x="36918" y="5870"/>
                    <a:pt x="36968" y="5945"/>
                  </a:cubicBezTo>
                  <a:cubicBezTo>
                    <a:pt x="36993" y="5996"/>
                    <a:pt x="37068" y="6021"/>
                    <a:pt x="37118" y="6021"/>
                  </a:cubicBezTo>
                  <a:cubicBezTo>
                    <a:pt x="37143" y="6021"/>
                    <a:pt x="37193" y="6021"/>
                    <a:pt x="37218" y="5996"/>
                  </a:cubicBezTo>
                  <a:cubicBezTo>
                    <a:pt x="37369" y="5920"/>
                    <a:pt x="37494" y="5820"/>
                    <a:pt x="37619" y="5720"/>
                  </a:cubicBezTo>
                  <a:lnTo>
                    <a:pt x="37619" y="5720"/>
                  </a:lnTo>
                  <a:cubicBezTo>
                    <a:pt x="37394" y="7625"/>
                    <a:pt x="37720" y="9655"/>
                    <a:pt x="38547" y="11559"/>
                  </a:cubicBezTo>
                  <a:lnTo>
                    <a:pt x="38045" y="12061"/>
                  </a:lnTo>
                  <a:cubicBezTo>
                    <a:pt x="37995" y="12111"/>
                    <a:pt x="37995" y="12236"/>
                    <a:pt x="38045" y="12311"/>
                  </a:cubicBezTo>
                  <a:cubicBezTo>
                    <a:pt x="38096" y="12336"/>
                    <a:pt x="38146" y="12361"/>
                    <a:pt x="38171" y="12361"/>
                  </a:cubicBezTo>
                  <a:cubicBezTo>
                    <a:pt x="38221" y="12361"/>
                    <a:pt x="38271" y="12336"/>
                    <a:pt x="38321" y="12311"/>
                  </a:cubicBezTo>
                  <a:lnTo>
                    <a:pt x="38697" y="11910"/>
                  </a:lnTo>
                  <a:cubicBezTo>
                    <a:pt x="38822" y="12161"/>
                    <a:pt x="38948" y="12387"/>
                    <a:pt x="39098" y="12637"/>
                  </a:cubicBezTo>
                  <a:cubicBezTo>
                    <a:pt x="38923" y="12838"/>
                    <a:pt x="38747" y="13013"/>
                    <a:pt x="38572" y="13189"/>
                  </a:cubicBezTo>
                  <a:cubicBezTo>
                    <a:pt x="38497" y="13239"/>
                    <a:pt x="38497" y="13364"/>
                    <a:pt x="38572" y="13439"/>
                  </a:cubicBezTo>
                  <a:cubicBezTo>
                    <a:pt x="38597" y="13464"/>
                    <a:pt x="38647" y="13489"/>
                    <a:pt x="38697" y="13489"/>
                  </a:cubicBezTo>
                  <a:cubicBezTo>
                    <a:pt x="38722" y="13489"/>
                    <a:pt x="38772" y="13464"/>
                    <a:pt x="38822" y="13439"/>
                  </a:cubicBezTo>
                  <a:cubicBezTo>
                    <a:pt x="38973" y="13289"/>
                    <a:pt x="39123" y="13138"/>
                    <a:pt x="39273" y="12963"/>
                  </a:cubicBezTo>
                  <a:cubicBezTo>
                    <a:pt x="39399" y="13189"/>
                    <a:pt x="39549" y="13414"/>
                    <a:pt x="39675" y="13615"/>
                  </a:cubicBezTo>
                  <a:cubicBezTo>
                    <a:pt x="40276" y="14492"/>
                    <a:pt x="40953" y="15269"/>
                    <a:pt x="41680" y="15920"/>
                  </a:cubicBezTo>
                  <a:cubicBezTo>
                    <a:pt x="40451" y="16873"/>
                    <a:pt x="39048" y="17524"/>
                    <a:pt x="37594" y="17775"/>
                  </a:cubicBezTo>
                  <a:lnTo>
                    <a:pt x="34461" y="17775"/>
                  </a:lnTo>
                  <a:cubicBezTo>
                    <a:pt x="33183" y="17575"/>
                    <a:pt x="31930" y="17123"/>
                    <a:pt x="30752" y="16422"/>
                  </a:cubicBezTo>
                  <a:lnTo>
                    <a:pt x="30777" y="16422"/>
                  </a:lnTo>
                  <a:cubicBezTo>
                    <a:pt x="30877" y="16422"/>
                    <a:pt x="30928" y="16321"/>
                    <a:pt x="30928" y="16221"/>
                  </a:cubicBezTo>
                  <a:cubicBezTo>
                    <a:pt x="30903" y="16121"/>
                    <a:pt x="30802" y="16071"/>
                    <a:pt x="30727" y="16071"/>
                  </a:cubicBezTo>
                  <a:cubicBezTo>
                    <a:pt x="30577" y="16096"/>
                    <a:pt x="30451" y="16121"/>
                    <a:pt x="30326" y="16171"/>
                  </a:cubicBezTo>
                  <a:cubicBezTo>
                    <a:pt x="29825" y="15845"/>
                    <a:pt x="29324" y="15469"/>
                    <a:pt x="28872" y="15068"/>
                  </a:cubicBezTo>
                  <a:cubicBezTo>
                    <a:pt x="28822" y="15043"/>
                    <a:pt x="28797" y="15018"/>
                    <a:pt x="28747" y="14968"/>
                  </a:cubicBezTo>
                  <a:cubicBezTo>
                    <a:pt x="29574" y="14266"/>
                    <a:pt x="30301" y="13414"/>
                    <a:pt x="30903" y="12487"/>
                  </a:cubicBezTo>
                  <a:cubicBezTo>
                    <a:pt x="32306" y="10306"/>
                    <a:pt x="32933" y="7875"/>
                    <a:pt x="32707" y="5569"/>
                  </a:cubicBezTo>
                  <a:lnTo>
                    <a:pt x="32707" y="5569"/>
                  </a:lnTo>
                  <a:lnTo>
                    <a:pt x="33133" y="5820"/>
                  </a:lnTo>
                  <a:cubicBezTo>
                    <a:pt x="33158" y="5820"/>
                    <a:pt x="33183" y="5845"/>
                    <a:pt x="33233" y="5845"/>
                  </a:cubicBezTo>
                  <a:cubicBezTo>
                    <a:pt x="33283" y="5845"/>
                    <a:pt x="33359" y="5795"/>
                    <a:pt x="33384" y="5745"/>
                  </a:cubicBezTo>
                  <a:cubicBezTo>
                    <a:pt x="33434" y="5670"/>
                    <a:pt x="33409" y="5544"/>
                    <a:pt x="33309" y="5494"/>
                  </a:cubicBezTo>
                  <a:lnTo>
                    <a:pt x="32682" y="5118"/>
                  </a:lnTo>
                  <a:lnTo>
                    <a:pt x="33133" y="4642"/>
                  </a:lnTo>
                  <a:cubicBezTo>
                    <a:pt x="33208" y="4592"/>
                    <a:pt x="33208" y="4467"/>
                    <a:pt x="33133" y="4391"/>
                  </a:cubicBezTo>
                  <a:cubicBezTo>
                    <a:pt x="33099" y="4369"/>
                    <a:pt x="33060" y="4357"/>
                    <a:pt x="33021" y="4357"/>
                  </a:cubicBezTo>
                  <a:cubicBezTo>
                    <a:pt x="32973" y="4357"/>
                    <a:pt x="32924" y="4375"/>
                    <a:pt x="32882" y="4417"/>
                  </a:cubicBezTo>
                  <a:lnTo>
                    <a:pt x="32582" y="4717"/>
                  </a:lnTo>
                  <a:cubicBezTo>
                    <a:pt x="32456" y="4091"/>
                    <a:pt x="32281" y="3464"/>
                    <a:pt x="32030" y="2888"/>
                  </a:cubicBezTo>
                  <a:cubicBezTo>
                    <a:pt x="31604" y="1860"/>
                    <a:pt x="30827" y="1058"/>
                    <a:pt x="29875" y="682"/>
                  </a:cubicBezTo>
                  <a:cubicBezTo>
                    <a:pt x="29508" y="555"/>
                    <a:pt x="29142" y="492"/>
                    <a:pt x="28780" y="492"/>
                  </a:cubicBezTo>
                  <a:cubicBezTo>
                    <a:pt x="28498" y="492"/>
                    <a:pt x="28219" y="530"/>
                    <a:pt x="27945" y="607"/>
                  </a:cubicBezTo>
                  <a:lnTo>
                    <a:pt x="27895" y="356"/>
                  </a:lnTo>
                  <a:cubicBezTo>
                    <a:pt x="27874" y="273"/>
                    <a:pt x="27802" y="225"/>
                    <a:pt x="27721" y="225"/>
                  </a:cubicBezTo>
                  <a:cubicBezTo>
                    <a:pt x="27704" y="225"/>
                    <a:pt x="27687" y="227"/>
                    <a:pt x="27669" y="231"/>
                  </a:cubicBezTo>
                  <a:cubicBezTo>
                    <a:pt x="27569" y="256"/>
                    <a:pt x="27519" y="331"/>
                    <a:pt x="27544" y="432"/>
                  </a:cubicBezTo>
                  <a:lnTo>
                    <a:pt x="27594" y="732"/>
                  </a:lnTo>
                  <a:cubicBezTo>
                    <a:pt x="27369" y="833"/>
                    <a:pt x="27118" y="958"/>
                    <a:pt x="26892" y="1133"/>
                  </a:cubicBezTo>
                  <a:cubicBezTo>
                    <a:pt x="26867" y="1158"/>
                    <a:pt x="26817" y="1183"/>
                    <a:pt x="26792" y="1209"/>
                  </a:cubicBezTo>
                  <a:lnTo>
                    <a:pt x="26617" y="1008"/>
                  </a:lnTo>
                  <a:cubicBezTo>
                    <a:pt x="26573" y="964"/>
                    <a:pt x="26521" y="938"/>
                    <a:pt x="26470" y="938"/>
                  </a:cubicBezTo>
                  <a:cubicBezTo>
                    <a:pt x="26434" y="938"/>
                    <a:pt x="26398" y="951"/>
                    <a:pt x="26366" y="983"/>
                  </a:cubicBezTo>
                  <a:cubicBezTo>
                    <a:pt x="26291" y="1033"/>
                    <a:pt x="26266" y="1158"/>
                    <a:pt x="26341" y="1234"/>
                  </a:cubicBezTo>
                  <a:lnTo>
                    <a:pt x="26517" y="1434"/>
                  </a:lnTo>
                  <a:cubicBezTo>
                    <a:pt x="25188" y="2637"/>
                    <a:pt x="24286" y="4767"/>
                    <a:pt x="24361" y="6697"/>
                  </a:cubicBezTo>
                  <a:cubicBezTo>
                    <a:pt x="24361" y="6772"/>
                    <a:pt x="24361" y="6823"/>
                    <a:pt x="24361" y="6898"/>
                  </a:cubicBezTo>
                  <a:cubicBezTo>
                    <a:pt x="24261" y="6798"/>
                    <a:pt x="24136" y="6722"/>
                    <a:pt x="24010" y="6647"/>
                  </a:cubicBezTo>
                  <a:cubicBezTo>
                    <a:pt x="23985" y="6630"/>
                    <a:pt x="23957" y="6622"/>
                    <a:pt x="23929" y="6622"/>
                  </a:cubicBezTo>
                  <a:cubicBezTo>
                    <a:pt x="23874" y="6622"/>
                    <a:pt x="23818" y="6655"/>
                    <a:pt x="23785" y="6722"/>
                  </a:cubicBezTo>
                  <a:cubicBezTo>
                    <a:pt x="23710" y="6798"/>
                    <a:pt x="23735" y="6898"/>
                    <a:pt x="23835" y="6948"/>
                  </a:cubicBezTo>
                  <a:cubicBezTo>
                    <a:pt x="23960" y="7048"/>
                    <a:pt x="24111" y="7148"/>
                    <a:pt x="24261" y="7224"/>
                  </a:cubicBezTo>
                  <a:lnTo>
                    <a:pt x="23710" y="7800"/>
                  </a:lnTo>
                  <a:cubicBezTo>
                    <a:pt x="23634" y="7875"/>
                    <a:pt x="23634" y="7975"/>
                    <a:pt x="23710" y="8051"/>
                  </a:cubicBezTo>
                  <a:cubicBezTo>
                    <a:pt x="23735" y="8101"/>
                    <a:pt x="23785" y="8101"/>
                    <a:pt x="23835" y="8101"/>
                  </a:cubicBezTo>
                  <a:cubicBezTo>
                    <a:pt x="23885" y="8101"/>
                    <a:pt x="23935" y="8076"/>
                    <a:pt x="23960" y="8051"/>
                  </a:cubicBezTo>
                  <a:lnTo>
                    <a:pt x="24411" y="7574"/>
                  </a:lnTo>
                  <a:cubicBezTo>
                    <a:pt x="24587" y="9078"/>
                    <a:pt x="25088" y="10582"/>
                    <a:pt x="25865" y="11935"/>
                  </a:cubicBezTo>
                  <a:lnTo>
                    <a:pt x="25364" y="11885"/>
                  </a:lnTo>
                  <a:cubicBezTo>
                    <a:pt x="25328" y="11868"/>
                    <a:pt x="25293" y="11850"/>
                    <a:pt x="25266" y="11850"/>
                  </a:cubicBezTo>
                  <a:cubicBezTo>
                    <a:pt x="25255" y="11850"/>
                    <a:pt x="25246" y="11853"/>
                    <a:pt x="25238" y="11860"/>
                  </a:cubicBezTo>
                  <a:lnTo>
                    <a:pt x="25188" y="11860"/>
                  </a:lnTo>
                  <a:cubicBezTo>
                    <a:pt x="25088" y="11885"/>
                    <a:pt x="25038" y="11960"/>
                    <a:pt x="25038" y="12036"/>
                  </a:cubicBezTo>
                  <a:cubicBezTo>
                    <a:pt x="25038" y="12136"/>
                    <a:pt x="25088" y="12211"/>
                    <a:pt x="25188" y="12211"/>
                  </a:cubicBezTo>
                  <a:lnTo>
                    <a:pt x="25865" y="12311"/>
                  </a:lnTo>
                  <a:lnTo>
                    <a:pt x="25614" y="12888"/>
                  </a:lnTo>
                  <a:cubicBezTo>
                    <a:pt x="25589" y="12988"/>
                    <a:pt x="25614" y="13088"/>
                    <a:pt x="25715" y="13113"/>
                  </a:cubicBezTo>
                  <a:cubicBezTo>
                    <a:pt x="25740" y="13138"/>
                    <a:pt x="25765" y="13138"/>
                    <a:pt x="25790" y="13138"/>
                  </a:cubicBezTo>
                  <a:cubicBezTo>
                    <a:pt x="25865" y="13138"/>
                    <a:pt x="25915" y="13088"/>
                    <a:pt x="25940" y="13013"/>
                  </a:cubicBezTo>
                  <a:lnTo>
                    <a:pt x="26166" y="12462"/>
                  </a:lnTo>
                  <a:cubicBezTo>
                    <a:pt x="26742" y="13364"/>
                    <a:pt x="27419" y="14216"/>
                    <a:pt x="28221" y="14968"/>
                  </a:cubicBezTo>
                  <a:cubicBezTo>
                    <a:pt x="26441" y="16422"/>
                    <a:pt x="24311" y="17274"/>
                    <a:pt x="22181" y="17324"/>
                  </a:cubicBezTo>
                  <a:cubicBezTo>
                    <a:pt x="22121" y="17325"/>
                    <a:pt x="22062" y="17326"/>
                    <a:pt x="22003" y="17326"/>
                  </a:cubicBezTo>
                  <a:cubicBezTo>
                    <a:pt x="20884" y="17326"/>
                    <a:pt x="19767" y="17102"/>
                    <a:pt x="18672" y="16697"/>
                  </a:cubicBezTo>
                  <a:lnTo>
                    <a:pt x="17369" y="13715"/>
                  </a:lnTo>
                  <a:cubicBezTo>
                    <a:pt x="17870" y="12888"/>
                    <a:pt x="18271" y="12011"/>
                    <a:pt x="18572" y="11083"/>
                  </a:cubicBezTo>
                  <a:cubicBezTo>
                    <a:pt x="18797" y="11184"/>
                    <a:pt x="19023" y="11309"/>
                    <a:pt x="19248" y="11434"/>
                  </a:cubicBezTo>
                  <a:cubicBezTo>
                    <a:pt x="19273" y="11459"/>
                    <a:pt x="19324" y="11459"/>
                    <a:pt x="19349" y="11459"/>
                  </a:cubicBezTo>
                  <a:cubicBezTo>
                    <a:pt x="19399" y="11459"/>
                    <a:pt x="19474" y="11434"/>
                    <a:pt x="19499" y="11384"/>
                  </a:cubicBezTo>
                  <a:cubicBezTo>
                    <a:pt x="19549" y="11284"/>
                    <a:pt x="19524" y="11184"/>
                    <a:pt x="19424" y="11133"/>
                  </a:cubicBezTo>
                  <a:cubicBezTo>
                    <a:pt x="19198" y="10983"/>
                    <a:pt x="18948" y="10858"/>
                    <a:pt x="18672" y="10732"/>
                  </a:cubicBezTo>
                  <a:cubicBezTo>
                    <a:pt x="18847" y="10131"/>
                    <a:pt x="18973" y="9529"/>
                    <a:pt x="19073" y="8878"/>
                  </a:cubicBezTo>
                  <a:cubicBezTo>
                    <a:pt x="19148" y="8402"/>
                    <a:pt x="19198" y="7775"/>
                    <a:pt x="19173" y="7098"/>
                  </a:cubicBezTo>
                  <a:lnTo>
                    <a:pt x="19173" y="7098"/>
                  </a:lnTo>
                  <a:lnTo>
                    <a:pt x="19850" y="7399"/>
                  </a:lnTo>
                  <a:cubicBezTo>
                    <a:pt x="19875" y="7424"/>
                    <a:pt x="19900" y="7424"/>
                    <a:pt x="19925" y="7424"/>
                  </a:cubicBezTo>
                  <a:cubicBezTo>
                    <a:pt x="19950" y="7424"/>
                    <a:pt x="20000" y="7399"/>
                    <a:pt x="20025" y="7374"/>
                  </a:cubicBezTo>
                  <a:lnTo>
                    <a:pt x="20151" y="7299"/>
                  </a:lnTo>
                  <a:cubicBezTo>
                    <a:pt x="20226" y="7224"/>
                    <a:pt x="20251" y="7123"/>
                    <a:pt x="20176" y="7048"/>
                  </a:cubicBezTo>
                  <a:cubicBezTo>
                    <a:pt x="20146" y="6989"/>
                    <a:pt x="20100" y="6965"/>
                    <a:pt x="20051" y="6965"/>
                  </a:cubicBezTo>
                  <a:cubicBezTo>
                    <a:pt x="20017" y="6965"/>
                    <a:pt x="19981" y="6977"/>
                    <a:pt x="19950" y="6998"/>
                  </a:cubicBezTo>
                  <a:lnTo>
                    <a:pt x="19900" y="7048"/>
                  </a:lnTo>
                  <a:lnTo>
                    <a:pt x="19273" y="6747"/>
                  </a:lnTo>
                  <a:lnTo>
                    <a:pt x="19649" y="6321"/>
                  </a:lnTo>
                  <a:cubicBezTo>
                    <a:pt x="19699" y="6246"/>
                    <a:pt x="19699" y="6146"/>
                    <a:pt x="19624" y="6071"/>
                  </a:cubicBezTo>
                  <a:cubicBezTo>
                    <a:pt x="19590" y="6048"/>
                    <a:pt x="19552" y="6036"/>
                    <a:pt x="19512" y="6036"/>
                  </a:cubicBezTo>
                  <a:cubicBezTo>
                    <a:pt x="19464" y="6036"/>
                    <a:pt x="19415" y="6054"/>
                    <a:pt x="19374" y="6096"/>
                  </a:cubicBezTo>
                  <a:lnTo>
                    <a:pt x="19123" y="6371"/>
                  </a:lnTo>
                  <a:cubicBezTo>
                    <a:pt x="18973" y="5068"/>
                    <a:pt x="18522" y="3665"/>
                    <a:pt x="17344" y="2612"/>
                  </a:cubicBezTo>
                  <a:cubicBezTo>
                    <a:pt x="16600" y="1947"/>
                    <a:pt x="15643" y="1602"/>
                    <a:pt x="14687" y="1602"/>
                  </a:cubicBezTo>
                  <a:cubicBezTo>
                    <a:pt x="14418" y="1602"/>
                    <a:pt x="14149" y="1630"/>
                    <a:pt x="13885" y="1685"/>
                  </a:cubicBezTo>
                  <a:cubicBezTo>
                    <a:pt x="13484" y="1785"/>
                    <a:pt x="13183" y="1910"/>
                    <a:pt x="12907" y="2061"/>
                  </a:cubicBezTo>
                  <a:cubicBezTo>
                    <a:pt x="12907" y="2011"/>
                    <a:pt x="12907" y="1960"/>
                    <a:pt x="12907" y="1910"/>
                  </a:cubicBezTo>
                  <a:cubicBezTo>
                    <a:pt x="12958" y="1910"/>
                    <a:pt x="12983" y="1885"/>
                    <a:pt x="13008" y="1860"/>
                  </a:cubicBezTo>
                  <a:cubicBezTo>
                    <a:pt x="13083" y="1785"/>
                    <a:pt x="13083" y="1685"/>
                    <a:pt x="13008" y="1610"/>
                  </a:cubicBezTo>
                  <a:cubicBezTo>
                    <a:pt x="13008" y="1584"/>
                    <a:pt x="12983" y="1559"/>
                    <a:pt x="13008" y="1534"/>
                  </a:cubicBezTo>
                  <a:cubicBezTo>
                    <a:pt x="13033" y="1434"/>
                    <a:pt x="12958" y="1334"/>
                    <a:pt x="12882" y="1309"/>
                  </a:cubicBezTo>
                  <a:cubicBezTo>
                    <a:pt x="12865" y="1304"/>
                    <a:pt x="12848" y="1302"/>
                    <a:pt x="12831" y="1302"/>
                  </a:cubicBezTo>
                  <a:cubicBezTo>
                    <a:pt x="12750" y="1302"/>
                    <a:pt x="12678" y="1351"/>
                    <a:pt x="12657" y="1434"/>
                  </a:cubicBezTo>
                  <a:cubicBezTo>
                    <a:pt x="12657" y="1434"/>
                    <a:pt x="12657" y="1434"/>
                    <a:pt x="12657" y="1459"/>
                  </a:cubicBezTo>
                  <a:cubicBezTo>
                    <a:pt x="12582" y="1660"/>
                    <a:pt x="12557" y="1885"/>
                    <a:pt x="12531" y="2111"/>
                  </a:cubicBezTo>
                  <a:lnTo>
                    <a:pt x="12080" y="1960"/>
                  </a:lnTo>
                  <a:cubicBezTo>
                    <a:pt x="12063" y="1956"/>
                    <a:pt x="12045" y="1954"/>
                    <a:pt x="12028" y="1954"/>
                  </a:cubicBezTo>
                  <a:cubicBezTo>
                    <a:pt x="11947" y="1954"/>
                    <a:pt x="11875" y="1999"/>
                    <a:pt x="11855" y="2061"/>
                  </a:cubicBezTo>
                  <a:cubicBezTo>
                    <a:pt x="11830" y="2161"/>
                    <a:pt x="11880" y="2261"/>
                    <a:pt x="11955" y="2311"/>
                  </a:cubicBezTo>
                  <a:lnTo>
                    <a:pt x="12381" y="2437"/>
                  </a:lnTo>
                  <a:cubicBezTo>
                    <a:pt x="11830" y="2988"/>
                    <a:pt x="11529" y="3690"/>
                    <a:pt x="11379" y="4366"/>
                  </a:cubicBezTo>
                  <a:cubicBezTo>
                    <a:pt x="11153" y="4291"/>
                    <a:pt x="10953" y="4241"/>
                    <a:pt x="10727" y="4216"/>
                  </a:cubicBezTo>
                  <a:cubicBezTo>
                    <a:pt x="10627" y="4216"/>
                    <a:pt x="10526" y="4291"/>
                    <a:pt x="10526" y="4391"/>
                  </a:cubicBezTo>
                  <a:cubicBezTo>
                    <a:pt x="10526" y="4492"/>
                    <a:pt x="10602" y="4567"/>
                    <a:pt x="10702" y="4567"/>
                  </a:cubicBezTo>
                  <a:cubicBezTo>
                    <a:pt x="10902" y="4592"/>
                    <a:pt x="11103" y="4642"/>
                    <a:pt x="11303" y="4717"/>
                  </a:cubicBezTo>
                  <a:cubicBezTo>
                    <a:pt x="11278" y="4742"/>
                    <a:pt x="11278" y="4742"/>
                    <a:pt x="11278" y="4767"/>
                  </a:cubicBezTo>
                  <a:cubicBezTo>
                    <a:pt x="10727" y="7625"/>
                    <a:pt x="11579" y="10783"/>
                    <a:pt x="13584" y="13339"/>
                  </a:cubicBezTo>
                  <a:lnTo>
                    <a:pt x="14511" y="16447"/>
                  </a:lnTo>
                  <a:cubicBezTo>
                    <a:pt x="14110" y="16747"/>
                    <a:pt x="13709" y="17023"/>
                    <a:pt x="13283" y="17274"/>
                  </a:cubicBezTo>
                  <a:cubicBezTo>
                    <a:pt x="13158" y="17324"/>
                    <a:pt x="13033" y="17399"/>
                    <a:pt x="12933" y="17449"/>
                  </a:cubicBezTo>
                  <a:cubicBezTo>
                    <a:pt x="12732" y="17349"/>
                    <a:pt x="12557" y="17274"/>
                    <a:pt x="12381" y="17199"/>
                  </a:cubicBezTo>
                  <a:cubicBezTo>
                    <a:pt x="12356" y="17023"/>
                    <a:pt x="12356" y="16823"/>
                    <a:pt x="12381" y="16647"/>
                  </a:cubicBezTo>
                  <a:cubicBezTo>
                    <a:pt x="12381" y="16547"/>
                    <a:pt x="12306" y="16472"/>
                    <a:pt x="12206" y="16472"/>
                  </a:cubicBezTo>
                  <a:cubicBezTo>
                    <a:pt x="12193" y="16468"/>
                    <a:pt x="12180" y="16467"/>
                    <a:pt x="12167" y="16467"/>
                  </a:cubicBezTo>
                  <a:cubicBezTo>
                    <a:pt x="12087" y="16467"/>
                    <a:pt x="12027" y="16535"/>
                    <a:pt x="12005" y="16622"/>
                  </a:cubicBezTo>
                  <a:cubicBezTo>
                    <a:pt x="12005" y="16773"/>
                    <a:pt x="12005" y="16948"/>
                    <a:pt x="12005" y="17098"/>
                  </a:cubicBezTo>
                  <a:cubicBezTo>
                    <a:pt x="11780" y="17023"/>
                    <a:pt x="11529" y="16973"/>
                    <a:pt x="11303" y="16948"/>
                  </a:cubicBezTo>
                  <a:cubicBezTo>
                    <a:pt x="11203" y="16948"/>
                    <a:pt x="11128" y="17023"/>
                    <a:pt x="11103" y="17098"/>
                  </a:cubicBezTo>
                  <a:cubicBezTo>
                    <a:pt x="11103" y="17199"/>
                    <a:pt x="11178" y="17299"/>
                    <a:pt x="11253" y="17299"/>
                  </a:cubicBezTo>
                  <a:cubicBezTo>
                    <a:pt x="11529" y="17324"/>
                    <a:pt x="11780" y="17399"/>
                    <a:pt x="12030" y="17474"/>
                  </a:cubicBezTo>
                  <a:cubicBezTo>
                    <a:pt x="12055" y="17575"/>
                    <a:pt x="12055" y="17675"/>
                    <a:pt x="12080" y="17775"/>
                  </a:cubicBezTo>
                  <a:lnTo>
                    <a:pt x="5614" y="17775"/>
                  </a:lnTo>
                  <a:cubicBezTo>
                    <a:pt x="4887" y="17474"/>
                    <a:pt x="4186" y="17073"/>
                    <a:pt x="3584" y="16547"/>
                  </a:cubicBezTo>
                  <a:cubicBezTo>
                    <a:pt x="927" y="14216"/>
                    <a:pt x="401" y="9905"/>
                    <a:pt x="2506" y="7299"/>
                  </a:cubicBezTo>
                  <a:cubicBezTo>
                    <a:pt x="2557" y="7224"/>
                    <a:pt x="2557" y="7098"/>
                    <a:pt x="2456" y="7048"/>
                  </a:cubicBezTo>
                  <a:cubicBezTo>
                    <a:pt x="2425" y="7017"/>
                    <a:pt x="2389" y="7003"/>
                    <a:pt x="2352" y="7003"/>
                  </a:cubicBezTo>
                  <a:cubicBezTo>
                    <a:pt x="2301" y="7003"/>
                    <a:pt x="2249" y="7030"/>
                    <a:pt x="2206" y="7073"/>
                  </a:cubicBezTo>
                  <a:cubicBezTo>
                    <a:pt x="0" y="9830"/>
                    <a:pt x="551" y="14366"/>
                    <a:pt x="3359" y="16823"/>
                  </a:cubicBezTo>
                  <a:cubicBezTo>
                    <a:pt x="3785" y="17199"/>
                    <a:pt x="4261" y="17499"/>
                    <a:pt x="4762" y="17775"/>
                  </a:cubicBezTo>
                  <a:lnTo>
                    <a:pt x="2256" y="17775"/>
                  </a:lnTo>
                  <a:lnTo>
                    <a:pt x="2256" y="20707"/>
                  </a:lnTo>
                  <a:lnTo>
                    <a:pt x="5038" y="20707"/>
                  </a:lnTo>
                  <a:lnTo>
                    <a:pt x="10326" y="25996"/>
                  </a:lnTo>
                  <a:lnTo>
                    <a:pt x="5489" y="30833"/>
                  </a:lnTo>
                  <a:lnTo>
                    <a:pt x="2256" y="27600"/>
                  </a:lnTo>
                  <a:lnTo>
                    <a:pt x="2256" y="28602"/>
                  </a:lnTo>
                  <a:lnTo>
                    <a:pt x="4988" y="31334"/>
                  </a:lnTo>
                  <a:lnTo>
                    <a:pt x="2256" y="34066"/>
                  </a:lnTo>
                  <a:lnTo>
                    <a:pt x="2256" y="35068"/>
                  </a:lnTo>
                  <a:lnTo>
                    <a:pt x="5489" y="31835"/>
                  </a:lnTo>
                  <a:lnTo>
                    <a:pt x="10326" y="36672"/>
                  </a:lnTo>
                  <a:lnTo>
                    <a:pt x="5489" y="41509"/>
                  </a:lnTo>
                  <a:lnTo>
                    <a:pt x="2256" y="38251"/>
                  </a:lnTo>
                  <a:lnTo>
                    <a:pt x="2256" y="39279"/>
                  </a:lnTo>
                  <a:lnTo>
                    <a:pt x="4988" y="42011"/>
                  </a:lnTo>
                  <a:lnTo>
                    <a:pt x="2256" y="44743"/>
                  </a:lnTo>
                  <a:lnTo>
                    <a:pt x="2256" y="45745"/>
                  </a:lnTo>
                  <a:lnTo>
                    <a:pt x="5489" y="42512"/>
                  </a:lnTo>
                  <a:lnTo>
                    <a:pt x="10326" y="47324"/>
                  </a:lnTo>
                  <a:lnTo>
                    <a:pt x="5489" y="52161"/>
                  </a:lnTo>
                  <a:lnTo>
                    <a:pt x="2256" y="48928"/>
                  </a:lnTo>
                  <a:lnTo>
                    <a:pt x="2256" y="49931"/>
                  </a:lnTo>
                  <a:lnTo>
                    <a:pt x="4988" y="52662"/>
                  </a:lnTo>
                  <a:lnTo>
                    <a:pt x="2256" y="55394"/>
                  </a:lnTo>
                  <a:lnTo>
                    <a:pt x="2256" y="56422"/>
                  </a:lnTo>
                  <a:lnTo>
                    <a:pt x="5489" y="53164"/>
                  </a:lnTo>
                  <a:lnTo>
                    <a:pt x="10326" y="58001"/>
                  </a:lnTo>
                  <a:lnTo>
                    <a:pt x="5489" y="62838"/>
                  </a:lnTo>
                  <a:lnTo>
                    <a:pt x="2256" y="59605"/>
                  </a:lnTo>
                  <a:lnTo>
                    <a:pt x="2256" y="60607"/>
                  </a:lnTo>
                  <a:lnTo>
                    <a:pt x="4988" y="63339"/>
                  </a:lnTo>
                  <a:lnTo>
                    <a:pt x="2256" y="66071"/>
                  </a:lnTo>
                  <a:lnTo>
                    <a:pt x="2256" y="67074"/>
                  </a:lnTo>
                  <a:lnTo>
                    <a:pt x="5489" y="63840"/>
                  </a:lnTo>
                  <a:lnTo>
                    <a:pt x="10326" y="68678"/>
                  </a:lnTo>
                  <a:lnTo>
                    <a:pt x="5489" y="73490"/>
                  </a:lnTo>
                  <a:lnTo>
                    <a:pt x="2256" y="70257"/>
                  </a:lnTo>
                  <a:lnTo>
                    <a:pt x="2256" y="71259"/>
                  </a:lnTo>
                  <a:lnTo>
                    <a:pt x="4988" y="74016"/>
                  </a:lnTo>
                  <a:lnTo>
                    <a:pt x="2256" y="76748"/>
                  </a:lnTo>
                  <a:lnTo>
                    <a:pt x="2256" y="77750"/>
                  </a:lnTo>
                  <a:lnTo>
                    <a:pt x="5489" y="74517"/>
                  </a:lnTo>
                  <a:lnTo>
                    <a:pt x="10326" y="79329"/>
                  </a:lnTo>
                  <a:lnTo>
                    <a:pt x="2256" y="87399"/>
                  </a:lnTo>
                  <a:lnTo>
                    <a:pt x="2256" y="88427"/>
                  </a:lnTo>
                  <a:lnTo>
                    <a:pt x="10827" y="79830"/>
                  </a:lnTo>
                  <a:lnTo>
                    <a:pt x="15664" y="84668"/>
                  </a:lnTo>
                  <a:lnTo>
                    <a:pt x="5815" y="94517"/>
                  </a:lnTo>
                  <a:lnTo>
                    <a:pt x="6817" y="94517"/>
                  </a:lnTo>
                  <a:lnTo>
                    <a:pt x="16166" y="85169"/>
                  </a:lnTo>
                  <a:lnTo>
                    <a:pt x="21003" y="90006"/>
                  </a:lnTo>
                  <a:lnTo>
                    <a:pt x="16466" y="94517"/>
                  </a:lnTo>
                  <a:lnTo>
                    <a:pt x="17469" y="94517"/>
                  </a:lnTo>
                  <a:lnTo>
                    <a:pt x="21504" y="90507"/>
                  </a:lnTo>
                  <a:lnTo>
                    <a:pt x="25514" y="94517"/>
                  </a:lnTo>
                  <a:lnTo>
                    <a:pt x="26517" y="94517"/>
                  </a:lnTo>
                  <a:lnTo>
                    <a:pt x="22005" y="90006"/>
                  </a:lnTo>
                  <a:lnTo>
                    <a:pt x="26842" y="85169"/>
                  </a:lnTo>
                  <a:lnTo>
                    <a:pt x="31654" y="90006"/>
                  </a:lnTo>
                  <a:lnTo>
                    <a:pt x="27143" y="94517"/>
                  </a:lnTo>
                  <a:lnTo>
                    <a:pt x="28146" y="94517"/>
                  </a:lnTo>
                  <a:lnTo>
                    <a:pt x="32156" y="90507"/>
                  </a:lnTo>
                  <a:lnTo>
                    <a:pt x="36191" y="94517"/>
                  </a:lnTo>
                  <a:lnTo>
                    <a:pt x="37193" y="94517"/>
                  </a:lnTo>
                  <a:lnTo>
                    <a:pt x="32657" y="90006"/>
                  </a:lnTo>
                  <a:lnTo>
                    <a:pt x="37494" y="85169"/>
                  </a:lnTo>
                  <a:lnTo>
                    <a:pt x="42331" y="90006"/>
                  </a:lnTo>
                  <a:lnTo>
                    <a:pt x="37795" y="94517"/>
                  </a:lnTo>
                  <a:lnTo>
                    <a:pt x="38822" y="94517"/>
                  </a:lnTo>
                  <a:lnTo>
                    <a:pt x="42832" y="90507"/>
                  </a:lnTo>
                  <a:lnTo>
                    <a:pt x="46842" y="94517"/>
                  </a:lnTo>
                  <a:lnTo>
                    <a:pt x="47870" y="94517"/>
                  </a:lnTo>
                  <a:lnTo>
                    <a:pt x="43334" y="90006"/>
                  </a:lnTo>
                  <a:lnTo>
                    <a:pt x="48171" y="85169"/>
                  </a:lnTo>
                  <a:lnTo>
                    <a:pt x="53008" y="90006"/>
                  </a:lnTo>
                  <a:lnTo>
                    <a:pt x="48472" y="94517"/>
                  </a:lnTo>
                  <a:lnTo>
                    <a:pt x="49474" y="94517"/>
                  </a:lnTo>
                  <a:lnTo>
                    <a:pt x="53509" y="90507"/>
                  </a:lnTo>
                  <a:lnTo>
                    <a:pt x="57519" y="94517"/>
                  </a:lnTo>
                  <a:lnTo>
                    <a:pt x="58522" y="94517"/>
                  </a:lnTo>
                  <a:lnTo>
                    <a:pt x="54010" y="90006"/>
                  </a:lnTo>
                  <a:lnTo>
                    <a:pt x="58822" y="85169"/>
                  </a:lnTo>
                  <a:lnTo>
                    <a:pt x="63660" y="90006"/>
                  </a:lnTo>
                  <a:lnTo>
                    <a:pt x="59148" y="94517"/>
                  </a:lnTo>
                  <a:lnTo>
                    <a:pt x="60151" y="94517"/>
                  </a:lnTo>
                  <a:lnTo>
                    <a:pt x="64161" y="90507"/>
                  </a:lnTo>
                  <a:lnTo>
                    <a:pt x="68196" y="94517"/>
                  </a:lnTo>
                  <a:lnTo>
                    <a:pt x="69198" y="94517"/>
                  </a:lnTo>
                  <a:lnTo>
                    <a:pt x="64662" y="90006"/>
                  </a:lnTo>
                  <a:lnTo>
                    <a:pt x="69499" y="85169"/>
                  </a:lnTo>
                  <a:lnTo>
                    <a:pt x="74336" y="90006"/>
                  </a:lnTo>
                  <a:lnTo>
                    <a:pt x="69800" y="94517"/>
                  </a:lnTo>
                  <a:lnTo>
                    <a:pt x="70828" y="94517"/>
                  </a:lnTo>
                  <a:lnTo>
                    <a:pt x="74838" y="90507"/>
                  </a:lnTo>
                  <a:lnTo>
                    <a:pt x="78848" y="94517"/>
                  </a:lnTo>
                  <a:lnTo>
                    <a:pt x="79850" y="94517"/>
                  </a:lnTo>
                  <a:lnTo>
                    <a:pt x="75339" y="90006"/>
                  </a:lnTo>
                  <a:lnTo>
                    <a:pt x="80176" y="85169"/>
                  </a:lnTo>
                  <a:lnTo>
                    <a:pt x="84988" y="90006"/>
                  </a:lnTo>
                  <a:lnTo>
                    <a:pt x="80477" y="94517"/>
                  </a:lnTo>
                  <a:lnTo>
                    <a:pt x="81479" y="94517"/>
                  </a:lnTo>
                  <a:lnTo>
                    <a:pt x="85514" y="90507"/>
                  </a:lnTo>
                  <a:lnTo>
                    <a:pt x="89524" y="94517"/>
                  </a:lnTo>
                  <a:lnTo>
                    <a:pt x="90527" y="94517"/>
                  </a:lnTo>
                  <a:lnTo>
                    <a:pt x="86016" y="90006"/>
                  </a:lnTo>
                  <a:lnTo>
                    <a:pt x="90828" y="85169"/>
                  </a:lnTo>
                  <a:lnTo>
                    <a:pt x="95665" y="90006"/>
                  </a:lnTo>
                  <a:lnTo>
                    <a:pt x="91153" y="94517"/>
                  </a:lnTo>
                  <a:lnTo>
                    <a:pt x="92156" y="94517"/>
                  </a:lnTo>
                  <a:lnTo>
                    <a:pt x="96166" y="90507"/>
                  </a:lnTo>
                  <a:lnTo>
                    <a:pt x="100201" y="94517"/>
                  </a:lnTo>
                  <a:lnTo>
                    <a:pt x="101204" y="94517"/>
                  </a:lnTo>
                  <a:lnTo>
                    <a:pt x="96667" y="90006"/>
                  </a:lnTo>
                  <a:lnTo>
                    <a:pt x="101504" y="85169"/>
                  </a:lnTo>
                  <a:lnTo>
                    <a:pt x="106342" y="90006"/>
                  </a:lnTo>
                  <a:lnTo>
                    <a:pt x="101805" y="94517"/>
                  </a:lnTo>
                  <a:lnTo>
                    <a:pt x="102833" y="94517"/>
                  </a:lnTo>
                  <a:lnTo>
                    <a:pt x="106843" y="90507"/>
                  </a:lnTo>
                  <a:lnTo>
                    <a:pt x="110853" y="94517"/>
                  </a:lnTo>
                  <a:lnTo>
                    <a:pt x="111855" y="94517"/>
                  </a:lnTo>
                  <a:lnTo>
                    <a:pt x="107344" y="90006"/>
                  </a:lnTo>
                  <a:lnTo>
                    <a:pt x="112181" y="85169"/>
                  </a:lnTo>
                  <a:lnTo>
                    <a:pt x="116993" y="90006"/>
                  </a:lnTo>
                  <a:lnTo>
                    <a:pt x="112482" y="94517"/>
                  </a:lnTo>
                  <a:lnTo>
                    <a:pt x="113484" y="94517"/>
                  </a:lnTo>
                  <a:lnTo>
                    <a:pt x="117520" y="90507"/>
                  </a:lnTo>
                  <a:lnTo>
                    <a:pt x="121530" y="94517"/>
                  </a:lnTo>
                  <a:lnTo>
                    <a:pt x="122532" y="94517"/>
                  </a:lnTo>
                  <a:lnTo>
                    <a:pt x="118021" y="90006"/>
                  </a:lnTo>
                  <a:lnTo>
                    <a:pt x="122833" y="85169"/>
                  </a:lnTo>
                  <a:lnTo>
                    <a:pt x="127670" y="90006"/>
                  </a:lnTo>
                  <a:lnTo>
                    <a:pt x="123159" y="94517"/>
                  </a:lnTo>
                  <a:lnTo>
                    <a:pt x="124161" y="94517"/>
                  </a:lnTo>
                  <a:lnTo>
                    <a:pt x="128171" y="90507"/>
                  </a:lnTo>
                  <a:lnTo>
                    <a:pt x="132181" y="94517"/>
                  </a:lnTo>
                  <a:lnTo>
                    <a:pt x="133209" y="94517"/>
                  </a:lnTo>
                  <a:lnTo>
                    <a:pt x="128672" y="90006"/>
                  </a:lnTo>
                  <a:lnTo>
                    <a:pt x="133510" y="85169"/>
                  </a:lnTo>
                  <a:lnTo>
                    <a:pt x="138347" y="90006"/>
                  </a:lnTo>
                  <a:lnTo>
                    <a:pt x="133810" y="94517"/>
                  </a:lnTo>
                  <a:lnTo>
                    <a:pt x="134813" y="94517"/>
                  </a:lnTo>
                  <a:lnTo>
                    <a:pt x="138848" y="90507"/>
                  </a:lnTo>
                  <a:lnTo>
                    <a:pt x="142858" y="94517"/>
                  </a:lnTo>
                  <a:lnTo>
                    <a:pt x="143861" y="94517"/>
                  </a:lnTo>
                  <a:lnTo>
                    <a:pt x="139349" y="90006"/>
                  </a:lnTo>
                  <a:lnTo>
                    <a:pt x="144186" y="85169"/>
                  </a:lnTo>
                  <a:lnTo>
                    <a:pt x="148998" y="90006"/>
                  </a:lnTo>
                  <a:lnTo>
                    <a:pt x="144487" y="94517"/>
                  </a:lnTo>
                  <a:lnTo>
                    <a:pt x="145490" y="94517"/>
                  </a:lnTo>
                  <a:lnTo>
                    <a:pt x="149500" y="90507"/>
                  </a:lnTo>
                  <a:lnTo>
                    <a:pt x="153535" y="94517"/>
                  </a:lnTo>
                  <a:lnTo>
                    <a:pt x="154537" y="94517"/>
                  </a:lnTo>
                  <a:lnTo>
                    <a:pt x="150026" y="90006"/>
                  </a:lnTo>
                  <a:lnTo>
                    <a:pt x="154838" y="85169"/>
                  </a:lnTo>
                  <a:lnTo>
                    <a:pt x="159675" y="90006"/>
                  </a:lnTo>
                  <a:lnTo>
                    <a:pt x="155164" y="94517"/>
                  </a:lnTo>
                  <a:lnTo>
                    <a:pt x="156166" y="94517"/>
                  </a:lnTo>
                  <a:lnTo>
                    <a:pt x="160176" y="90507"/>
                  </a:lnTo>
                  <a:lnTo>
                    <a:pt x="164186" y="94517"/>
                  </a:lnTo>
                  <a:lnTo>
                    <a:pt x="165214" y="94517"/>
                  </a:lnTo>
                  <a:lnTo>
                    <a:pt x="160678" y="90006"/>
                  </a:lnTo>
                  <a:lnTo>
                    <a:pt x="165515" y="85169"/>
                  </a:lnTo>
                  <a:lnTo>
                    <a:pt x="174863" y="94517"/>
                  </a:lnTo>
                  <a:lnTo>
                    <a:pt x="175866" y="94517"/>
                  </a:lnTo>
                  <a:lnTo>
                    <a:pt x="166016" y="84668"/>
                  </a:lnTo>
                  <a:lnTo>
                    <a:pt x="170853" y="79830"/>
                  </a:lnTo>
                  <a:lnTo>
                    <a:pt x="185540" y="94517"/>
                  </a:lnTo>
                  <a:lnTo>
                    <a:pt x="186542" y="94517"/>
                  </a:lnTo>
                  <a:lnTo>
                    <a:pt x="171354" y="79329"/>
                  </a:lnTo>
                  <a:lnTo>
                    <a:pt x="176192" y="74517"/>
                  </a:lnTo>
                  <a:lnTo>
                    <a:pt x="190502" y="88828"/>
                  </a:lnTo>
                  <a:lnTo>
                    <a:pt x="190502" y="87826"/>
                  </a:lnTo>
                  <a:lnTo>
                    <a:pt x="176693" y="74016"/>
                  </a:lnTo>
                  <a:lnTo>
                    <a:pt x="181505" y="69179"/>
                  </a:lnTo>
                  <a:lnTo>
                    <a:pt x="190502" y="78151"/>
                  </a:lnTo>
                  <a:lnTo>
                    <a:pt x="190502" y="77149"/>
                  </a:lnTo>
                  <a:lnTo>
                    <a:pt x="182006" y="68678"/>
                  </a:lnTo>
                  <a:lnTo>
                    <a:pt x="186843" y="63840"/>
                  </a:lnTo>
                  <a:lnTo>
                    <a:pt x="190502" y="67500"/>
                  </a:lnTo>
                  <a:lnTo>
                    <a:pt x="190502" y="66497"/>
                  </a:lnTo>
                  <a:lnTo>
                    <a:pt x="187344" y="63339"/>
                  </a:lnTo>
                  <a:lnTo>
                    <a:pt x="190502" y="60181"/>
                  </a:lnTo>
                  <a:lnTo>
                    <a:pt x="190502" y="59179"/>
                  </a:lnTo>
                  <a:lnTo>
                    <a:pt x="186843" y="62838"/>
                  </a:lnTo>
                  <a:lnTo>
                    <a:pt x="182006" y="58001"/>
                  </a:lnTo>
                  <a:lnTo>
                    <a:pt x="186843" y="53164"/>
                  </a:lnTo>
                  <a:lnTo>
                    <a:pt x="190502" y="56823"/>
                  </a:lnTo>
                  <a:lnTo>
                    <a:pt x="190502" y="55820"/>
                  </a:lnTo>
                  <a:lnTo>
                    <a:pt x="187344" y="52662"/>
                  </a:lnTo>
                  <a:lnTo>
                    <a:pt x="190502" y="49530"/>
                  </a:lnTo>
                  <a:lnTo>
                    <a:pt x="190502" y="48502"/>
                  </a:lnTo>
                  <a:lnTo>
                    <a:pt x="186843" y="52161"/>
                  </a:lnTo>
                  <a:lnTo>
                    <a:pt x="182006" y="47324"/>
                  </a:lnTo>
                  <a:lnTo>
                    <a:pt x="186843" y="42512"/>
                  </a:lnTo>
                  <a:lnTo>
                    <a:pt x="190502" y="46146"/>
                  </a:lnTo>
                  <a:lnTo>
                    <a:pt x="190502" y="45144"/>
                  </a:lnTo>
                  <a:lnTo>
                    <a:pt x="187344" y="42011"/>
                  </a:lnTo>
                  <a:lnTo>
                    <a:pt x="190502" y="38853"/>
                  </a:lnTo>
                  <a:lnTo>
                    <a:pt x="190502" y="37850"/>
                  </a:lnTo>
                  <a:lnTo>
                    <a:pt x="186843" y="41509"/>
                  </a:lnTo>
                  <a:lnTo>
                    <a:pt x="182006" y="36672"/>
                  </a:lnTo>
                  <a:lnTo>
                    <a:pt x="186843" y="31835"/>
                  </a:lnTo>
                  <a:lnTo>
                    <a:pt x="190502" y="35494"/>
                  </a:lnTo>
                  <a:lnTo>
                    <a:pt x="190502" y="34492"/>
                  </a:lnTo>
                  <a:lnTo>
                    <a:pt x="187344" y="31334"/>
                  </a:lnTo>
                  <a:lnTo>
                    <a:pt x="190502" y="28176"/>
                  </a:lnTo>
                  <a:lnTo>
                    <a:pt x="190502" y="27174"/>
                  </a:lnTo>
                  <a:lnTo>
                    <a:pt x="186843" y="30833"/>
                  </a:lnTo>
                  <a:lnTo>
                    <a:pt x="182006" y="25996"/>
                  </a:lnTo>
                  <a:lnTo>
                    <a:pt x="187294" y="20707"/>
                  </a:lnTo>
                  <a:lnTo>
                    <a:pt x="190502" y="20707"/>
                  </a:lnTo>
                  <a:lnTo>
                    <a:pt x="190502" y="17775"/>
                  </a:lnTo>
                  <a:lnTo>
                    <a:pt x="177194" y="17775"/>
                  </a:lnTo>
                  <a:lnTo>
                    <a:pt x="177269" y="17524"/>
                  </a:lnTo>
                  <a:cubicBezTo>
                    <a:pt x="177946" y="17299"/>
                    <a:pt x="178598" y="16998"/>
                    <a:pt x="179199" y="16622"/>
                  </a:cubicBezTo>
                  <a:cubicBezTo>
                    <a:pt x="179826" y="16221"/>
                    <a:pt x="180377" y="15745"/>
                    <a:pt x="180878" y="15194"/>
                  </a:cubicBezTo>
                  <a:cubicBezTo>
                    <a:pt x="180928" y="15219"/>
                    <a:pt x="180979" y="15244"/>
                    <a:pt x="181029" y="15294"/>
                  </a:cubicBezTo>
                  <a:cubicBezTo>
                    <a:pt x="182158" y="16031"/>
                    <a:pt x="183551" y="16415"/>
                    <a:pt x="184971" y="16415"/>
                  </a:cubicBezTo>
                  <a:cubicBezTo>
                    <a:pt x="185820" y="16415"/>
                    <a:pt x="186678" y="16277"/>
                    <a:pt x="187495" y="15996"/>
                  </a:cubicBezTo>
                  <a:cubicBezTo>
                    <a:pt x="189349" y="15369"/>
                    <a:pt x="190678" y="14116"/>
                    <a:pt x="191254" y="12487"/>
                  </a:cubicBezTo>
                  <a:cubicBezTo>
                    <a:pt x="191279" y="12387"/>
                    <a:pt x="191229" y="12286"/>
                    <a:pt x="191129" y="12236"/>
                  </a:cubicBezTo>
                  <a:cubicBezTo>
                    <a:pt x="191116" y="12232"/>
                    <a:pt x="191102" y="12230"/>
                    <a:pt x="191088" y="12230"/>
                  </a:cubicBezTo>
                  <a:cubicBezTo>
                    <a:pt x="191021" y="12230"/>
                    <a:pt x="190945" y="12278"/>
                    <a:pt x="190903" y="12361"/>
                  </a:cubicBezTo>
                  <a:cubicBezTo>
                    <a:pt x="190377" y="13890"/>
                    <a:pt x="189124" y="15068"/>
                    <a:pt x="187370" y="15670"/>
                  </a:cubicBezTo>
                  <a:cubicBezTo>
                    <a:pt x="186592" y="15932"/>
                    <a:pt x="185775" y="16061"/>
                    <a:pt x="184969" y="16061"/>
                  </a:cubicBezTo>
                  <a:cubicBezTo>
                    <a:pt x="183619" y="16061"/>
                    <a:pt x="182296" y="15699"/>
                    <a:pt x="181229" y="14993"/>
                  </a:cubicBezTo>
                  <a:cubicBezTo>
                    <a:pt x="181179" y="14968"/>
                    <a:pt x="181154" y="14943"/>
                    <a:pt x="181129" y="14918"/>
                  </a:cubicBezTo>
                  <a:cubicBezTo>
                    <a:pt x="181781" y="14141"/>
                    <a:pt x="182307" y="13264"/>
                    <a:pt x="182683" y="12286"/>
                  </a:cubicBezTo>
                  <a:lnTo>
                    <a:pt x="183084" y="12612"/>
                  </a:lnTo>
                  <a:cubicBezTo>
                    <a:pt x="183109" y="12637"/>
                    <a:pt x="183159" y="12662"/>
                    <a:pt x="183209" y="12662"/>
                  </a:cubicBezTo>
                  <a:cubicBezTo>
                    <a:pt x="183259" y="12662"/>
                    <a:pt x="183309" y="12637"/>
                    <a:pt x="183334" y="12612"/>
                  </a:cubicBezTo>
                  <a:cubicBezTo>
                    <a:pt x="183410" y="12537"/>
                    <a:pt x="183385" y="12412"/>
                    <a:pt x="183309" y="12361"/>
                  </a:cubicBezTo>
                  <a:lnTo>
                    <a:pt x="182833" y="11935"/>
                  </a:lnTo>
                  <a:cubicBezTo>
                    <a:pt x="183084" y="11209"/>
                    <a:pt x="183284" y="10457"/>
                    <a:pt x="183385" y="9655"/>
                  </a:cubicBezTo>
                  <a:cubicBezTo>
                    <a:pt x="183660" y="7524"/>
                    <a:pt x="183284" y="5444"/>
                    <a:pt x="182332" y="3715"/>
                  </a:cubicBezTo>
                  <a:lnTo>
                    <a:pt x="182332" y="3715"/>
                  </a:lnTo>
                  <a:cubicBezTo>
                    <a:pt x="182507" y="3765"/>
                    <a:pt x="182683" y="3815"/>
                    <a:pt x="182858" y="3865"/>
                  </a:cubicBezTo>
                  <a:cubicBezTo>
                    <a:pt x="182883" y="3890"/>
                    <a:pt x="182883" y="3890"/>
                    <a:pt x="182908" y="3890"/>
                  </a:cubicBezTo>
                  <a:cubicBezTo>
                    <a:pt x="182984" y="3890"/>
                    <a:pt x="183059" y="3840"/>
                    <a:pt x="183084" y="3765"/>
                  </a:cubicBezTo>
                  <a:cubicBezTo>
                    <a:pt x="183109" y="3665"/>
                    <a:pt x="183059" y="3564"/>
                    <a:pt x="182958" y="3539"/>
                  </a:cubicBezTo>
                  <a:cubicBezTo>
                    <a:pt x="182733" y="3464"/>
                    <a:pt x="182482" y="3389"/>
                    <a:pt x="182257" y="3314"/>
                  </a:cubicBezTo>
                  <a:cubicBezTo>
                    <a:pt x="182332" y="3214"/>
                    <a:pt x="182432" y="3113"/>
                    <a:pt x="182507" y="3013"/>
                  </a:cubicBezTo>
                  <a:cubicBezTo>
                    <a:pt x="182583" y="2963"/>
                    <a:pt x="182583" y="2863"/>
                    <a:pt x="182532" y="2787"/>
                  </a:cubicBezTo>
                  <a:cubicBezTo>
                    <a:pt x="182489" y="2744"/>
                    <a:pt x="182437" y="2717"/>
                    <a:pt x="182386" y="2717"/>
                  </a:cubicBezTo>
                  <a:cubicBezTo>
                    <a:pt x="182349" y="2717"/>
                    <a:pt x="182313" y="2731"/>
                    <a:pt x="182282" y="2762"/>
                  </a:cubicBezTo>
                  <a:lnTo>
                    <a:pt x="182156" y="2838"/>
                  </a:lnTo>
                  <a:cubicBezTo>
                    <a:pt x="182106" y="2863"/>
                    <a:pt x="182081" y="2913"/>
                    <a:pt x="182081" y="2963"/>
                  </a:cubicBezTo>
                  <a:cubicBezTo>
                    <a:pt x="182031" y="3013"/>
                    <a:pt x="182006" y="3063"/>
                    <a:pt x="181981" y="3088"/>
                  </a:cubicBezTo>
                  <a:cubicBezTo>
                    <a:pt x="181730" y="2712"/>
                    <a:pt x="181430" y="2336"/>
                    <a:pt x="181129" y="2011"/>
                  </a:cubicBezTo>
                  <a:cubicBezTo>
                    <a:pt x="180803" y="1685"/>
                    <a:pt x="180502" y="1459"/>
                    <a:pt x="180151" y="1334"/>
                  </a:cubicBezTo>
                  <a:cubicBezTo>
                    <a:pt x="179922" y="1240"/>
                    <a:pt x="179692" y="1194"/>
                    <a:pt x="179463" y="1194"/>
                  </a:cubicBezTo>
                  <a:cubicBezTo>
                    <a:pt x="179145" y="1194"/>
                    <a:pt x="178829" y="1284"/>
                    <a:pt x="178522" y="1459"/>
                  </a:cubicBezTo>
                  <a:cubicBezTo>
                    <a:pt x="177645" y="2011"/>
                    <a:pt x="177094" y="3239"/>
                    <a:pt x="176893" y="4316"/>
                  </a:cubicBezTo>
                  <a:cubicBezTo>
                    <a:pt x="176768" y="4266"/>
                    <a:pt x="176668" y="4241"/>
                    <a:pt x="176567" y="4216"/>
                  </a:cubicBezTo>
                  <a:cubicBezTo>
                    <a:pt x="176550" y="4212"/>
                    <a:pt x="176533" y="4210"/>
                    <a:pt x="176516" y="4210"/>
                  </a:cubicBezTo>
                  <a:cubicBezTo>
                    <a:pt x="176435" y="4210"/>
                    <a:pt x="176363" y="4258"/>
                    <a:pt x="176342" y="4341"/>
                  </a:cubicBezTo>
                  <a:cubicBezTo>
                    <a:pt x="176317" y="4417"/>
                    <a:pt x="176367" y="4517"/>
                    <a:pt x="176467" y="4542"/>
                  </a:cubicBezTo>
                  <a:cubicBezTo>
                    <a:pt x="176593" y="4592"/>
                    <a:pt x="176718" y="4617"/>
                    <a:pt x="176843" y="4667"/>
                  </a:cubicBezTo>
                  <a:cubicBezTo>
                    <a:pt x="176818" y="4767"/>
                    <a:pt x="176818" y="4893"/>
                    <a:pt x="176793" y="4993"/>
                  </a:cubicBezTo>
                  <a:lnTo>
                    <a:pt x="176367" y="4843"/>
                  </a:lnTo>
                  <a:cubicBezTo>
                    <a:pt x="176349" y="4838"/>
                    <a:pt x="176331" y="4836"/>
                    <a:pt x="176314" y="4836"/>
                  </a:cubicBezTo>
                  <a:cubicBezTo>
                    <a:pt x="176234" y="4836"/>
                    <a:pt x="176162" y="4881"/>
                    <a:pt x="176141" y="4943"/>
                  </a:cubicBezTo>
                  <a:cubicBezTo>
                    <a:pt x="176091" y="5043"/>
                    <a:pt x="176141" y="5143"/>
                    <a:pt x="176242" y="5168"/>
                  </a:cubicBezTo>
                  <a:lnTo>
                    <a:pt x="176768" y="5369"/>
                  </a:lnTo>
                  <a:cubicBezTo>
                    <a:pt x="176693" y="6497"/>
                    <a:pt x="176743" y="7625"/>
                    <a:pt x="176943" y="8677"/>
                  </a:cubicBezTo>
                  <a:lnTo>
                    <a:pt x="173059" y="17549"/>
                  </a:lnTo>
                  <a:cubicBezTo>
                    <a:pt x="172532" y="17499"/>
                    <a:pt x="172006" y="17399"/>
                    <a:pt x="171505" y="17249"/>
                  </a:cubicBezTo>
                  <a:cubicBezTo>
                    <a:pt x="170628" y="16998"/>
                    <a:pt x="169801" y="16622"/>
                    <a:pt x="169049" y="16171"/>
                  </a:cubicBezTo>
                  <a:lnTo>
                    <a:pt x="169525" y="15770"/>
                  </a:lnTo>
                  <a:cubicBezTo>
                    <a:pt x="169600" y="15720"/>
                    <a:pt x="169625" y="15595"/>
                    <a:pt x="169550" y="15519"/>
                  </a:cubicBezTo>
                  <a:cubicBezTo>
                    <a:pt x="169522" y="15478"/>
                    <a:pt x="169472" y="15459"/>
                    <a:pt x="169420" y="15459"/>
                  </a:cubicBezTo>
                  <a:cubicBezTo>
                    <a:pt x="169377" y="15459"/>
                    <a:pt x="169333" y="15472"/>
                    <a:pt x="169299" y="15494"/>
                  </a:cubicBezTo>
                  <a:lnTo>
                    <a:pt x="168723" y="15970"/>
                  </a:lnTo>
                  <a:cubicBezTo>
                    <a:pt x="168046" y="15544"/>
                    <a:pt x="167445" y="15018"/>
                    <a:pt x="166918" y="14442"/>
                  </a:cubicBezTo>
                  <a:cubicBezTo>
                    <a:pt x="168096" y="13590"/>
                    <a:pt x="169099" y="12437"/>
                    <a:pt x="169826" y="11083"/>
                  </a:cubicBezTo>
                  <a:cubicBezTo>
                    <a:pt x="171279" y="8402"/>
                    <a:pt x="171354" y="5469"/>
                    <a:pt x="170051" y="3088"/>
                  </a:cubicBezTo>
                  <a:lnTo>
                    <a:pt x="170051" y="3088"/>
                  </a:lnTo>
                  <a:cubicBezTo>
                    <a:pt x="170252" y="3138"/>
                    <a:pt x="170452" y="3163"/>
                    <a:pt x="170653" y="3239"/>
                  </a:cubicBezTo>
                  <a:lnTo>
                    <a:pt x="170678" y="3239"/>
                  </a:lnTo>
                  <a:cubicBezTo>
                    <a:pt x="170778" y="3239"/>
                    <a:pt x="170828" y="3188"/>
                    <a:pt x="170853" y="3113"/>
                  </a:cubicBezTo>
                  <a:cubicBezTo>
                    <a:pt x="170878" y="3013"/>
                    <a:pt x="170828" y="2913"/>
                    <a:pt x="170728" y="2888"/>
                  </a:cubicBezTo>
                  <a:cubicBezTo>
                    <a:pt x="170427" y="2813"/>
                    <a:pt x="170126" y="2712"/>
                    <a:pt x="169801" y="2637"/>
                  </a:cubicBezTo>
                  <a:cubicBezTo>
                    <a:pt x="169750" y="2562"/>
                    <a:pt x="169700" y="2487"/>
                    <a:pt x="169650" y="2412"/>
                  </a:cubicBezTo>
                  <a:cubicBezTo>
                    <a:pt x="169625" y="2386"/>
                    <a:pt x="169625" y="2361"/>
                    <a:pt x="169600" y="2336"/>
                  </a:cubicBezTo>
                  <a:cubicBezTo>
                    <a:pt x="169700" y="2161"/>
                    <a:pt x="169801" y="2011"/>
                    <a:pt x="169926" y="1835"/>
                  </a:cubicBezTo>
                  <a:cubicBezTo>
                    <a:pt x="169976" y="1760"/>
                    <a:pt x="169951" y="1660"/>
                    <a:pt x="169876" y="1584"/>
                  </a:cubicBezTo>
                  <a:cubicBezTo>
                    <a:pt x="169849" y="1567"/>
                    <a:pt x="169816" y="1558"/>
                    <a:pt x="169783" y="1558"/>
                  </a:cubicBezTo>
                  <a:cubicBezTo>
                    <a:pt x="169721" y="1558"/>
                    <a:pt x="169657" y="1586"/>
                    <a:pt x="169625" y="1635"/>
                  </a:cubicBezTo>
                  <a:cubicBezTo>
                    <a:pt x="169525" y="1760"/>
                    <a:pt x="169450" y="1910"/>
                    <a:pt x="169349" y="2036"/>
                  </a:cubicBezTo>
                  <a:cubicBezTo>
                    <a:pt x="168755" y="1385"/>
                    <a:pt x="167953" y="1024"/>
                    <a:pt x="167139" y="1024"/>
                  </a:cubicBezTo>
                  <a:cubicBezTo>
                    <a:pt x="166855" y="1024"/>
                    <a:pt x="166570" y="1068"/>
                    <a:pt x="166292" y="1158"/>
                  </a:cubicBezTo>
                  <a:cubicBezTo>
                    <a:pt x="164963" y="1584"/>
                    <a:pt x="164663" y="2838"/>
                    <a:pt x="164512" y="3940"/>
                  </a:cubicBezTo>
                  <a:cubicBezTo>
                    <a:pt x="164061" y="6798"/>
                    <a:pt x="164161" y="9178"/>
                    <a:pt x="164738" y="11158"/>
                  </a:cubicBezTo>
                  <a:cubicBezTo>
                    <a:pt x="164562" y="11108"/>
                    <a:pt x="164362" y="11058"/>
                    <a:pt x="164186" y="10983"/>
                  </a:cubicBezTo>
                  <a:cubicBezTo>
                    <a:pt x="164174" y="10979"/>
                    <a:pt x="164159" y="10977"/>
                    <a:pt x="164144" y="10977"/>
                  </a:cubicBezTo>
                  <a:cubicBezTo>
                    <a:pt x="164071" y="10977"/>
                    <a:pt x="163982" y="11025"/>
                    <a:pt x="163961" y="11108"/>
                  </a:cubicBezTo>
                  <a:cubicBezTo>
                    <a:pt x="163936" y="11184"/>
                    <a:pt x="163986" y="11309"/>
                    <a:pt x="164086" y="11334"/>
                  </a:cubicBezTo>
                  <a:cubicBezTo>
                    <a:pt x="164287" y="11409"/>
                    <a:pt x="164487" y="11459"/>
                    <a:pt x="164713" y="11534"/>
                  </a:cubicBezTo>
                  <a:cubicBezTo>
                    <a:pt x="164562" y="11735"/>
                    <a:pt x="164412" y="11960"/>
                    <a:pt x="164287" y="12211"/>
                  </a:cubicBezTo>
                  <a:cubicBezTo>
                    <a:pt x="164237" y="12286"/>
                    <a:pt x="164287" y="12387"/>
                    <a:pt x="164362" y="12437"/>
                  </a:cubicBezTo>
                  <a:cubicBezTo>
                    <a:pt x="164387" y="12462"/>
                    <a:pt x="164412" y="12462"/>
                    <a:pt x="164462" y="12462"/>
                  </a:cubicBezTo>
                  <a:cubicBezTo>
                    <a:pt x="164512" y="12462"/>
                    <a:pt x="164587" y="12437"/>
                    <a:pt x="164613" y="12361"/>
                  </a:cubicBezTo>
                  <a:cubicBezTo>
                    <a:pt x="164713" y="12186"/>
                    <a:pt x="164838" y="11986"/>
                    <a:pt x="164938" y="11810"/>
                  </a:cubicBezTo>
                  <a:cubicBezTo>
                    <a:pt x="165064" y="12086"/>
                    <a:pt x="165164" y="12387"/>
                    <a:pt x="165289" y="12637"/>
                  </a:cubicBezTo>
                  <a:cubicBezTo>
                    <a:pt x="165590" y="13264"/>
                    <a:pt x="165966" y="13840"/>
                    <a:pt x="166392" y="14366"/>
                  </a:cubicBezTo>
                  <a:cubicBezTo>
                    <a:pt x="165071" y="15247"/>
                    <a:pt x="163559" y="15746"/>
                    <a:pt x="162089" y="15746"/>
                  </a:cubicBezTo>
                  <a:cubicBezTo>
                    <a:pt x="162053" y="15746"/>
                    <a:pt x="162017" y="15746"/>
                    <a:pt x="161981" y="15745"/>
                  </a:cubicBezTo>
                  <a:cubicBezTo>
                    <a:pt x="161755" y="15745"/>
                    <a:pt x="161530" y="15720"/>
                    <a:pt x="161304" y="15695"/>
                  </a:cubicBezTo>
                  <a:cubicBezTo>
                    <a:pt x="161279" y="15569"/>
                    <a:pt x="161279" y="15419"/>
                    <a:pt x="161254" y="15294"/>
                  </a:cubicBezTo>
                  <a:cubicBezTo>
                    <a:pt x="161232" y="15207"/>
                    <a:pt x="161173" y="15139"/>
                    <a:pt x="161092" y="15139"/>
                  </a:cubicBezTo>
                  <a:cubicBezTo>
                    <a:pt x="161080" y="15139"/>
                    <a:pt x="161067" y="15140"/>
                    <a:pt x="161054" y="15143"/>
                  </a:cubicBezTo>
                  <a:cubicBezTo>
                    <a:pt x="160953" y="15143"/>
                    <a:pt x="160878" y="15244"/>
                    <a:pt x="160903" y="15319"/>
                  </a:cubicBezTo>
                  <a:cubicBezTo>
                    <a:pt x="160903" y="15444"/>
                    <a:pt x="160928" y="15544"/>
                    <a:pt x="160953" y="15645"/>
                  </a:cubicBezTo>
                  <a:cubicBezTo>
                    <a:pt x="160803" y="15620"/>
                    <a:pt x="160678" y="15595"/>
                    <a:pt x="160527" y="15569"/>
                  </a:cubicBezTo>
                  <a:lnTo>
                    <a:pt x="160628" y="15419"/>
                  </a:lnTo>
                  <a:cubicBezTo>
                    <a:pt x="160678" y="15319"/>
                    <a:pt x="160653" y="15219"/>
                    <a:pt x="160577" y="15168"/>
                  </a:cubicBezTo>
                  <a:cubicBezTo>
                    <a:pt x="160551" y="15151"/>
                    <a:pt x="160518" y="15142"/>
                    <a:pt x="160484" y="15142"/>
                  </a:cubicBezTo>
                  <a:cubicBezTo>
                    <a:pt x="160423" y="15142"/>
                    <a:pt x="160359" y="15170"/>
                    <a:pt x="160327" y="15219"/>
                  </a:cubicBezTo>
                  <a:lnTo>
                    <a:pt x="160176" y="15469"/>
                  </a:lnTo>
                  <a:cubicBezTo>
                    <a:pt x="159149" y="15194"/>
                    <a:pt x="158171" y="14692"/>
                    <a:pt x="157294" y="14016"/>
                  </a:cubicBezTo>
                  <a:cubicBezTo>
                    <a:pt x="157921" y="13314"/>
                    <a:pt x="158497" y="12512"/>
                    <a:pt x="158998" y="11635"/>
                  </a:cubicBezTo>
                  <a:cubicBezTo>
                    <a:pt x="160302" y="9254"/>
                    <a:pt x="160728" y="6547"/>
                    <a:pt x="160176" y="4141"/>
                  </a:cubicBezTo>
                  <a:lnTo>
                    <a:pt x="160176" y="4141"/>
                  </a:lnTo>
                  <a:lnTo>
                    <a:pt x="160678" y="4417"/>
                  </a:lnTo>
                  <a:cubicBezTo>
                    <a:pt x="160703" y="4442"/>
                    <a:pt x="160728" y="4442"/>
                    <a:pt x="160753" y="4442"/>
                  </a:cubicBezTo>
                  <a:cubicBezTo>
                    <a:pt x="160828" y="4442"/>
                    <a:pt x="160878" y="4417"/>
                    <a:pt x="160903" y="4341"/>
                  </a:cubicBezTo>
                  <a:cubicBezTo>
                    <a:pt x="160953" y="4266"/>
                    <a:pt x="160928" y="4166"/>
                    <a:pt x="160853" y="4116"/>
                  </a:cubicBezTo>
                  <a:lnTo>
                    <a:pt x="160227" y="3765"/>
                  </a:lnTo>
                  <a:lnTo>
                    <a:pt x="160753" y="3389"/>
                  </a:lnTo>
                  <a:cubicBezTo>
                    <a:pt x="160828" y="3339"/>
                    <a:pt x="160853" y="3239"/>
                    <a:pt x="160803" y="3138"/>
                  </a:cubicBezTo>
                  <a:cubicBezTo>
                    <a:pt x="160759" y="3095"/>
                    <a:pt x="160707" y="3068"/>
                    <a:pt x="160656" y="3068"/>
                  </a:cubicBezTo>
                  <a:cubicBezTo>
                    <a:pt x="160620" y="3068"/>
                    <a:pt x="160584" y="3082"/>
                    <a:pt x="160552" y="3113"/>
                  </a:cubicBezTo>
                  <a:lnTo>
                    <a:pt x="160001" y="3489"/>
                  </a:lnTo>
                  <a:cubicBezTo>
                    <a:pt x="159901" y="3138"/>
                    <a:pt x="159775" y="2813"/>
                    <a:pt x="159625" y="2487"/>
                  </a:cubicBezTo>
                  <a:cubicBezTo>
                    <a:pt x="159500" y="2186"/>
                    <a:pt x="159324" y="1935"/>
                    <a:pt x="159149" y="1710"/>
                  </a:cubicBezTo>
                  <a:cubicBezTo>
                    <a:pt x="158689" y="1166"/>
                    <a:pt x="158089" y="902"/>
                    <a:pt x="157438" y="902"/>
                  </a:cubicBezTo>
                  <a:cubicBezTo>
                    <a:pt x="157308" y="902"/>
                    <a:pt x="157176" y="912"/>
                    <a:pt x="157044" y="933"/>
                  </a:cubicBezTo>
                  <a:cubicBezTo>
                    <a:pt x="156367" y="1033"/>
                    <a:pt x="155690" y="1409"/>
                    <a:pt x="155114" y="1935"/>
                  </a:cubicBezTo>
                  <a:lnTo>
                    <a:pt x="155039" y="1359"/>
                  </a:lnTo>
                  <a:cubicBezTo>
                    <a:pt x="155013" y="1259"/>
                    <a:pt x="154938" y="1209"/>
                    <a:pt x="154838" y="1209"/>
                  </a:cubicBezTo>
                  <a:cubicBezTo>
                    <a:pt x="154738" y="1234"/>
                    <a:pt x="154663" y="1309"/>
                    <a:pt x="154688" y="1409"/>
                  </a:cubicBezTo>
                  <a:lnTo>
                    <a:pt x="154763" y="1985"/>
                  </a:lnTo>
                  <a:cubicBezTo>
                    <a:pt x="154612" y="1935"/>
                    <a:pt x="154462" y="1885"/>
                    <a:pt x="154312" y="1835"/>
                  </a:cubicBezTo>
                  <a:cubicBezTo>
                    <a:pt x="154285" y="1822"/>
                    <a:pt x="154258" y="1815"/>
                    <a:pt x="154233" y="1815"/>
                  </a:cubicBezTo>
                  <a:cubicBezTo>
                    <a:pt x="154163" y="1815"/>
                    <a:pt x="154104" y="1862"/>
                    <a:pt x="154086" y="1935"/>
                  </a:cubicBezTo>
                  <a:cubicBezTo>
                    <a:pt x="154036" y="2011"/>
                    <a:pt x="154086" y="2111"/>
                    <a:pt x="154186" y="2161"/>
                  </a:cubicBezTo>
                  <a:cubicBezTo>
                    <a:pt x="154362" y="2236"/>
                    <a:pt x="154537" y="2286"/>
                    <a:pt x="154713" y="2361"/>
                  </a:cubicBezTo>
                  <a:cubicBezTo>
                    <a:pt x="154337" y="2787"/>
                    <a:pt x="154036" y="3264"/>
                    <a:pt x="153810" y="3790"/>
                  </a:cubicBezTo>
                  <a:cubicBezTo>
                    <a:pt x="152933" y="5970"/>
                    <a:pt x="153109" y="8527"/>
                    <a:pt x="154287" y="10858"/>
                  </a:cubicBezTo>
                  <a:cubicBezTo>
                    <a:pt x="154111" y="10808"/>
                    <a:pt x="153936" y="10757"/>
                    <a:pt x="153785" y="10682"/>
                  </a:cubicBezTo>
                  <a:cubicBezTo>
                    <a:pt x="153768" y="10678"/>
                    <a:pt x="153750" y="10676"/>
                    <a:pt x="153733" y="10676"/>
                  </a:cubicBezTo>
                  <a:cubicBezTo>
                    <a:pt x="153652" y="10676"/>
                    <a:pt x="153580" y="10721"/>
                    <a:pt x="153560" y="10783"/>
                  </a:cubicBezTo>
                  <a:cubicBezTo>
                    <a:pt x="153510" y="10883"/>
                    <a:pt x="153560" y="10983"/>
                    <a:pt x="153660" y="11008"/>
                  </a:cubicBezTo>
                  <a:cubicBezTo>
                    <a:pt x="153861" y="11108"/>
                    <a:pt x="154086" y="11158"/>
                    <a:pt x="154312" y="11234"/>
                  </a:cubicBezTo>
                  <a:lnTo>
                    <a:pt x="153986" y="11559"/>
                  </a:lnTo>
                  <a:cubicBezTo>
                    <a:pt x="153911" y="11635"/>
                    <a:pt x="153911" y="11735"/>
                    <a:pt x="153961" y="11810"/>
                  </a:cubicBezTo>
                  <a:cubicBezTo>
                    <a:pt x="154011" y="11835"/>
                    <a:pt x="154061" y="11860"/>
                    <a:pt x="154086" y="11860"/>
                  </a:cubicBezTo>
                  <a:cubicBezTo>
                    <a:pt x="154136" y="11860"/>
                    <a:pt x="154186" y="11835"/>
                    <a:pt x="154211" y="11810"/>
                  </a:cubicBezTo>
                  <a:lnTo>
                    <a:pt x="154612" y="11459"/>
                  </a:lnTo>
                  <a:cubicBezTo>
                    <a:pt x="154688" y="11610"/>
                    <a:pt x="154788" y="11760"/>
                    <a:pt x="154913" y="11935"/>
                  </a:cubicBezTo>
                  <a:cubicBezTo>
                    <a:pt x="155440" y="12737"/>
                    <a:pt x="156066" y="13439"/>
                    <a:pt x="156768" y="14041"/>
                  </a:cubicBezTo>
                  <a:cubicBezTo>
                    <a:pt x="155239" y="15544"/>
                    <a:pt x="153359" y="16547"/>
                    <a:pt x="151379" y="16848"/>
                  </a:cubicBezTo>
                  <a:cubicBezTo>
                    <a:pt x="150988" y="16901"/>
                    <a:pt x="150591" y="16928"/>
                    <a:pt x="150192" y="16928"/>
                  </a:cubicBezTo>
                  <a:cubicBezTo>
                    <a:pt x="148168" y="16928"/>
                    <a:pt x="146087" y="16245"/>
                    <a:pt x="144287" y="14968"/>
                  </a:cubicBezTo>
                  <a:cubicBezTo>
                    <a:pt x="145490" y="13615"/>
                    <a:pt x="146367" y="11910"/>
                    <a:pt x="146818" y="10106"/>
                  </a:cubicBezTo>
                  <a:cubicBezTo>
                    <a:pt x="146868" y="10231"/>
                    <a:pt x="146918" y="10356"/>
                    <a:pt x="146968" y="10482"/>
                  </a:cubicBezTo>
                  <a:cubicBezTo>
                    <a:pt x="146993" y="10557"/>
                    <a:pt x="147069" y="10607"/>
                    <a:pt x="147144" y="10607"/>
                  </a:cubicBezTo>
                  <a:lnTo>
                    <a:pt x="147194" y="10607"/>
                  </a:lnTo>
                  <a:cubicBezTo>
                    <a:pt x="147294" y="10557"/>
                    <a:pt x="147344" y="10457"/>
                    <a:pt x="147294" y="10381"/>
                  </a:cubicBezTo>
                  <a:cubicBezTo>
                    <a:pt x="147219" y="10106"/>
                    <a:pt x="147094" y="9855"/>
                    <a:pt x="146968" y="9630"/>
                  </a:cubicBezTo>
                  <a:cubicBezTo>
                    <a:pt x="147269" y="9504"/>
                    <a:pt x="147595" y="9404"/>
                    <a:pt x="147896" y="9279"/>
                  </a:cubicBezTo>
                  <a:cubicBezTo>
                    <a:pt x="147996" y="9254"/>
                    <a:pt x="148046" y="9153"/>
                    <a:pt x="147996" y="9053"/>
                  </a:cubicBezTo>
                  <a:cubicBezTo>
                    <a:pt x="147978" y="8980"/>
                    <a:pt x="147919" y="8933"/>
                    <a:pt x="147849" y="8933"/>
                  </a:cubicBezTo>
                  <a:cubicBezTo>
                    <a:pt x="147824" y="8933"/>
                    <a:pt x="147797" y="8939"/>
                    <a:pt x="147770" y="8953"/>
                  </a:cubicBezTo>
                  <a:cubicBezTo>
                    <a:pt x="147520" y="9053"/>
                    <a:pt x="147244" y="9128"/>
                    <a:pt x="146993" y="9229"/>
                  </a:cubicBezTo>
                  <a:cubicBezTo>
                    <a:pt x="147344" y="7173"/>
                    <a:pt x="147144" y="5043"/>
                    <a:pt x="146317" y="3113"/>
                  </a:cubicBezTo>
                  <a:lnTo>
                    <a:pt x="147044" y="2687"/>
                  </a:lnTo>
                  <a:cubicBezTo>
                    <a:pt x="147119" y="2637"/>
                    <a:pt x="147144" y="2512"/>
                    <a:pt x="147094" y="2437"/>
                  </a:cubicBezTo>
                  <a:cubicBezTo>
                    <a:pt x="147061" y="2388"/>
                    <a:pt x="147008" y="2360"/>
                    <a:pt x="146954" y="2360"/>
                  </a:cubicBezTo>
                  <a:cubicBezTo>
                    <a:pt x="146924" y="2360"/>
                    <a:pt x="146895" y="2369"/>
                    <a:pt x="146868" y="2386"/>
                  </a:cubicBezTo>
                  <a:lnTo>
                    <a:pt x="146166" y="2787"/>
                  </a:lnTo>
                  <a:cubicBezTo>
                    <a:pt x="145991" y="2437"/>
                    <a:pt x="145765" y="2136"/>
                    <a:pt x="145490" y="1860"/>
                  </a:cubicBezTo>
                  <a:lnTo>
                    <a:pt x="145640" y="1534"/>
                  </a:lnTo>
                  <a:cubicBezTo>
                    <a:pt x="145690" y="1459"/>
                    <a:pt x="145640" y="1334"/>
                    <a:pt x="145565" y="1309"/>
                  </a:cubicBezTo>
                  <a:cubicBezTo>
                    <a:pt x="145537" y="1295"/>
                    <a:pt x="145509" y="1289"/>
                    <a:pt x="145482" y="1289"/>
                  </a:cubicBezTo>
                  <a:cubicBezTo>
                    <a:pt x="145412" y="1289"/>
                    <a:pt x="145350" y="1330"/>
                    <a:pt x="145314" y="1384"/>
                  </a:cubicBezTo>
                  <a:lnTo>
                    <a:pt x="145214" y="1635"/>
                  </a:lnTo>
                  <a:cubicBezTo>
                    <a:pt x="145164" y="1584"/>
                    <a:pt x="145114" y="1534"/>
                    <a:pt x="145064" y="1509"/>
                  </a:cubicBezTo>
                  <a:cubicBezTo>
                    <a:pt x="144565" y="1153"/>
                    <a:pt x="144034" y="975"/>
                    <a:pt x="143490" y="975"/>
                  </a:cubicBezTo>
                  <a:cubicBezTo>
                    <a:pt x="143076" y="975"/>
                    <a:pt x="142654" y="1078"/>
                    <a:pt x="142231" y="1284"/>
                  </a:cubicBezTo>
                  <a:cubicBezTo>
                    <a:pt x="141429" y="1685"/>
                    <a:pt x="140678" y="2437"/>
                    <a:pt x="140151" y="3364"/>
                  </a:cubicBezTo>
                  <a:cubicBezTo>
                    <a:pt x="140026" y="3239"/>
                    <a:pt x="139926" y="3113"/>
                    <a:pt x="139775" y="2988"/>
                  </a:cubicBezTo>
                  <a:cubicBezTo>
                    <a:pt x="139741" y="2965"/>
                    <a:pt x="139703" y="2953"/>
                    <a:pt x="139663" y="2953"/>
                  </a:cubicBezTo>
                  <a:cubicBezTo>
                    <a:pt x="139615" y="2953"/>
                    <a:pt x="139566" y="2972"/>
                    <a:pt x="139525" y="3013"/>
                  </a:cubicBezTo>
                  <a:cubicBezTo>
                    <a:pt x="139475" y="3088"/>
                    <a:pt x="139475" y="3188"/>
                    <a:pt x="139550" y="3264"/>
                  </a:cubicBezTo>
                  <a:cubicBezTo>
                    <a:pt x="139700" y="3389"/>
                    <a:pt x="139850" y="3539"/>
                    <a:pt x="139976" y="3690"/>
                  </a:cubicBezTo>
                  <a:lnTo>
                    <a:pt x="139224" y="3915"/>
                  </a:lnTo>
                  <a:cubicBezTo>
                    <a:pt x="139124" y="3965"/>
                    <a:pt x="139074" y="4066"/>
                    <a:pt x="139099" y="4141"/>
                  </a:cubicBezTo>
                  <a:cubicBezTo>
                    <a:pt x="139124" y="4216"/>
                    <a:pt x="139199" y="4266"/>
                    <a:pt x="139274" y="4266"/>
                  </a:cubicBezTo>
                  <a:lnTo>
                    <a:pt x="139324" y="4266"/>
                  </a:lnTo>
                  <a:lnTo>
                    <a:pt x="139775" y="4116"/>
                  </a:lnTo>
                  <a:lnTo>
                    <a:pt x="139775" y="4116"/>
                  </a:lnTo>
                  <a:cubicBezTo>
                    <a:pt x="139525" y="4742"/>
                    <a:pt x="139349" y="5394"/>
                    <a:pt x="139324" y="6021"/>
                  </a:cubicBezTo>
                  <a:cubicBezTo>
                    <a:pt x="139299" y="6221"/>
                    <a:pt x="139299" y="6422"/>
                    <a:pt x="139299" y="6622"/>
                  </a:cubicBezTo>
                  <a:lnTo>
                    <a:pt x="136993" y="6622"/>
                  </a:lnTo>
                  <a:lnTo>
                    <a:pt x="140176" y="17324"/>
                  </a:lnTo>
                  <a:cubicBezTo>
                    <a:pt x="139600" y="17524"/>
                    <a:pt x="138998" y="17675"/>
                    <a:pt x="138372" y="17775"/>
                  </a:cubicBezTo>
                  <a:lnTo>
                    <a:pt x="135289" y="17775"/>
                  </a:lnTo>
                  <a:cubicBezTo>
                    <a:pt x="133535" y="17524"/>
                    <a:pt x="131881" y="16823"/>
                    <a:pt x="130502" y="15745"/>
                  </a:cubicBezTo>
                  <a:cubicBezTo>
                    <a:pt x="131705" y="15143"/>
                    <a:pt x="132758" y="14291"/>
                    <a:pt x="133560" y="13189"/>
                  </a:cubicBezTo>
                  <a:cubicBezTo>
                    <a:pt x="135865" y="9980"/>
                    <a:pt x="135389" y="5118"/>
                    <a:pt x="132532" y="2286"/>
                  </a:cubicBezTo>
                  <a:cubicBezTo>
                    <a:pt x="132127" y="1882"/>
                    <a:pt x="131565" y="1658"/>
                    <a:pt x="130972" y="1658"/>
                  </a:cubicBezTo>
                  <a:cubicBezTo>
                    <a:pt x="130941" y="1658"/>
                    <a:pt x="130909" y="1658"/>
                    <a:pt x="130878" y="1660"/>
                  </a:cubicBezTo>
                  <a:cubicBezTo>
                    <a:pt x="130251" y="1660"/>
                    <a:pt x="129675" y="1935"/>
                    <a:pt x="129249" y="2412"/>
                  </a:cubicBezTo>
                  <a:cubicBezTo>
                    <a:pt x="127444" y="4492"/>
                    <a:pt x="126667" y="7374"/>
                    <a:pt x="127018" y="10081"/>
                  </a:cubicBezTo>
                  <a:lnTo>
                    <a:pt x="126642" y="9880"/>
                  </a:lnTo>
                  <a:cubicBezTo>
                    <a:pt x="126642" y="9855"/>
                    <a:pt x="126642" y="9830"/>
                    <a:pt x="126617" y="9805"/>
                  </a:cubicBezTo>
                  <a:cubicBezTo>
                    <a:pt x="126576" y="9743"/>
                    <a:pt x="126501" y="9698"/>
                    <a:pt x="126420" y="9698"/>
                  </a:cubicBezTo>
                  <a:cubicBezTo>
                    <a:pt x="126402" y="9698"/>
                    <a:pt x="126384" y="9700"/>
                    <a:pt x="126367" y="9705"/>
                  </a:cubicBezTo>
                  <a:cubicBezTo>
                    <a:pt x="126266" y="9755"/>
                    <a:pt x="126191" y="9855"/>
                    <a:pt x="126216" y="9955"/>
                  </a:cubicBezTo>
                  <a:cubicBezTo>
                    <a:pt x="126241" y="10081"/>
                    <a:pt x="126342" y="10156"/>
                    <a:pt x="126392" y="10156"/>
                  </a:cubicBezTo>
                  <a:lnTo>
                    <a:pt x="127043" y="10507"/>
                  </a:lnTo>
                  <a:cubicBezTo>
                    <a:pt x="126893" y="10657"/>
                    <a:pt x="126743" y="10808"/>
                    <a:pt x="126567" y="10958"/>
                  </a:cubicBezTo>
                  <a:cubicBezTo>
                    <a:pt x="126492" y="11008"/>
                    <a:pt x="126492" y="11133"/>
                    <a:pt x="126542" y="11209"/>
                  </a:cubicBezTo>
                  <a:cubicBezTo>
                    <a:pt x="126592" y="11234"/>
                    <a:pt x="126642" y="11259"/>
                    <a:pt x="126693" y="11259"/>
                  </a:cubicBezTo>
                  <a:cubicBezTo>
                    <a:pt x="126718" y="11259"/>
                    <a:pt x="126768" y="11259"/>
                    <a:pt x="126818" y="11209"/>
                  </a:cubicBezTo>
                  <a:cubicBezTo>
                    <a:pt x="126918" y="11108"/>
                    <a:pt x="127043" y="11008"/>
                    <a:pt x="127169" y="10908"/>
                  </a:cubicBezTo>
                  <a:cubicBezTo>
                    <a:pt x="127419" y="12136"/>
                    <a:pt x="127921" y="13314"/>
                    <a:pt x="128672" y="14316"/>
                  </a:cubicBezTo>
                  <a:cubicBezTo>
                    <a:pt x="129023" y="14793"/>
                    <a:pt x="129424" y="15244"/>
                    <a:pt x="129850" y="15645"/>
                  </a:cubicBezTo>
                  <a:cubicBezTo>
                    <a:pt x="128705" y="16133"/>
                    <a:pt x="127446" y="16387"/>
                    <a:pt x="126184" y="16387"/>
                  </a:cubicBezTo>
                  <a:cubicBezTo>
                    <a:pt x="124465" y="16387"/>
                    <a:pt x="122739" y="15915"/>
                    <a:pt x="121279" y="14918"/>
                  </a:cubicBezTo>
                  <a:cubicBezTo>
                    <a:pt x="121003" y="14742"/>
                    <a:pt x="120728" y="14542"/>
                    <a:pt x="120477" y="14316"/>
                  </a:cubicBezTo>
                  <a:cubicBezTo>
                    <a:pt x="121229" y="13289"/>
                    <a:pt x="121755" y="12086"/>
                    <a:pt x="122056" y="10858"/>
                  </a:cubicBezTo>
                  <a:cubicBezTo>
                    <a:pt x="122106" y="10958"/>
                    <a:pt x="122181" y="11033"/>
                    <a:pt x="122231" y="11133"/>
                  </a:cubicBezTo>
                  <a:cubicBezTo>
                    <a:pt x="122281" y="11184"/>
                    <a:pt x="122332" y="11209"/>
                    <a:pt x="122382" y="11209"/>
                  </a:cubicBezTo>
                  <a:cubicBezTo>
                    <a:pt x="122432" y="11209"/>
                    <a:pt x="122457" y="11209"/>
                    <a:pt x="122482" y="11184"/>
                  </a:cubicBezTo>
                  <a:cubicBezTo>
                    <a:pt x="122557" y="11133"/>
                    <a:pt x="122582" y="11033"/>
                    <a:pt x="122532" y="10933"/>
                  </a:cubicBezTo>
                  <a:cubicBezTo>
                    <a:pt x="122432" y="10783"/>
                    <a:pt x="122332" y="10632"/>
                    <a:pt x="122206" y="10507"/>
                  </a:cubicBezTo>
                  <a:cubicBezTo>
                    <a:pt x="122482" y="10356"/>
                    <a:pt x="122733" y="10206"/>
                    <a:pt x="122983" y="10031"/>
                  </a:cubicBezTo>
                  <a:cubicBezTo>
                    <a:pt x="123058" y="9980"/>
                    <a:pt x="123083" y="9880"/>
                    <a:pt x="123033" y="9780"/>
                  </a:cubicBezTo>
                  <a:cubicBezTo>
                    <a:pt x="123001" y="9731"/>
                    <a:pt x="122937" y="9704"/>
                    <a:pt x="122876" y="9704"/>
                  </a:cubicBezTo>
                  <a:cubicBezTo>
                    <a:pt x="122842" y="9704"/>
                    <a:pt x="122809" y="9712"/>
                    <a:pt x="122783" y="9730"/>
                  </a:cubicBezTo>
                  <a:cubicBezTo>
                    <a:pt x="122582" y="9855"/>
                    <a:pt x="122407" y="9980"/>
                    <a:pt x="122206" y="10081"/>
                  </a:cubicBezTo>
                  <a:cubicBezTo>
                    <a:pt x="122657" y="7274"/>
                    <a:pt x="121981" y="4291"/>
                    <a:pt x="120151" y="2086"/>
                  </a:cubicBezTo>
                  <a:cubicBezTo>
                    <a:pt x="119926" y="1835"/>
                    <a:pt x="119675" y="1660"/>
                    <a:pt x="119374" y="1559"/>
                  </a:cubicBezTo>
                  <a:cubicBezTo>
                    <a:pt x="119271" y="1534"/>
                    <a:pt x="119159" y="1516"/>
                    <a:pt x="119041" y="1516"/>
                  </a:cubicBezTo>
                  <a:cubicBezTo>
                    <a:pt x="118582" y="1516"/>
                    <a:pt x="118033" y="1776"/>
                    <a:pt x="117595" y="2813"/>
                  </a:cubicBezTo>
                  <a:cubicBezTo>
                    <a:pt x="117394" y="3314"/>
                    <a:pt x="117219" y="3840"/>
                    <a:pt x="117093" y="4366"/>
                  </a:cubicBezTo>
                  <a:lnTo>
                    <a:pt x="116542" y="4141"/>
                  </a:lnTo>
                  <a:cubicBezTo>
                    <a:pt x="116521" y="4127"/>
                    <a:pt x="116496" y="4121"/>
                    <a:pt x="116471" y="4121"/>
                  </a:cubicBezTo>
                  <a:cubicBezTo>
                    <a:pt x="116405" y="4121"/>
                    <a:pt x="116335" y="4162"/>
                    <a:pt x="116317" y="4216"/>
                  </a:cubicBezTo>
                  <a:cubicBezTo>
                    <a:pt x="116266" y="4316"/>
                    <a:pt x="116317" y="4417"/>
                    <a:pt x="116417" y="4467"/>
                  </a:cubicBezTo>
                  <a:lnTo>
                    <a:pt x="116893" y="4667"/>
                  </a:lnTo>
                  <a:cubicBezTo>
                    <a:pt x="116718" y="4818"/>
                    <a:pt x="116542" y="4968"/>
                    <a:pt x="116392" y="5143"/>
                  </a:cubicBezTo>
                  <a:cubicBezTo>
                    <a:pt x="116317" y="5219"/>
                    <a:pt x="116317" y="5319"/>
                    <a:pt x="116392" y="5394"/>
                  </a:cubicBezTo>
                  <a:cubicBezTo>
                    <a:pt x="116417" y="5419"/>
                    <a:pt x="116467" y="5444"/>
                    <a:pt x="116517" y="5444"/>
                  </a:cubicBezTo>
                  <a:cubicBezTo>
                    <a:pt x="116567" y="5444"/>
                    <a:pt x="116617" y="5419"/>
                    <a:pt x="116642" y="5394"/>
                  </a:cubicBezTo>
                  <a:cubicBezTo>
                    <a:pt x="116743" y="5294"/>
                    <a:pt x="116843" y="5193"/>
                    <a:pt x="116943" y="5093"/>
                  </a:cubicBezTo>
                  <a:lnTo>
                    <a:pt x="116943" y="5093"/>
                  </a:lnTo>
                  <a:cubicBezTo>
                    <a:pt x="116868" y="5620"/>
                    <a:pt x="116818" y="6121"/>
                    <a:pt x="116818" y="6622"/>
                  </a:cubicBezTo>
                  <a:lnTo>
                    <a:pt x="115139" y="6622"/>
                  </a:lnTo>
                  <a:lnTo>
                    <a:pt x="110276" y="17700"/>
                  </a:lnTo>
                  <a:cubicBezTo>
                    <a:pt x="109224" y="17474"/>
                    <a:pt x="108196" y="17073"/>
                    <a:pt x="107294" y="16497"/>
                  </a:cubicBezTo>
                  <a:cubicBezTo>
                    <a:pt x="106993" y="16321"/>
                    <a:pt x="106717" y="16096"/>
                    <a:pt x="106442" y="15895"/>
                  </a:cubicBezTo>
                  <a:cubicBezTo>
                    <a:pt x="108271" y="14442"/>
                    <a:pt x="109750" y="12462"/>
                    <a:pt x="110527" y="10306"/>
                  </a:cubicBezTo>
                  <a:cubicBezTo>
                    <a:pt x="110828" y="9479"/>
                    <a:pt x="111078" y="8527"/>
                    <a:pt x="111179" y="7524"/>
                  </a:cubicBezTo>
                  <a:lnTo>
                    <a:pt x="111680" y="8001"/>
                  </a:lnTo>
                  <a:cubicBezTo>
                    <a:pt x="111705" y="8026"/>
                    <a:pt x="111755" y="8051"/>
                    <a:pt x="111805" y="8051"/>
                  </a:cubicBezTo>
                  <a:cubicBezTo>
                    <a:pt x="111855" y="8051"/>
                    <a:pt x="111880" y="8026"/>
                    <a:pt x="111931" y="8001"/>
                  </a:cubicBezTo>
                  <a:cubicBezTo>
                    <a:pt x="111981" y="7925"/>
                    <a:pt x="111981" y="7800"/>
                    <a:pt x="111931" y="7725"/>
                  </a:cubicBezTo>
                  <a:lnTo>
                    <a:pt x="111379" y="7224"/>
                  </a:lnTo>
                  <a:lnTo>
                    <a:pt x="111880" y="6923"/>
                  </a:lnTo>
                  <a:cubicBezTo>
                    <a:pt x="111981" y="6873"/>
                    <a:pt x="112006" y="6772"/>
                    <a:pt x="111956" y="6672"/>
                  </a:cubicBezTo>
                  <a:cubicBezTo>
                    <a:pt x="111923" y="6624"/>
                    <a:pt x="111860" y="6596"/>
                    <a:pt x="111798" y="6596"/>
                  </a:cubicBezTo>
                  <a:cubicBezTo>
                    <a:pt x="111765" y="6596"/>
                    <a:pt x="111732" y="6604"/>
                    <a:pt x="111705" y="6622"/>
                  </a:cubicBezTo>
                  <a:lnTo>
                    <a:pt x="111204" y="6923"/>
                  </a:lnTo>
                  <a:cubicBezTo>
                    <a:pt x="111229" y="5745"/>
                    <a:pt x="110978" y="4567"/>
                    <a:pt x="110276" y="3489"/>
                  </a:cubicBezTo>
                  <a:cubicBezTo>
                    <a:pt x="109575" y="2462"/>
                    <a:pt x="108497" y="1810"/>
                    <a:pt x="107344" y="1685"/>
                  </a:cubicBezTo>
                  <a:lnTo>
                    <a:pt x="107645" y="1309"/>
                  </a:lnTo>
                  <a:cubicBezTo>
                    <a:pt x="107695" y="1234"/>
                    <a:pt x="107695" y="1108"/>
                    <a:pt x="107620" y="1058"/>
                  </a:cubicBezTo>
                  <a:cubicBezTo>
                    <a:pt x="107588" y="1027"/>
                    <a:pt x="107548" y="1013"/>
                    <a:pt x="107508" y="1013"/>
                  </a:cubicBezTo>
                  <a:cubicBezTo>
                    <a:pt x="107453" y="1013"/>
                    <a:pt x="107398" y="1040"/>
                    <a:pt x="107369" y="1083"/>
                  </a:cubicBezTo>
                  <a:lnTo>
                    <a:pt x="106993" y="1559"/>
                  </a:lnTo>
                  <a:lnTo>
                    <a:pt x="106617" y="1108"/>
                  </a:lnTo>
                  <a:cubicBezTo>
                    <a:pt x="106574" y="1065"/>
                    <a:pt x="106521" y="1038"/>
                    <a:pt x="106471" y="1038"/>
                  </a:cubicBezTo>
                  <a:cubicBezTo>
                    <a:pt x="106434" y="1038"/>
                    <a:pt x="106398" y="1052"/>
                    <a:pt x="106367" y="1083"/>
                  </a:cubicBezTo>
                  <a:cubicBezTo>
                    <a:pt x="106291" y="1133"/>
                    <a:pt x="106266" y="1259"/>
                    <a:pt x="106342" y="1334"/>
                  </a:cubicBezTo>
                  <a:lnTo>
                    <a:pt x="106617" y="1660"/>
                  </a:lnTo>
                  <a:cubicBezTo>
                    <a:pt x="105164" y="1785"/>
                    <a:pt x="104036" y="2787"/>
                    <a:pt x="103284" y="4617"/>
                  </a:cubicBezTo>
                  <a:cubicBezTo>
                    <a:pt x="102357" y="6798"/>
                    <a:pt x="102407" y="9329"/>
                    <a:pt x="103159" y="11610"/>
                  </a:cubicBezTo>
                  <a:cubicBezTo>
                    <a:pt x="102958" y="11509"/>
                    <a:pt x="102758" y="11434"/>
                    <a:pt x="102582" y="11334"/>
                  </a:cubicBezTo>
                  <a:cubicBezTo>
                    <a:pt x="102549" y="11317"/>
                    <a:pt x="102515" y="11309"/>
                    <a:pt x="102484" y="11309"/>
                  </a:cubicBezTo>
                  <a:cubicBezTo>
                    <a:pt x="102421" y="11309"/>
                    <a:pt x="102365" y="11342"/>
                    <a:pt x="102331" y="11409"/>
                  </a:cubicBezTo>
                  <a:cubicBezTo>
                    <a:pt x="102281" y="11484"/>
                    <a:pt x="102331" y="11610"/>
                    <a:pt x="102407" y="11635"/>
                  </a:cubicBezTo>
                  <a:cubicBezTo>
                    <a:pt x="102607" y="11760"/>
                    <a:pt x="102833" y="11860"/>
                    <a:pt x="103058" y="11935"/>
                  </a:cubicBezTo>
                  <a:lnTo>
                    <a:pt x="102707" y="12612"/>
                  </a:lnTo>
                  <a:cubicBezTo>
                    <a:pt x="102682" y="12687"/>
                    <a:pt x="102707" y="12813"/>
                    <a:pt x="102808" y="12838"/>
                  </a:cubicBezTo>
                  <a:cubicBezTo>
                    <a:pt x="102833" y="12863"/>
                    <a:pt x="102858" y="12863"/>
                    <a:pt x="102883" y="12863"/>
                  </a:cubicBezTo>
                  <a:cubicBezTo>
                    <a:pt x="102933" y="12863"/>
                    <a:pt x="103008" y="12838"/>
                    <a:pt x="103033" y="12762"/>
                  </a:cubicBezTo>
                  <a:lnTo>
                    <a:pt x="103359" y="12136"/>
                  </a:lnTo>
                  <a:cubicBezTo>
                    <a:pt x="103910" y="13564"/>
                    <a:pt x="104788" y="14843"/>
                    <a:pt x="105890" y="15870"/>
                  </a:cubicBezTo>
                  <a:cubicBezTo>
                    <a:pt x="105540" y="16121"/>
                    <a:pt x="105189" y="16346"/>
                    <a:pt x="104813" y="16572"/>
                  </a:cubicBezTo>
                  <a:cubicBezTo>
                    <a:pt x="104612" y="16422"/>
                    <a:pt x="104387" y="16271"/>
                    <a:pt x="104186" y="16121"/>
                  </a:cubicBezTo>
                  <a:cubicBezTo>
                    <a:pt x="104155" y="16089"/>
                    <a:pt x="104119" y="16075"/>
                    <a:pt x="104082" y="16075"/>
                  </a:cubicBezTo>
                  <a:cubicBezTo>
                    <a:pt x="104031" y="16075"/>
                    <a:pt x="103979" y="16102"/>
                    <a:pt x="103936" y="16146"/>
                  </a:cubicBezTo>
                  <a:cubicBezTo>
                    <a:pt x="103885" y="16221"/>
                    <a:pt x="103885" y="16321"/>
                    <a:pt x="103961" y="16397"/>
                  </a:cubicBezTo>
                  <a:cubicBezTo>
                    <a:pt x="104136" y="16522"/>
                    <a:pt x="104286" y="16647"/>
                    <a:pt x="104462" y="16747"/>
                  </a:cubicBezTo>
                  <a:cubicBezTo>
                    <a:pt x="104111" y="16948"/>
                    <a:pt x="103760" y="17123"/>
                    <a:pt x="103409" y="17249"/>
                  </a:cubicBezTo>
                  <a:cubicBezTo>
                    <a:pt x="102732" y="17524"/>
                    <a:pt x="102081" y="17700"/>
                    <a:pt x="101429" y="17775"/>
                  </a:cubicBezTo>
                  <a:lnTo>
                    <a:pt x="99499" y="17775"/>
                  </a:lnTo>
                  <a:cubicBezTo>
                    <a:pt x="98748" y="17675"/>
                    <a:pt x="98021" y="17449"/>
                    <a:pt x="97344" y="17098"/>
                  </a:cubicBezTo>
                  <a:cubicBezTo>
                    <a:pt x="96216" y="16497"/>
                    <a:pt x="95314" y="15670"/>
                    <a:pt x="94587" y="14667"/>
                  </a:cubicBezTo>
                  <a:cubicBezTo>
                    <a:pt x="96592" y="12762"/>
                    <a:pt x="97745" y="10256"/>
                    <a:pt x="97770" y="7725"/>
                  </a:cubicBezTo>
                  <a:cubicBezTo>
                    <a:pt x="97795" y="7023"/>
                    <a:pt x="97695" y="5720"/>
                    <a:pt x="97118" y="4542"/>
                  </a:cubicBezTo>
                  <a:lnTo>
                    <a:pt x="97118" y="4542"/>
                  </a:lnTo>
                  <a:cubicBezTo>
                    <a:pt x="97219" y="4567"/>
                    <a:pt x="97319" y="4592"/>
                    <a:pt x="97419" y="4642"/>
                  </a:cubicBezTo>
                  <a:lnTo>
                    <a:pt x="97469" y="4642"/>
                  </a:lnTo>
                  <a:cubicBezTo>
                    <a:pt x="97544" y="4642"/>
                    <a:pt x="97620" y="4592"/>
                    <a:pt x="97645" y="4517"/>
                  </a:cubicBezTo>
                  <a:cubicBezTo>
                    <a:pt x="97670" y="4417"/>
                    <a:pt x="97620" y="4316"/>
                    <a:pt x="97544" y="4291"/>
                  </a:cubicBezTo>
                  <a:cubicBezTo>
                    <a:pt x="97319" y="4216"/>
                    <a:pt x="97093" y="4141"/>
                    <a:pt x="96868" y="4091"/>
                  </a:cubicBezTo>
                  <a:cubicBezTo>
                    <a:pt x="96818" y="4041"/>
                    <a:pt x="96793" y="3990"/>
                    <a:pt x="96742" y="3940"/>
                  </a:cubicBezTo>
                  <a:lnTo>
                    <a:pt x="96918" y="3464"/>
                  </a:lnTo>
                  <a:cubicBezTo>
                    <a:pt x="96943" y="3364"/>
                    <a:pt x="96893" y="3264"/>
                    <a:pt x="96793" y="3239"/>
                  </a:cubicBezTo>
                  <a:cubicBezTo>
                    <a:pt x="96775" y="3233"/>
                    <a:pt x="96754" y="3230"/>
                    <a:pt x="96733" y="3230"/>
                  </a:cubicBezTo>
                  <a:cubicBezTo>
                    <a:pt x="96664" y="3230"/>
                    <a:pt x="96586" y="3262"/>
                    <a:pt x="96567" y="3339"/>
                  </a:cubicBezTo>
                  <a:lnTo>
                    <a:pt x="96492" y="3589"/>
                  </a:lnTo>
                  <a:cubicBezTo>
                    <a:pt x="96141" y="3214"/>
                    <a:pt x="95740" y="2888"/>
                    <a:pt x="95214" y="2612"/>
                  </a:cubicBezTo>
                  <a:cubicBezTo>
                    <a:pt x="94737" y="2386"/>
                    <a:pt x="94236" y="2261"/>
                    <a:pt x="93735" y="2261"/>
                  </a:cubicBezTo>
                  <a:cubicBezTo>
                    <a:pt x="93810" y="2136"/>
                    <a:pt x="93885" y="2011"/>
                    <a:pt x="93961" y="1910"/>
                  </a:cubicBezTo>
                  <a:cubicBezTo>
                    <a:pt x="94011" y="1810"/>
                    <a:pt x="93986" y="1710"/>
                    <a:pt x="93910" y="1660"/>
                  </a:cubicBezTo>
                  <a:cubicBezTo>
                    <a:pt x="93875" y="1642"/>
                    <a:pt x="93839" y="1634"/>
                    <a:pt x="93806" y="1634"/>
                  </a:cubicBezTo>
                  <a:cubicBezTo>
                    <a:pt x="93745" y="1634"/>
                    <a:pt x="93692" y="1661"/>
                    <a:pt x="93660" y="1710"/>
                  </a:cubicBezTo>
                  <a:cubicBezTo>
                    <a:pt x="93560" y="1860"/>
                    <a:pt x="93459" y="2036"/>
                    <a:pt x="93359" y="2211"/>
                  </a:cubicBezTo>
                  <a:cubicBezTo>
                    <a:pt x="93234" y="2036"/>
                    <a:pt x="93108" y="1885"/>
                    <a:pt x="92983" y="1710"/>
                  </a:cubicBezTo>
                  <a:cubicBezTo>
                    <a:pt x="92951" y="1661"/>
                    <a:pt x="92897" y="1634"/>
                    <a:pt x="92837" y="1634"/>
                  </a:cubicBezTo>
                  <a:cubicBezTo>
                    <a:pt x="92803" y="1634"/>
                    <a:pt x="92768" y="1642"/>
                    <a:pt x="92732" y="1660"/>
                  </a:cubicBezTo>
                  <a:cubicBezTo>
                    <a:pt x="92657" y="1710"/>
                    <a:pt x="92632" y="1835"/>
                    <a:pt x="92682" y="1910"/>
                  </a:cubicBezTo>
                  <a:cubicBezTo>
                    <a:pt x="92808" y="2061"/>
                    <a:pt x="92908" y="2211"/>
                    <a:pt x="93033" y="2361"/>
                  </a:cubicBezTo>
                  <a:cubicBezTo>
                    <a:pt x="92482" y="2487"/>
                    <a:pt x="92006" y="2737"/>
                    <a:pt x="91605" y="3163"/>
                  </a:cubicBezTo>
                  <a:cubicBezTo>
                    <a:pt x="90502" y="4366"/>
                    <a:pt x="90853" y="6071"/>
                    <a:pt x="91254" y="7549"/>
                  </a:cubicBezTo>
                  <a:cubicBezTo>
                    <a:pt x="91279" y="7625"/>
                    <a:pt x="91304" y="7700"/>
                    <a:pt x="91329" y="7775"/>
                  </a:cubicBezTo>
                  <a:lnTo>
                    <a:pt x="90652" y="7850"/>
                  </a:lnTo>
                  <a:cubicBezTo>
                    <a:pt x="90552" y="7850"/>
                    <a:pt x="90477" y="7950"/>
                    <a:pt x="90502" y="8051"/>
                  </a:cubicBezTo>
                  <a:cubicBezTo>
                    <a:pt x="90502" y="8126"/>
                    <a:pt x="90577" y="8201"/>
                    <a:pt x="90677" y="8201"/>
                  </a:cubicBezTo>
                  <a:lnTo>
                    <a:pt x="91429" y="8126"/>
                  </a:lnTo>
                  <a:cubicBezTo>
                    <a:pt x="91454" y="8276"/>
                    <a:pt x="91504" y="8427"/>
                    <a:pt x="91554" y="8577"/>
                  </a:cubicBezTo>
                  <a:cubicBezTo>
                    <a:pt x="91379" y="8627"/>
                    <a:pt x="91179" y="8652"/>
                    <a:pt x="91003" y="8677"/>
                  </a:cubicBezTo>
                  <a:cubicBezTo>
                    <a:pt x="90903" y="8702"/>
                    <a:pt x="90853" y="8777"/>
                    <a:pt x="90853" y="8878"/>
                  </a:cubicBezTo>
                  <a:cubicBezTo>
                    <a:pt x="90853" y="8978"/>
                    <a:pt x="90953" y="9028"/>
                    <a:pt x="91028" y="9028"/>
                  </a:cubicBezTo>
                  <a:lnTo>
                    <a:pt x="91053" y="9028"/>
                  </a:lnTo>
                  <a:cubicBezTo>
                    <a:pt x="91254" y="9003"/>
                    <a:pt x="91454" y="8978"/>
                    <a:pt x="91655" y="8928"/>
                  </a:cubicBezTo>
                  <a:cubicBezTo>
                    <a:pt x="92256" y="10983"/>
                    <a:pt x="92983" y="12988"/>
                    <a:pt x="94111" y="14617"/>
                  </a:cubicBezTo>
                  <a:cubicBezTo>
                    <a:pt x="94036" y="14692"/>
                    <a:pt x="93961" y="14742"/>
                    <a:pt x="93885" y="14818"/>
                  </a:cubicBezTo>
                  <a:cubicBezTo>
                    <a:pt x="93610" y="15043"/>
                    <a:pt x="93334" y="15269"/>
                    <a:pt x="93033" y="15469"/>
                  </a:cubicBezTo>
                  <a:cubicBezTo>
                    <a:pt x="93033" y="15344"/>
                    <a:pt x="93033" y="15219"/>
                    <a:pt x="93033" y="15093"/>
                  </a:cubicBezTo>
                  <a:cubicBezTo>
                    <a:pt x="93033" y="14993"/>
                    <a:pt x="92933" y="14918"/>
                    <a:pt x="92833" y="14918"/>
                  </a:cubicBezTo>
                  <a:cubicBezTo>
                    <a:pt x="92757" y="14943"/>
                    <a:pt x="92682" y="15018"/>
                    <a:pt x="92682" y="15118"/>
                  </a:cubicBezTo>
                  <a:cubicBezTo>
                    <a:pt x="92682" y="15319"/>
                    <a:pt x="92682" y="15519"/>
                    <a:pt x="92682" y="15695"/>
                  </a:cubicBezTo>
                  <a:lnTo>
                    <a:pt x="92331" y="15519"/>
                  </a:lnTo>
                  <a:cubicBezTo>
                    <a:pt x="92331" y="15494"/>
                    <a:pt x="92331" y="15444"/>
                    <a:pt x="92306" y="15419"/>
                  </a:cubicBezTo>
                  <a:cubicBezTo>
                    <a:pt x="92269" y="15363"/>
                    <a:pt x="92203" y="15335"/>
                    <a:pt x="92141" y="15335"/>
                  </a:cubicBezTo>
                  <a:cubicBezTo>
                    <a:pt x="92120" y="15335"/>
                    <a:pt x="92100" y="15338"/>
                    <a:pt x="92081" y="15344"/>
                  </a:cubicBezTo>
                  <a:cubicBezTo>
                    <a:pt x="92006" y="15369"/>
                    <a:pt x="91930" y="15469"/>
                    <a:pt x="91930" y="15519"/>
                  </a:cubicBezTo>
                  <a:cubicBezTo>
                    <a:pt x="91905" y="15595"/>
                    <a:pt x="91930" y="15720"/>
                    <a:pt x="92081" y="15795"/>
                  </a:cubicBezTo>
                  <a:lnTo>
                    <a:pt x="92331" y="15920"/>
                  </a:lnTo>
                  <a:cubicBezTo>
                    <a:pt x="90812" y="16812"/>
                    <a:pt x="89145" y="17278"/>
                    <a:pt x="87502" y="17278"/>
                  </a:cubicBezTo>
                  <a:cubicBezTo>
                    <a:pt x="87113" y="17278"/>
                    <a:pt x="86725" y="17251"/>
                    <a:pt x="86341" y="17199"/>
                  </a:cubicBezTo>
                  <a:cubicBezTo>
                    <a:pt x="84587" y="16923"/>
                    <a:pt x="82908" y="16121"/>
                    <a:pt x="81529" y="14843"/>
                  </a:cubicBezTo>
                  <a:cubicBezTo>
                    <a:pt x="82582" y="13915"/>
                    <a:pt x="83384" y="12838"/>
                    <a:pt x="83960" y="11710"/>
                  </a:cubicBezTo>
                  <a:cubicBezTo>
                    <a:pt x="84011" y="11810"/>
                    <a:pt x="84061" y="11910"/>
                    <a:pt x="84111" y="12011"/>
                  </a:cubicBezTo>
                  <a:cubicBezTo>
                    <a:pt x="84136" y="12086"/>
                    <a:pt x="84186" y="12136"/>
                    <a:pt x="84261" y="12136"/>
                  </a:cubicBezTo>
                  <a:cubicBezTo>
                    <a:pt x="84286" y="12136"/>
                    <a:pt x="84311" y="12111"/>
                    <a:pt x="84336" y="12111"/>
                  </a:cubicBezTo>
                  <a:cubicBezTo>
                    <a:pt x="84437" y="12061"/>
                    <a:pt x="84462" y="11960"/>
                    <a:pt x="84437" y="11885"/>
                  </a:cubicBezTo>
                  <a:cubicBezTo>
                    <a:pt x="84361" y="11710"/>
                    <a:pt x="84286" y="11534"/>
                    <a:pt x="84186" y="11384"/>
                  </a:cubicBezTo>
                  <a:lnTo>
                    <a:pt x="84963" y="11033"/>
                  </a:lnTo>
                  <a:cubicBezTo>
                    <a:pt x="85063" y="10983"/>
                    <a:pt x="85088" y="10883"/>
                    <a:pt x="85063" y="10808"/>
                  </a:cubicBezTo>
                  <a:cubicBezTo>
                    <a:pt x="85027" y="10734"/>
                    <a:pt x="84963" y="10688"/>
                    <a:pt x="84892" y="10688"/>
                  </a:cubicBezTo>
                  <a:cubicBezTo>
                    <a:pt x="84866" y="10688"/>
                    <a:pt x="84839" y="10694"/>
                    <a:pt x="84813" y="10707"/>
                  </a:cubicBezTo>
                  <a:lnTo>
                    <a:pt x="84286" y="10958"/>
                  </a:lnTo>
                  <a:cubicBezTo>
                    <a:pt x="84762" y="9730"/>
                    <a:pt x="84988" y="8452"/>
                    <a:pt x="84888" y="7173"/>
                  </a:cubicBezTo>
                  <a:cubicBezTo>
                    <a:pt x="84888" y="7073"/>
                    <a:pt x="84863" y="6998"/>
                    <a:pt x="84863" y="6898"/>
                  </a:cubicBezTo>
                  <a:lnTo>
                    <a:pt x="84863" y="6898"/>
                  </a:lnTo>
                  <a:lnTo>
                    <a:pt x="85339" y="7324"/>
                  </a:lnTo>
                  <a:cubicBezTo>
                    <a:pt x="85389" y="7349"/>
                    <a:pt x="85414" y="7374"/>
                    <a:pt x="85464" y="7374"/>
                  </a:cubicBezTo>
                  <a:cubicBezTo>
                    <a:pt x="85514" y="7374"/>
                    <a:pt x="85564" y="7349"/>
                    <a:pt x="85590" y="7299"/>
                  </a:cubicBezTo>
                  <a:cubicBezTo>
                    <a:pt x="85665" y="7224"/>
                    <a:pt x="85665" y="7123"/>
                    <a:pt x="85590" y="7048"/>
                  </a:cubicBezTo>
                  <a:lnTo>
                    <a:pt x="84863" y="6422"/>
                  </a:lnTo>
                  <a:lnTo>
                    <a:pt x="85564" y="6196"/>
                  </a:lnTo>
                  <a:cubicBezTo>
                    <a:pt x="85665" y="6146"/>
                    <a:pt x="85715" y="6046"/>
                    <a:pt x="85665" y="5945"/>
                  </a:cubicBezTo>
                  <a:cubicBezTo>
                    <a:pt x="85644" y="5884"/>
                    <a:pt x="85573" y="5839"/>
                    <a:pt x="85492" y="5839"/>
                  </a:cubicBezTo>
                  <a:cubicBezTo>
                    <a:pt x="85475" y="5839"/>
                    <a:pt x="85457" y="5841"/>
                    <a:pt x="85439" y="5845"/>
                  </a:cubicBezTo>
                  <a:lnTo>
                    <a:pt x="84737" y="6096"/>
                  </a:lnTo>
                  <a:cubicBezTo>
                    <a:pt x="84462" y="4843"/>
                    <a:pt x="83910" y="3815"/>
                    <a:pt x="83083" y="3163"/>
                  </a:cubicBezTo>
                  <a:cubicBezTo>
                    <a:pt x="82482" y="2662"/>
                    <a:pt x="81730" y="2386"/>
                    <a:pt x="80953" y="2386"/>
                  </a:cubicBezTo>
                  <a:lnTo>
                    <a:pt x="80878" y="1960"/>
                  </a:lnTo>
                  <a:cubicBezTo>
                    <a:pt x="80853" y="1860"/>
                    <a:pt x="80777" y="1810"/>
                    <a:pt x="80677" y="1810"/>
                  </a:cubicBezTo>
                  <a:cubicBezTo>
                    <a:pt x="80577" y="1835"/>
                    <a:pt x="80502" y="1935"/>
                    <a:pt x="80527" y="2011"/>
                  </a:cubicBezTo>
                  <a:lnTo>
                    <a:pt x="80602" y="2412"/>
                  </a:lnTo>
                  <a:cubicBezTo>
                    <a:pt x="80527" y="2412"/>
                    <a:pt x="80477" y="2437"/>
                    <a:pt x="80402" y="2437"/>
                  </a:cubicBezTo>
                  <a:cubicBezTo>
                    <a:pt x="79324" y="2612"/>
                    <a:pt x="78747" y="3214"/>
                    <a:pt x="78397" y="3940"/>
                  </a:cubicBezTo>
                  <a:lnTo>
                    <a:pt x="77920" y="3539"/>
                  </a:lnTo>
                  <a:cubicBezTo>
                    <a:pt x="77887" y="3517"/>
                    <a:pt x="77843" y="3504"/>
                    <a:pt x="77800" y="3504"/>
                  </a:cubicBezTo>
                  <a:cubicBezTo>
                    <a:pt x="77748" y="3504"/>
                    <a:pt x="77697" y="3523"/>
                    <a:pt x="77670" y="3564"/>
                  </a:cubicBezTo>
                  <a:cubicBezTo>
                    <a:pt x="77595" y="3640"/>
                    <a:pt x="77620" y="3765"/>
                    <a:pt x="77695" y="3815"/>
                  </a:cubicBezTo>
                  <a:lnTo>
                    <a:pt x="78196" y="4241"/>
                  </a:lnTo>
                  <a:lnTo>
                    <a:pt x="77544" y="4517"/>
                  </a:lnTo>
                  <a:cubicBezTo>
                    <a:pt x="77469" y="4567"/>
                    <a:pt x="77419" y="4667"/>
                    <a:pt x="77469" y="4767"/>
                  </a:cubicBezTo>
                  <a:cubicBezTo>
                    <a:pt x="77494" y="4818"/>
                    <a:pt x="77544" y="4868"/>
                    <a:pt x="77620" y="4868"/>
                  </a:cubicBezTo>
                  <a:cubicBezTo>
                    <a:pt x="77645" y="4868"/>
                    <a:pt x="77670" y="4868"/>
                    <a:pt x="77695" y="4843"/>
                  </a:cubicBezTo>
                  <a:lnTo>
                    <a:pt x="78121" y="4667"/>
                  </a:lnTo>
                  <a:lnTo>
                    <a:pt x="78121" y="4667"/>
                  </a:lnTo>
                  <a:cubicBezTo>
                    <a:pt x="78096" y="4717"/>
                    <a:pt x="78096" y="4792"/>
                    <a:pt x="78071" y="4843"/>
                  </a:cubicBezTo>
                  <a:cubicBezTo>
                    <a:pt x="77720" y="6046"/>
                    <a:pt x="77645" y="7299"/>
                    <a:pt x="77820" y="8552"/>
                  </a:cubicBezTo>
                  <a:lnTo>
                    <a:pt x="76968" y="6622"/>
                  </a:lnTo>
                  <a:lnTo>
                    <a:pt x="74311" y="6622"/>
                  </a:lnTo>
                  <a:lnTo>
                    <a:pt x="77344" y="16898"/>
                  </a:lnTo>
                  <a:cubicBezTo>
                    <a:pt x="76371" y="17207"/>
                    <a:pt x="75360" y="17373"/>
                    <a:pt x="74364" y="17373"/>
                  </a:cubicBezTo>
                  <a:cubicBezTo>
                    <a:pt x="73743" y="17373"/>
                    <a:pt x="73128" y="17308"/>
                    <a:pt x="72532" y="17174"/>
                  </a:cubicBezTo>
                  <a:cubicBezTo>
                    <a:pt x="70953" y="16823"/>
                    <a:pt x="69474" y="16046"/>
                    <a:pt x="68221" y="14918"/>
                  </a:cubicBezTo>
                  <a:cubicBezTo>
                    <a:pt x="68321" y="14793"/>
                    <a:pt x="68447" y="14667"/>
                    <a:pt x="68547" y="14542"/>
                  </a:cubicBezTo>
                  <a:cubicBezTo>
                    <a:pt x="69023" y="14016"/>
                    <a:pt x="69399" y="13439"/>
                    <a:pt x="69725" y="12813"/>
                  </a:cubicBezTo>
                  <a:lnTo>
                    <a:pt x="69750" y="12938"/>
                  </a:lnTo>
                  <a:cubicBezTo>
                    <a:pt x="69775" y="13013"/>
                    <a:pt x="69850" y="13063"/>
                    <a:pt x="69925" y="13063"/>
                  </a:cubicBezTo>
                  <a:lnTo>
                    <a:pt x="69975" y="13063"/>
                  </a:lnTo>
                  <a:cubicBezTo>
                    <a:pt x="70076" y="13038"/>
                    <a:pt x="70126" y="12963"/>
                    <a:pt x="70101" y="12863"/>
                  </a:cubicBezTo>
                  <a:lnTo>
                    <a:pt x="69975" y="12286"/>
                  </a:lnTo>
                  <a:cubicBezTo>
                    <a:pt x="70000" y="12236"/>
                    <a:pt x="70026" y="12186"/>
                    <a:pt x="70051" y="12136"/>
                  </a:cubicBezTo>
                  <a:lnTo>
                    <a:pt x="70602" y="12311"/>
                  </a:lnTo>
                  <a:cubicBezTo>
                    <a:pt x="70627" y="12336"/>
                    <a:pt x="70652" y="12336"/>
                    <a:pt x="70652" y="12336"/>
                  </a:cubicBezTo>
                  <a:cubicBezTo>
                    <a:pt x="70727" y="12336"/>
                    <a:pt x="70802" y="12286"/>
                    <a:pt x="70828" y="12211"/>
                  </a:cubicBezTo>
                  <a:cubicBezTo>
                    <a:pt x="70853" y="12111"/>
                    <a:pt x="70802" y="12011"/>
                    <a:pt x="70727" y="11986"/>
                  </a:cubicBezTo>
                  <a:lnTo>
                    <a:pt x="70176" y="11785"/>
                  </a:lnTo>
                  <a:cubicBezTo>
                    <a:pt x="70652" y="10532"/>
                    <a:pt x="70853" y="9128"/>
                    <a:pt x="70752" y="7725"/>
                  </a:cubicBezTo>
                  <a:cubicBezTo>
                    <a:pt x="70702" y="6948"/>
                    <a:pt x="70552" y="6196"/>
                    <a:pt x="70326" y="5469"/>
                  </a:cubicBezTo>
                  <a:cubicBezTo>
                    <a:pt x="70552" y="5394"/>
                    <a:pt x="70777" y="5319"/>
                    <a:pt x="71003" y="5219"/>
                  </a:cubicBezTo>
                  <a:cubicBezTo>
                    <a:pt x="71078" y="5193"/>
                    <a:pt x="71128" y="5093"/>
                    <a:pt x="71078" y="4993"/>
                  </a:cubicBezTo>
                  <a:cubicBezTo>
                    <a:pt x="71059" y="4916"/>
                    <a:pt x="70996" y="4884"/>
                    <a:pt x="70923" y="4884"/>
                  </a:cubicBezTo>
                  <a:cubicBezTo>
                    <a:pt x="70900" y="4884"/>
                    <a:pt x="70876" y="4887"/>
                    <a:pt x="70853" y="4893"/>
                  </a:cubicBezTo>
                  <a:cubicBezTo>
                    <a:pt x="70652" y="4993"/>
                    <a:pt x="70427" y="5068"/>
                    <a:pt x="70226" y="5143"/>
                  </a:cubicBezTo>
                  <a:cubicBezTo>
                    <a:pt x="70226" y="5143"/>
                    <a:pt x="70226" y="5118"/>
                    <a:pt x="70226" y="5118"/>
                  </a:cubicBezTo>
                  <a:cubicBezTo>
                    <a:pt x="70326" y="4943"/>
                    <a:pt x="70427" y="4742"/>
                    <a:pt x="70552" y="4567"/>
                  </a:cubicBezTo>
                  <a:cubicBezTo>
                    <a:pt x="70602" y="4492"/>
                    <a:pt x="70577" y="4391"/>
                    <a:pt x="70502" y="4341"/>
                  </a:cubicBezTo>
                  <a:cubicBezTo>
                    <a:pt x="70470" y="4310"/>
                    <a:pt x="70430" y="4296"/>
                    <a:pt x="70390" y="4296"/>
                  </a:cubicBezTo>
                  <a:cubicBezTo>
                    <a:pt x="70335" y="4296"/>
                    <a:pt x="70280" y="4323"/>
                    <a:pt x="70251" y="4366"/>
                  </a:cubicBezTo>
                  <a:cubicBezTo>
                    <a:pt x="70176" y="4492"/>
                    <a:pt x="70101" y="4592"/>
                    <a:pt x="70051" y="4717"/>
                  </a:cubicBezTo>
                  <a:cubicBezTo>
                    <a:pt x="69549" y="3514"/>
                    <a:pt x="68823" y="2462"/>
                    <a:pt x="67845" y="1635"/>
                  </a:cubicBezTo>
                  <a:cubicBezTo>
                    <a:pt x="67469" y="1309"/>
                    <a:pt x="67018" y="1083"/>
                    <a:pt x="66592" y="1058"/>
                  </a:cubicBezTo>
                  <a:cubicBezTo>
                    <a:pt x="66518" y="1051"/>
                    <a:pt x="66447" y="1047"/>
                    <a:pt x="66378" y="1047"/>
                  </a:cubicBezTo>
                  <a:cubicBezTo>
                    <a:pt x="65981" y="1047"/>
                    <a:pt x="65670" y="1167"/>
                    <a:pt x="65414" y="1359"/>
                  </a:cubicBezTo>
                  <a:cubicBezTo>
                    <a:pt x="65439" y="1234"/>
                    <a:pt x="65464" y="1108"/>
                    <a:pt x="65489" y="958"/>
                  </a:cubicBezTo>
                  <a:cubicBezTo>
                    <a:pt x="65514" y="858"/>
                    <a:pt x="65439" y="782"/>
                    <a:pt x="65339" y="757"/>
                  </a:cubicBezTo>
                  <a:cubicBezTo>
                    <a:pt x="65322" y="753"/>
                    <a:pt x="65305" y="751"/>
                    <a:pt x="65290" y="751"/>
                  </a:cubicBezTo>
                  <a:cubicBezTo>
                    <a:pt x="65214" y="751"/>
                    <a:pt x="65159" y="800"/>
                    <a:pt x="65138" y="883"/>
                  </a:cubicBezTo>
                  <a:cubicBezTo>
                    <a:pt x="65088" y="1083"/>
                    <a:pt x="65063" y="1284"/>
                    <a:pt x="65013" y="1484"/>
                  </a:cubicBezTo>
                  <a:cubicBezTo>
                    <a:pt x="64938" y="1459"/>
                    <a:pt x="64863" y="1409"/>
                    <a:pt x="64787" y="1359"/>
                  </a:cubicBezTo>
                  <a:cubicBezTo>
                    <a:pt x="64752" y="1341"/>
                    <a:pt x="64716" y="1333"/>
                    <a:pt x="64683" y="1333"/>
                  </a:cubicBezTo>
                  <a:cubicBezTo>
                    <a:pt x="64622" y="1333"/>
                    <a:pt x="64569" y="1360"/>
                    <a:pt x="64537" y="1409"/>
                  </a:cubicBezTo>
                  <a:cubicBezTo>
                    <a:pt x="64487" y="1484"/>
                    <a:pt x="64512" y="1610"/>
                    <a:pt x="64587" y="1660"/>
                  </a:cubicBezTo>
                  <a:cubicBezTo>
                    <a:pt x="64712" y="1735"/>
                    <a:pt x="64812" y="1785"/>
                    <a:pt x="64938" y="1860"/>
                  </a:cubicBezTo>
                  <a:cubicBezTo>
                    <a:pt x="64662" y="2261"/>
                    <a:pt x="64537" y="2687"/>
                    <a:pt x="64462" y="2913"/>
                  </a:cubicBezTo>
                  <a:cubicBezTo>
                    <a:pt x="63760" y="5068"/>
                    <a:pt x="63785" y="7474"/>
                    <a:pt x="64512" y="9730"/>
                  </a:cubicBezTo>
                  <a:cubicBezTo>
                    <a:pt x="64336" y="9780"/>
                    <a:pt x="64161" y="9830"/>
                    <a:pt x="63985" y="9855"/>
                  </a:cubicBezTo>
                  <a:cubicBezTo>
                    <a:pt x="63885" y="9880"/>
                    <a:pt x="63835" y="9980"/>
                    <a:pt x="63835" y="10056"/>
                  </a:cubicBezTo>
                  <a:cubicBezTo>
                    <a:pt x="63860" y="10156"/>
                    <a:pt x="63935" y="10206"/>
                    <a:pt x="64010" y="10206"/>
                  </a:cubicBezTo>
                  <a:lnTo>
                    <a:pt x="64061" y="10206"/>
                  </a:lnTo>
                  <a:cubicBezTo>
                    <a:pt x="64236" y="10181"/>
                    <a:pt x="64437" y="10131"/>
                    <a:pt x="64612" y="10081"/>
                  </a:cubicBezTo>
                  <a:cubicBezTo>
                    <a:pt x="64687" y="10256"/>
                    <a:pt x="64737" y="10407"/>
                    <a:pt x="64812" y="10582"/>
                  </a:cubicBezTo>
                  <a:lnTo>
                    <a:pt x="64211" y="10958"/>
                  </a:lnTo>
                  <a:cubicBezTo>
                    <a:pt x="64111" y="11008"/>
                    <a:pt x="64086" y="11108"/>
                    <a:pt x="64136" y="11184"/>
                  </a:cubicBezTo>
                  <a:cubicBezTo>
                    <a:pt x="64186" y="11259"/>
                    <a:pt x="64236" y="11284"/>
                    <a:pt x="64286" y="11284"/>
                  </a:cubicBezTo>
                  <a:cubicBezTo>
                    <a:pt x="64336" y="11284"/>
                    <a:pt x="64361" y="11259"/>
                    <a:pt x="64386" y="11259"/>
                  </a:cubicBezTo>
                  <a:lnTo>
                    <a:pt x="64938" y="10908"/>
                  </a:lnTo>
                  <a:cubicBezTo>
                    <a:pt x="65138" y="11334"/>
                    <a:pt x="65339" y="11760"/>
                    <a:pt x="65564" y="12186"/>
                  </a:cubicBezTo>
                  <a:cubicBezTo>
                    <a:pt x="66166" y="13214"/>
                    <a:pt x="66893" y="14141"/>
                    <a:pt x="67695" y="14918"/>
                  </a:cubicBezTo>
                  <a:cubicBezTo>
                    <a:pt x="67168" y="15394"/>
                    <a:pt x="66592" y="15795"/>
                    <a:pt x="65965" y="16146"/>
                  </a:cubicBezTo>
                  <a:lnTo>
                    <a:pt x="65665" y="15945"/>
                  </a:lnTo>
                  <a:cubicBezTo>
                    <a:pt x="65665" y="15895"/>
                    <a:pt x="65640" y="15870"/>
                    <a:pt x="65614" y="15845"/>
                  </a:cubicBezTo>
                  <a:cubicBezTo>
                    <a:pt x="65577" y="15789"/>
                    <a:pt x="65525" y="15761"/>
                    <a:pt x="65459" y="15761"/>
                  </a:cubicBezTo>
                  <a:cubicBezTo>
                    <a:pt x="65437" y="15761"/>
                    <a:pt x="65414" y="15764"/>
                    <a:pt x="65389" y="15770"/>
                  </a:cubicBezTo>
                  <a:cubicBezTo>
                    <a:pt x="65339" y="15795"/>
                    <a:pt x="65264" y="15870"/>
                    <a:pt x="65264" y="15945"/>
                  </a:cubicBezTo>
                  <a:cubicBezTo>
                    <a:pt x="65239" y="15996"/>
                    <a:pt x="65264" y="16121"/>
                    <a:pt x="65389" y="16196"/>
                  </a:cubicBezTo>
                  <a:lnTo>
                    <a:pt x="65614" y="16321"/>
                  </a:lnTo>
                  <a:cubicBezTo>
                    <a:pt x="64230" y="17002"/>
                    <a:pt x="62670" y="17358"/>
                    <a:pt x="61112" y="17358"/>
                  </a:cubicBezTo>
                  <a:cubicBezTo>
                    <a:pt x="59398" y="17358"/>
                    <a:pt x="57686" y="16927"/>
                    <a:pt x="56216" y="16021"/>
                  </a:cubicBezTo>
                  <a:cubicBezTo>
                    <a:pt x="56091" y="15970"/>
                    <a:pt x="55990" y="15895"/>
                    <a:pt x="55890" y="15820"/>
                  </a:cubicBezTo>
                  <a:cubicBezTo>
                    <a:pt x="56742" y="15018"/>
                    <a:pt x="57494" y="14091"/>
                    <a:pt x="58146" y="13063"/>
                  </a:cubicBezTo>
                  <a:cubicBezTo>
                    <a:pt x="58447" y="12587"/>
                    <a:pt x="58697" y="12086"/>
                    <a:pt x="58923" y="11610"/>
                  </a:cubicBezTo>
                  <a:lnTo>
                    <a:pt x="58998" y="11760"/>
                  </a:lnTo>
                  <a:cubicBezTo>
                    <a:pt x="59023" y="11835"/>
                    <a:pt x="59098" y="11860"/>
                    <a:pt x="59173" y="11860"/>
                  </a:cubicBezTo>
                  <a:lnTo>
                    <a:pt x="59249" y="11860"/>
                  </a:lnTo>
                  <a:cubicBezTo>
                    <a:pt x="59324" y="11810"/>
                    <a:pt x="59374" y="11710"/>
                    <a:pt x="59324" y="11610"/>
                  </a:cubicBezTo>
                  <a:lnTo>
                    <a:pt x="59123" y="11209"/>
                  </a:lnTo>
                  <a:lnTo>
                    <a:pt x="60000" y="11083"/>
                  </a:lnTo>
                  <a:cubicBezTo>
                    <a:pt x="60101" y="11083"/>
                    <a:pt x="60151" y="10983"/>
                    <a:pt x="60151" y="10883"/>
                  </a:cubicBezTo>
                  <a:cubicBezTo>
                    <a:pt x="60129" y="10796"/>
                    <a:pt x="60051" y="10728"/>
                    <a:pt x="59981" y="10728"/>
                  </a:cubicBezTo>
                  <a:cubicBezTo>
                    <a:pt x="59971" y="10728"/>
                    <a:pt x="59960" y="10729"/>
                    <a:pt x="59950" y="10732"/>
                  </a:cubicBezTo>
                  <a:lnTo>
                    <a:pt x="59223" y="10833"/>
                  </a:lnTo>
                  <a:cubicBezTo>
                    <a:pt x="60076" y="8552"/>
                    <a:pt x="60151" y="6171"/>
                    <a:pt x="59474" y="3990"/>
                  </a:cubicBezTo>
                  <a:lnTo>
                    <a:pt x="59474" y="3990"/>
                  </a:lnTo>
                  <a:lnTo>
                    <a:pt x="60151" y="4341"/>
                  </a:lnTo>
                  <a:cubicBezTo>
                    <a:pt x="60176" y="4366"/>
                    <a:pt x="60201" y="4366"/>
                    <a:pt x="60226" y="4366"/>
                  </a:cubicBezTo>
                  <a:cubicBezTo>
                    <a:pt x="60301" y="4366"/>
                    <a:pt x="60351" y="4341"/>
                    <a:pt x="60401" y="4266"/>
                  </a:cubicBezTo>
                  <a:cubicBezTo>
                    <a:pt x="60426" y="4191"/>
                    <a:pt x="60401" y="4091"/>
                    <a:pt x="60326" y="4041"/>
                  </a:cubicBezTo>
                  <a:lnTo>
                    <a:pt x="59524" y="3640"/>
                  </a:lnTo>
                  <a:lnTo>
                    <a:pt x="59975" y="3138"/>
                  </a:lnTo>
                  <a:cubicBezTo>
                    <a:pt x="60051" y="3063"/>
                    <a:pt x="60051" y="2938"/>
                    <a:pt x="59975" y="2888"/>
                  </a:cubicBezTo>
                  <a:cubicBezTo>
                    <a:pt x="59938" y="2850"/>
                    <a:pt x="59888" y="2831"/>
                    <a:pt x="59841" y="2831"/>
                  </a:cubicBezTo>
                  <a:cubicBezTo>
                    <a:pt x="59794" y="2831"/>
                    <a:pt x="59750" y="2850"/>
                    <a:pt x="59725" y="2888"/>
                  </a:cubicBezTo>
                  <a:lnTo>
                    <a:pt x="59249" y="3414"/>
                  </a:lnTo>
                  <a:cubicBezTo>
                    <a:pt x="59123" y="3088"/>
                    <a:pt x="58973" y="2762"/>
                    <a:pt x="58822" y="2462"/>
                  </a:cubicBezTo>
                  <a:cubicBezTo>
                    <a:pt x="58472" y="1810"/>
                    <a:pt x="57970" y="1259"/>
                    <a:pt x="57394" y="908"/>
                  </a:cubicBezTo>
                  <a:cubicBezTo>
                    <a:pt x="57569" y="858"/>
                    <a:pt x="57745" y="833"/>
                    <a:pt x="57895" y="833"/>
                  </a:cubicBezTo>
                  <a:cubicBezTo>
                    <a:pt x="57995" y="808"/>
                    <a:pt x="58071" y="732"/>
                    <a:pt x="58071" y="632"/>
                  </a:cubicBezTo>
                  <a:cubicBezTo>
                    <a:pt x="58071" y="532"/>
                    <a:pt x="57970" y="457"/>
                    <a:pt x="57870" y="457"/>
                  </a:cubicBezTo>
                  <a:cubicBezTo>
                    <a:pt x="57569" y="482"/>
                    <a:pt x="57269" y="557"/>
                    <a:pt x="56968" y="632"/>
                  </a:cubicBezTo>
                  <a:cubicBezTo>
                    <a:pt x="56968" y="482"/>
                    <a:pt x="56943" y="356"/>
                    <a:pt x="56918" y="206"/>
                  </a:cubicBezTo>
                  <a:cubicBezTo>
                    <a:pt x="56868" y="31"/>
                    <a:pt x="56742" y="5"/>
                    <a:pt x="56692" y="5"/>
                  </a:cubicBezTo>
                  <a:cubicBezTo>
                    <a:pt x="56682" y="2"/>
                    <a:pt x="56672" y="1"/>
                    <a:pt x="56662" y="1"/>
                  </a:cubicBezTo>
                  <a:close/>
                </a:path>
              </a:pathLst>
            </a:custGeom>
            <a:solidFill>
              <a:srgbClr val="CF8000">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5540250" y="2511925"/>
              <a:ext cx="623475" cy="622850"/>
            </a:xfrm>
            <a:custGeom>
              <a:avLst/>
              <a:gdLst/>
              <a:ahLst/>
              <a:cxnLst/>
              <a:rect l="l" t="t" r="r" b="b"/>
              <a:pathLst>
                <a:path w="24939" h="24914" extrusionOk="0">
                  <a:moveTo>
                    <a:pt x="24938" y="1"/>
                  </a:moveTo>
                  <a:lnTo>
                    <a:pt x="1" y="24913"/>
                  </a:lnTo>
                  <a:lnTo>
                    <a:pt x="1054" y="24913"/>
                  </a:lnTo>
                  <a:lnTo>
                    <a:pt x="24938" y="1028"/>
                  </a:lnTo>
                  <a:lnTo>
                    <a:pt x="24938" y="1"/>
                  </a:lnTo>
                  <a:close/>
                </a:path>
              </a:pathLst>
            </a:custGeom>
            <a:solidFill>
              <a:srgbClr val="CF8000">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1457525" y="2788875"/>
              <a:ext cx="345900" cy="345900"/>
            </a:xfrm>
            <a:custGeom>
              <a:avLst/>
              <a:gdLst/>
              <a:ahLst/>
              <a:cxnLst/>
              <a:rect l="l" t="t" r="r" b="b"/>
              <a:pathLst>
                <a:path w="13836" h="13836" extrusionOk="0">
                  <a:moveTo>
                    <a:pt x="1" y="1"/>
                  </a:moveTo>
                  <a:lnTo>
                    <a:pt x="1" y="1028"/>
                  </a:lnTo>
                  <a:lnTo>
                    <a:pt x="12808" y="13835"/>
                  </a:lnTo>
                  <a:lnTo>
                    <a:pt x="13835" y="13835"/>
                  </a:lnTo>
                  <a:lnTo>
                    <a:pt x="1" y="1"/>
                  </a:lnTo>
                  <a:close/>
                </a:path>
              </a:pathLst>
            </a:custGeom>
            <a:solidFill>
              <a:srgbClr val="CF8000">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13"/>
          <p:cNvGrpSpPr/>
          <p:nvPr/>
        </p:nvGrpSpPr>
        <p:grpSpPr>
          <a:xfrm>
            <a:off x="-74900" y="4214513"/>
            <a:ext cx="9695243" cy="1996403"/>
            <a:chOff x="-74900" y="4402988"/>
            <a:chExt cx="9695243" cy="1996403"/>
          </a:xfrm>
        </p:grpSpPr>
        <p:sp>
          <p:nvSpPr>
            <p:cNvPr id="1048" name="Google Shape;1048;p13"/>
            <p:cNvSpPr/>
            <p:nvPr/>
          </p:nvSpPr>
          <p:spPr>
            <a:xfrm>
              <a:off x="-74900" y="4572400"/>
              <a:ext cx="9695243" cy="1826991"/>
            </a:xfrm>
            <a:custGeom>
              <a:avLst/>
              <a:gdLst/>
              <a:ahLst/>
              <a:cxnLst/>
              <a:rect l="l" t="t" r="r" b="b"/>
              <a:pathLst>
                <a:path w="188248" h="108058" extrusionOk="0">
                  <a:moveTo>
                    <a:pt x="182333" y="1"/>
                  </a:moveTo>
                  <a:cubicBezTo>
                    <a:pt x="181461" y="1"/>
                    <a:pt x="180687" y="79"/>
                    <a:pt x="180328" y="312"/>
                  </a:cubicBezTo>
                  <a:cubicBezTo>
                    <a:pt x="179275" y="1039"/>
                    <a:pt x="177120" y="6202"/>
                    <a:pt x="177120" y="6202"/>
                  </a:cubicBezTo>
                  <a:cubicBezTo>
                    <a:pt x="177120" y="6202"/>
                    <a:pt x="174714" y="7848"/>
                    <a:pt x="172400" y="7848"/>
                  </a:cubicBezTo>
                  <a:cubicBezTo>
                    <a:pt x="172192" y="7848"/>
                    <a:pt x="171985" y="7835"/>
                    <a:pt x="171781" y="7806"/>
                  </a:cubicBezTo>
                  <a:cubicBezTo>
                    <a:pt x="169480" y="7484"/>
                    <a:pt x="165086" y="5809"/>
                    <a:pt x="163413" y="5809"/>
                  </a:cubicBezTo>
                  <a:cubicBezTo>
                    <a:pt x="163264" y="5809"/>
                    <a:pt x="163137" y="5823"/>
                    <a:pt x="163034" y="5851"/>
                  </a:cubicBezTo>
                  <a:cubicBezTo>
                    <a:pt x="162891" y="5891"/>
                    <a:pt x="162734" y="5908"/>
                    <a:pt x="162564" y="5908"/>
                  </a:cubicBezTo>
                  <a:cubicBezTo>
                    <a:pt x="161669" y="5908"/>
                    <a:pt x="160414" y="5441"/>
                    <a:pt x="158907" y="5441"/>
                  </a:cubicBezTo>
                  <a:cubicBezTo>
                    <a:pt x="158196" y="5441"/>
                    <a:pt x="157429" y="5545"/>
                    <a:pt x="156618" y="5851"/>
                  </a:cubicBezTo>
                  <a:cubicBezTo>
                    <a:pt x="153786" y="6929"/>
                    <a:pt x="151104" y="8533"/>
                    <a:pt x="148247" y="10488"/>
                  </a:cubicBezTo>
                  <a:cubicBezTo>
                    <a:pt x="146094" y="11961"/>
                    <a:pt x="144353" y="14146"/>
                    <a:pt x="142328" y="14146"/>
                  </a:cubicBezTo>
                  <a:cubicBezTo>
                    <a:pt x="141666" y="14146"/>
                    <a:pt x="140974" y="13913"/>
                    <a:pt x="140227" y="13345"/>
                  </a:cubicBezTo>
                  <a:cubicBezTo>
                    <a:pt x="137194" y="11014"/>
                    <a:pt x="136117" y="10488"/>
                    <a:pt x="135215" y="9310"/>
                  </a:cubicBezTo>
                  <a:cubicBezTo>
                    <a:pt x="134991" y="9009"/>
                    <a:pt x="134219" y="8905"/>
                    <a:pt x="133186" y="8905"/>
                  </a:cubicBezTo>
                  <a:cubicBezTo>
                    <a:pt x="130817" y="8905"/>
                    <a:pt x="127072" y="9455"/>
                    <a:pt x="125387" y="9455"/>
                  </a:cubicBezTo>
                  <a:cubicBezTo>
                    <a:pt x="124928" y="9455"/>
                    <a:pt x="124622" y="9414"/>
                    <a:pt x="124538" y="9310"/>
                  </a:cubicBezTo>
                  <a:cubicBezTo>
                    <a:pt x="124438" y="9192"/>
                    <a:pt x="124205" y="9144"/>
                    <a:pt x="123886" y="9144"/>
                  </a:cubicBezTo>
                  <a:cubicBezTo>
                    <a:pt x="122435" y="9144"/>
                    <a:pt x="119191" y="10137"/>
                    <a:pt x="118473" y="10137"/>
                  </a:cubicBezTo>
                  <a:cubicBezTo>
                    <a:pt x="117570" y="10137"/>
                    <a:pt x="117570" y="10312"/>
                    <a:pt x="114187" y="11866"/>
                  </a:cubicBezTo>
                  <a:cubicBezTo>
                    <a:pt x="112836" y="12487"/>
                    <a:pt x="111968" y="12704"/>
                    <a:pt x="111197" y="12704"/>
                  </a:cubicBezTo>
                  <a:cubicBezTo>
                    <a:pt x="110036" y="12704"/>
                    <a:pt x="109092" y="12213"/>
                    <a:pt x="107044" y="11866"/>
                  </a:cubicBezTo>
                  <a:cubicBezTo>
                    <a:pt x="103660" y="11290"/>
                    <a:pt x="103485" y="11741"/>
                    <a:pt x="101179" y="10839"/>
                  </a:cubicBezTo>
                  <a:cubicBezTo>
                    <a:pt x="98848" y="9962"/>
                    <a:pt x="95640" y="9761"/>
                    <a:pt x="93811" y="9310"/>
                  </a:cubicBezTo>
                  <a:cubicBezTo>
                    <a:pt x="93588" y="9253"/>
                    <a:pt x="93354" y="9226"/>
                    <a:pt x="93109" y="9226"/>
                  </a:cubicBezTo>
                  <a:cubicBezTo>
                    <a:pt x="91312" y="9226"/>
                    <a:pt x="88990" y="10653"/>
                    <a:pt x="87269" y="11866"/>
                  </a:cubicBezTo>
                  <a:cubicBezTo>
                    <a:pt x="85289" y="13245"/>
                    <a:pt x="81906" y="14598"/>
                    <a:pt x="79425" y="15125"/>
                  </a:cubicBezTo>
                  <a:cubicBezTo>
                    <a:pt x="76918" y="15651"/>
                    <a:pt x="76217" y="17881"/>
                    <a:pt x="76217" y="17881"/>
                  </a:cubicBezTo>
                  <a:cubicBezTo>
                    <a:pt x="73485" y="16829"/>
                    <a:pt x="71054" y="15200"/>
                    <a:pt x="69099" y="13044"/>
                  </a:cubicBezTo>
                  <a:cubicBezTo>
                    <a:pt x="68347" y="12242"/>
                    <a:pt x="67720" y="11515"/>
                    <a:pt x="67470" y="11114"/>
                  </a:cubicBezTo>
                  <a:cubicBezTo>
                    <a:pt x="67290" y="10819"/>
                    <a:pt x="66897" y="10716"/>
                    <a:pt x="66374" y="10716"/>
                  </a:cubicBezTo>
                  <a:cubicBezTo>
                    <a:pt x="65179" y="10716"/>
                    <a:pt x="63303" y="11252"/>
                    <a:pt x="61722" y="11252"/>
                  </a:cubicBezTo>
                  <a:cubicBezTo>
                    <a:pt x="61296" y="11252"/>
                    <a:pt x="60891" y="11213"/>
                    <a:pt x="60527" y="11114"/>
                  </a:cubicBezTo>
                  <a:cubicBezTo>
                    <a:pt x="58197" y="10488"/>
                    <a:pt x="55164" y="8884"/>
                    <a:pt x="54638" y="8708"/>
                  </a:cubicBezTo>
                  <a:cubicBezTo>
                    <a:pt x="54561" y="8684"/>
                    <a:pt x="54434" y="8673"/>
                    <a:pt x="54268" y="8673"/>
                  </a:cubicBezTo>
                  <a:cubicBezTo>
                    <a:pt x="53229" y="8673"/>
                    <a:pt x="50656" y="9094"/>
                    <a:pt x="49274" y="9310"/>
                  </a:cubicBezTo>
                  <a:cubicBezTo>
                    <a:pt x="47928" y="9520"/>
                    <a:pt x="44444" y="11338"/>
                    <a:pt x="43049" y="11338"/>
                  </a:cubicBezTo>
                  <a:cubicBezTo>
                    <a:pt x="42782" y="11338"/>
                    <a:pt x="42592" y="11271"/>
                    <a:pt x="42507" y="11114"/>
                  </a:cubicBezTo>
                  <a:cubicBezTo>
                    <a:pt x="42257" y="10650"/>
                    <a:pt x="41440" y="10446"/>
                    <a:pt x="40498" y="10446"/>
                  </a:cubicBezTo>
                  <a:cubicBezTo>
                    <a:pt x="39459" y="10446"/>
                    <a:pt x="38269" y="10694"/>
                    <a:pt x="37520" y="11114"/>
                  </a:cubicBezTo>
                  <a:cubicBezTo>
                    <a:pt x="36091" y="11917"/>
                    <a:pt x="31279" y="15125"/>
                    <a:pt x="31279" y="15125"/>
                  </a:cubicBezTo>
                  <a:cubicBezTo>
                    <a:pt x="31279" y="15125"/>
                    <a:pt x="29296" y="15203"/>
                    <a:pt x="27395" y="15203"/>
                  </a:cubicBezTo>
                  <a:cubicBezTo>
                    <a:pt x="26445" y="15203"/>
                    <a:pt x="25515" y="15183"/>
                    <a:pt x="24863" y="15125"/>
                  </a:cubicBezTo>
                  <a:cubicBezTo>
                    <a:pt x="24735" y="15112"/>
                    <a:pt x="24591" y="15106"/>
                    <a:pt x="24432" y="15106"/>
                  </a:cubicBezTo>
                  <a:cubicBezTo>
                    <a:pt x="22132" y="15106"/>
                    <a:pt x="16868" y="16378"/>
                    <a:pt x="16868" y="16378"/>
                  </a:cubicBezTo>
                  <a:cubicBezTo>
                    <a:pt x="16868" y="16378"/>
                    <a:pt x="14036" y="10338"/>
                    <a:pt x="12607" y="8708"/>
                  </a:cubicBezTo>
                  <a:cubicBezTo>
                    <a:pt x="11179" y="7079"/>
                    <a:pt x="2382" y="5851"/>
                    <a:pt x="2382" y="5851"/>
                  </a:cubicBezTo>
                  <a:lnTo>
                    <a:pt x="1" y="5851"/>
                  </a:lnTo>
                  <a:lnTo>
                    <a:pt x="1" y="108057"/>
                  </a:lnTo>
                  <a:lnTo>
                    <a:pt x="188247" y="108057"/>
                  </a:lnTo>
                  <a:lnTo>
                    <a:pt x="188247" y="1741"/>
                  </a:lnTo>
                  <a:lnTo>
                    <a:pt x="186217" y="312"/>
                  </a:lnTo>
                  <a:cubicBezTo>
                    <a:pt x="186217" y="312"/>
                    <a:pt x="184079" y="1"/>
                    <a:pt x="1823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966800" y="4649925"/>
              <a:ext cx="269450" cy="285300"/>
            </a:xfrm>
            <a:custGeom>
              <a:avLst/>
              <a:gdLst/>
              <a:ahLst/>
              <a:cxnLst/>
              <a:rect l="l" t="t" r="r" b="b"/>
              <a:pathLst>
                <a:path w="10778" h="11412" extrusionOk="0">
                  <a:moveTo>
                    <a:pt x="6087" y="1"/>
                  </a:moveTo>
                  <a:cubicBezTo>
                    <a:pt x="6072" y="1"/>
                    <a:pt x="6056" y="3"/>
                    <a:pt x="6040" y="8"/>
                  </a:cubicBezTo>
                  <a:cubicBezTo>
                    <a:pt x="5138" y="259"/>
                    <a:pt x="5439" y="8128"/>
                    <a:pt x="5439" y="8128"/>
                  </a:cubicBezTo>
                  <a:cubicBezTo>
                    <a:pt x="5439" y="8128"/>
                    <a:pt x="3751" y="2268"/>
                    <a:pt x="2711" y="2268"/>
                  </a:cubicBezTo>
                  <a:cubicBezTo>
                    <a:pt x="2675" y="2268"/>
                    <a:pt x="2641" y="2275"/>
                    <a:pt x="2607" y="2289"/>
                  </a:cubicBezTo>
                  <a:cubicBezTo>
                    <a:pt x="1579" y="2690"/>
                    <a:pt x="4537" y="8830"/>
                    <a:pt x="4537" y="8830"/>
                  </a:cubicBezTo>
                  <a:cubicBezTo>
                    <a:pt x="4537" y="8830"/>
                    <a:pt x="2666" y="6435"/>
                    <a:pt x="1466" y="6435"/>
                  </a:cubicBezTo>
                  <a:cubicBezTo>
                    <a:pt x="1355" y="6435"/>
                    <a:pt x="1250" y="6455"/>
                    <a:pt x="1153" y="6499"/>
                  </a:cubicBezTo>
                  <a:cubicBezTo>
                    <a:pt x="0" y="7026"/>
                    <a:pt x="6040" y="11412"/>
                    <a:pt x="6040" y="11412"/>
                  </a:cubicBezTo>
                  <a:cubicBezTo>
                    <a:pt x="6040" y="11412"/>
                    <a:pt x="10777" y="2665"/>
                    <a:pt x="9524" y="2489"/>
                  </a:cubicBezTo>
                  <a:cubicBezTo>
                    <a:pt x="9503" y="2486"/>
                    <a:pt x="9482" y="2485"/>
                    <a:pt x="9460" y="2485"/>
                  </a:cubicBezTo>
                  <a:cubicBezTo>
                    <a:pt x="8217" y="2485"/>
                    <a:pt x="6667" y="7401"/>
                    <a:pt x="6667" y="7401"/>
                  </a:cubicBezTo>
                  <a:cubicBezTo>
                    <a:pt x="6667" y="7401"/>
                    <a:pt x="6933" y="1"/>
                    <a:pt x="60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a:off x="8598813" y="4487700"/>
              <a:ext cx="263825" cy="289300"/>
            </a:xfrm>
            <a:custGeom>
              <a:avLst/>
              <a:gdLst/>
              <a:ahLst/>
              <a:cxnLst/>
              <a:rect l="l" t="t" r="r" b="b"/>
              <a:pathLst>
                <a:path w="10553" h="11572" extrusionOk="0">
                  <a:moveTo>
                    <a:pt x="4602" y="0"/>
                  </a:moveTo>
                  <a:cubicBezTo>
                    <a:pt x="4565" y="0"/>
                    <a:pt x="4526" y="6"/>
                    <a:pt x="4487" y="18"/>
                  </a:cubicBezTo>
                  <a:cubicBezTo>
                    <a:pt x="3008" y="444"/>
                    <a:pt x="5013" y="8489"/>
                    <a:pt x="5013" y="8489"/>
                  </a:cubicBezTo>
                  <a:cubicBezTo>
                    <a:pt x="5013" y="8489"/>
                    <a:pt x="2753" y="4840"/>
                    <a:pt x="1496" y="4840"/>
                  </a:cubicBezTo>
                  <a:cubicBezTo>
                    <a:pt x="1371" y="4840"/>
                    <a:pt x="1256" y="4876"/>
                    <a:pt x="1154" y="4955"/>
                  </a:cubicBezTo>
                  <a:cubicBezTo>
                    <a:pt x="1" y="5832"/>
                    <a:pt x="4612" y="9642"/>
                    <a:pt x="4612" y="9642"/>
                  </a:cubicBezTo>
                  <a:cubicBezTo>
                    <a:pt x="4612" y="9642"/>
                    <a:pt x="3081" y="8497"/>
                    <a:pt x="1960" y="8497"/>
                  </a:cubicBezTo>
                  <a:cubicBezTo>
                    <a:pt x="1543" y="8497"/>
                    <a:pt x="1182" y="8656"/>
                    <a:pt x="978" y="9091"/>
                  </a:cubicBezTo>
                  <a:cubicBezTo>
                    <a:pt x="201" y="10695"/>
                    <a:pt x="6166" y="11572"/>
                    <a:pt x="6166" y="11572"/>
                  </a:cubicBezTo>
                  <a:cubicBezTo>
                    <a:pt x="6166" y="11572"/>
                    <a:pt x="10552" y="6785"/>
                    <a:pt x="9449" y="6284"/>
                  </a:cubicBezTo>
                  <a:cubicBezTo>
                    <a:pt x="9354" y="6241"/>
                    <a:pt x="9260" y="6222"/>
                    <a:pt x="9167" y="6222"/>
                  </a:cubicBezTo>
                  <a:cubicBezTo>
                    <a:pt x="8167" y="6222"/>
                    <a:pt x="7369" y="8489"/>
                    <a:pt x="7369" y="8489"/>
                  </a:cubicBezTo>
                  <a:cubicBezTo>
                    <a:pt x="7369" y="8489"/>
                    <a:pt x="8647" y="2399"/>
                    <a:pt x="7570" y="2349"/>
                  </a:cubicBezTo>
                  <a:cubicBezTo>
                    <a:pt x="7563" y="2348"/>
                    <a:pt x="7556" y="2348"/>
                    <a:pt x="7549" y="2348"/>
                  </a:cubicBezTo>
                  <a:cubicBezTo>
                    <a:pt x="6488" y="2348"/>
                    <a:pt x="6166" y="7963"/>
                    <a:pt x="6166" y="7963"/>
                  </a:cubicBezTo>
                  <a:cubicBezTo>
                    <a:pt x="6166" y="7963"/>
                    <a:pt x="6000" y="0"/>
                    <a:pt x="46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1" name="Google Shape;1051;p13"/>
            <p:cNvGrpSpPr/>
            <p:nvPr/>
          </p:nvGrpSpPr>
          <p:grpSpPr>
            <a:xfrm>
              <a:off x="356300" y="4402988"/>
              <a:ext cx="525725" cy="458700"/>
              <a:chOff x="159250" y="4542025"/>
              <a:chExt cx="525725" cy="458700"/>
            </a:xfrm>
          </p:grpSpPr>
          <p:sp>
            <p:nvSpPr>
              <p:cNvPr id="1052" name="Google Shape;1052;p13"/>
              <p:cNvSpPr/>
              <p:nvPr/>
            </p:nvSpPr>
            <p:spPr>
              <a:xfrm>
                <a:off x="431175" y="4553800"/>
                <a:ext cx="158550" cy="446925"/>
              </a:xfrm>
              <a:custGeom>
                <a:avLst/>
                <a:gdLst/>
                <a:ahLst/>
                <a:cxnLst/>
                <a:rect l="l" t="t" r="r" b="b"/>
                <a:pathLst>
                  <a:path w="6342" h="17877" extrusionOk="0">
                    <a:moveTo>
                      <a:pt x="3155" y="0"/>
                    </a:moveTo>
                    <a:cubicBezTo>
                      <a:pt x="383" y="0"/>
                      <a:pt x="1" y="17877"/>
                      <a:pt x="1" y="17877"/>
                    </a:cubicBezTo>
                    <a:cubicBezTo>
                      <a:pt x="1" y="17877"/>
                      <a:pt x="6341" y="959"/>
                      <a:pt x="3359" y="32"/>
                    </a:cubicBezTo>
                    <a:cubicBezTo>
                      <a:pt x="3290" y="11"/>
                      <a:pt x="3221" y="0"/>
                      <a:pt x="3155" y="0"/>
                    </a:cubicBezTo>
                    <a:close/>
                  </a:path>
                </a:pathLst>
              </a:custGeom>
              <a:solidFill>
                <a:srgbClr val="1F16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431175" y="4607350"/>
                <a:ext cx="253800" cy="393375"/>
              </a:xfrm>
              <a:custGeom>
                <a:avLst/>
                <a:gdLst/>
                <a:ahLst/>
                <a:cxnLst/>
                <a:rect l="l" t="t" r="r" b="b"/>
                <a:pathLst>
                  <a:path w="10152" h="15735" extrusionOk="0">
                    <a:moveTo>
                      <a:pt x="7114" y="0"/>
                    </a:moveTo>
                    <a:cubicBezTo>
                      <a:pt x="4426" y="0"/>
                      <a:pt x="1" y="15735"/>
                      <a:pt x="1" y="15735"/>
                    </a:cubicBezTo>
                    <a:cubicBezTo>
                      <a:pt x="1" y="15735"/>
                      <a:pt x="10151" y="2226"/>
                      <a:pt x="7570" y="171"/>
                    </a:cubicBezTo>
                    <a:cubicBezTo>
                      <a:pt x="7424" y="55"/>
                      <a:pt x="7272" y="0"/>
                      <a:pt x="7114" y="0"/>
                    </a:cubicBezTo>
                    <a:close/>
                  </a:path>
                </a:pathLst>
              </a:custGeom>
              <a:solidFill>
                <a:srgbClr val="1F16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339700" y="4542025"/>
                <a:ext cx="151700" cy="458700"/>
              </a:xfrm>
              <a:custGeom>
                <a:avLst/>
                <a:gdLst/>
                <a:ahLst/>
                <a:cxnLst/>
                <a:rect l="l" t="t" r="r" b="b"/>
                <a:pathLst>
                  <a:path w="6068" h="18348" extrusionOk="0">
                    <a:moveTo>
                      <a:pt x="3101" y="1"/>
                    </a:moveTo>
                    <a:cubicBezTo>
                      <a:pt x="3087" y="1"/>
                      <a:pt x="3072" y="1"/>
                      <a:pt x="3058" y="2"/>
                    </a:cubicBezTo>
                    <a:cubicBezTo>
                      <a:pt x="0" y="177"/>
                      <a:pt x="3660" y="18348"/>
                      <a:pt x="3660" y="18348"/>
                    </a:cubicBezTo>
                    <a:cubicBezTo>
                      <a:pt x="3660" y="18348"/>
                      <a:pt x="6068" y="1"/>
                      <a:pt x="3101" y="1"/>
                    </a:cubicBezTo>
                    <a:close/>
                  </a:path>
                </a:pathLst>
              </a:custGeom>
              <a:solidFill>
                <a:srgbClr val="1F16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240700" y="4566100"/>
                <a:ext cx="190500" cy="434625"/>
              </a:xfrm>
              <a:custGeom>
                <a:avLst/>
                <a:gdLst/>
                <a:ahLst/>
                <a:cxnLst/>
                <a:rect l="l" t="t" r="r" b="b"/>
                <a:pathLst>
                  <a:path w="7620" h="17385" extrusionOk="0">
                    <a:moveTo>
                      <a:pt x="3147" y="1"/>
                    </a:moveTo>
                    <a:cubicBezTo>
                      <a:pt x="3051" y="1"/>
                      <a:pt x="2955" y="22"/>
                      <a:pt x="2858" y="66"/>
                    </a:cubicBezTo>
                    <a:cubicBezTo>
                      <a:pt x="1" y="1395"/>
                      <a:pt x="7620" y="17385"/>
                      <a:pt x="7620" y="17385"/>
                    </a:cubicBezTo>
                    <a:cubicBezTo>
                      <a:pt x="7620" y="17385"/>
                      <a:pt x="5865" y="1"/>
                      <a:pt x="3147" y="1"/>
                    </a:cubicBezTo>
                    <a:close/>
                  </a:path>
                </a:pathLst>
              </a:custGeom>
              <a:solidFill>
                <a:srgbClr val="1F16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159250" y="4624950"/>
                <a:ext cx="271950" cy="375775"/>
              </a:xfrm>
              <a:custGeom>
                <a:avLst/>
                <a:gdLst/>
                <a:ahLst/>
                <a:cxnLst/>
                <a:rect l="l" t="t" r="r" b="b"/>
                <a:pathLst>
                  <a:path w="10878" h="15031" extrusionOk="0">
                    <a:moveTo>
                      <a:pt x="2966" y="1"/>
                    </a:moveTo>
                    <a:cubicBezTo>
                      <a:pt x="2783" y="1"/>
                      <a:pt x="2613" y="70"/>
                      <a:pt x="2457" y="219"/>
                    </a:cubicBezTo>
                    <a:cubicBezTo>
                      <a:pt x="0" y="2524"/>
                      <a:pt x="10878" y="15031"/>
                      <a:pt x="10878" y="15031"/>
                    </a:cubicBezTo>
                    <a:cubicBezTo>
                      <a:pt x="10878" y="15031"/>
                      <a:pt x="5648" y="1"/>
                      <a:pt x="2966" y="1"/>
                    </a:cubicBezTo>
                    <a:close/>
                  </a:path>
                </a:pathLst>
              </a:custGeom>
              <a:solidFill>
                <a:srgbClr val="1F16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7" name="Google Shape;1057;p13"/>
          <p:cNvSpPr/>
          <p:nvPr/>
        </p:nvSpPr>
        <p:spPr>
          <a:xfrm>
            <a:off x="-1658617" y="276192"/>
            <a:ext cx="3375672" cy="783424"/>
          </a:xfrm>
          <a:custGeom>
            <a:avLst/>
            <a:gdLst/>
            <a:ahLst/>
            <a:cxnLst/>
            <a:rect l="l" t="t" r="r" b="b"/>
            <a:pathLst>
              <a:path w="31179" h="7236" extrusionOk="0">
                <a:moveTo>
                  <a:pt x="9813" y="0"/>
                </a:moveTo>
                <a:cubicBezTo>
                  <a:pt x="7606" y="0"/>
                  <a:pt x="6160" y="1549"/>
                  <a:pt x="5639" y="3200"/>
                </a:cubicBezTo>
                <a:cubicBezTo>
                  <a:pt x="4837" y="5681"/>
                  <a:pt x="6041" y="6383"/>
                  <a:pt x="3609" y="6809"/>
                </a:cubicBezTo>
                <a:cubicBezTo>
                  <a:pt x="1730" y="7160"/>
                  <a:pt x="0" y="7235"/>
                  <a:pt x="2381" y="7235"/>
                </a:cubicBezTo>
                <a:lnTo>
                  <a:pt x="30201" y="7235"/>
                </a:lnTo>
                <a:cubicBezTo>
                  <a:pt x="30777" y="7235"/>
                  <a:pt x="31178" y="6283"/>
                  <a:pt x="30652" y="6057"/>
                </a:cubicBezTo>
                <a:lnTo>
                  <a:pt x="30652" y="6057"/>
                </a:lnTo>
                <a:cubicBezTo>
                  <a:pt x="30064" y="6625"/>
                  <a:pt x="29595" y="6819"/>
                  <a:pt x="29245" y="6819"/>
                </a:cubicBezTo>
                <a:cubicBezTo>
                  <a:pt x="28744" y="6819"/>
                  <a:pt x="28486" y="6423"/>
                  <a:pt x="28472" y="6158"/>
                </a:cubicBezTo>
                <a:cubicBezTo>
                  <a:pt x="28422" y="5656"/>
                  <a:pt x="28998" y="5305"/>
                  <a:pt x="29048" y="4804"/>
                </a:cubicBezTo>
                <a:cubicBezTo>
                  <a:pt x="29110" y="4388"/>
                  <a:pt x="28726" y="3840"/>
                  <a:pt x="28055" y="3840"/>
                </a:cubicBezTo>
                <a:cubicBezTo>
                  <a:pt x="27634" y="3840"/>
                  <a:pt x="27100" y="4055"/>
                  <a:pt x="26492" y="4654"/>
                </a:cubicBezTo>
                <a:cubicBezTo>
                  <a:pt x="25774" y="5372"/>
                  <a:pt x="25270" y="5876"/>
                  <a:pt x="24406" y="5876"/>
                </a:cubicBezTo>
                <a:cubicBezTo>
                  <a:pt x="23854" y="5876"/>
                  <a:pt x="23154" y="5669"/>
                  <a:pt x="22156" y="5180"/>
                </a:cubicBezTo>
                <a:cubicBezTo>
                  <a:pt x="20815" y="4527"/>
                  <a:pt x="19172" y="3559"/>
                  <a:pt x="17227" y="3559"/>
                </a:cubicBezTo>
                <a:cubicBezTo>
                  <a:pt x="16262" y="3559"/>
                  <a:pt x="15224" y="3797"/>
                  <a:pt x="14111" y="4428"/>
                </a:cubicBezTo>
                <a:cubicBezTo>
                  <a:pt x="14512" y="3326"/>
                  <a:pt x="14061" y="1496"/>
                  <a:pt x="12782" y="819"/>
                </a:cubicBezTo>
                <a:cubicBezTo>
                  <a:pt x="11680" y="243"/>
                  <a:pt x="10687" y="0"/>
                  <a:pt x="98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7871956" y="768374"/>
            <a:ext cx="2127534" cy="459569"/>
          </a:xfrm>
          <a:custGeom>
            <a:avLst/>
            <a:gdLst/>
            <a:ahLst/>
            <a:cxnLst/>
            <a:rect l="l" t="t" r="r" b="b"/>
            <a:pathLst>
              <a:path w="25684" h="5548" extrusionOk="0">
                <a:moveTo>
                  <a:pt x="17517" y="0"/>
                </a:moveTo>
                <a:cubicBezTo>
                  <a:pt x="15433" y="0"/>
                  <a:pt x="13172" y="978"/>
                  <a:pt x="12382" y="2615"/>
                </a:cubicBezTo>
                <a:cubicBezTo>
                  <a:pt x="11623" y="2197"/>
                  <a:pt x="10820" y="2008"/>
                  <a:pt x="10053" y="2008"/>
                </a:cubicBezTo>
                <a:cubicBezTo>
                  <a:pt x="8337" y="2008"/>
                  <a:pt x="6794" y="2949"/>
                  <a:pt x="6292" y="4369"/>
                </a:cubicBezTo>
                <a:cubicBezTo>
                  <a:pt x="5754" y="4282"/>
                  <a:pt x="5234" y="4244"/>
                  <a:pt x="4738" y="4244"/>
                </a:cubicBezTo>
                <a:cubicBezTo>
                  <a:pt x="2390" y="4244"/>
                  <a:pt x="580" y="5092"/>
                  <a:pt x="1" y="5547"/>
                </a:cubicBezTo>
                <a:lnTo>
                  <a:pt x="25189" y="5547"/>
                </a:lnTo>
                <a:cubicBezTo>
                  <a:pt x="25684" y="3528"/>
                  <a:pt x="24332" y="1628"/>
                  <a:pt x="22513" y="1628"/>
                </a:cubicBezTo>
                <a:cubicBezTo>
                  <a:pt x="22119" y="1628"/>
                  <a:pt x="21703" y="1717"/>
                  <a:pt x="21279" y="1913"/>
                </a:cubicBezTo>
                <a:cubicBezTo>
                  <a:pt x="20644" y="588"/>
                  <a:pt x="19134" y="0"/>
                  <a:pt x="175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txBox="1">
            <a:spLocks noGrp="1"/>
          </p:cNvSpPr>
          <p:nvPr>
            <p:ph type="title"/>
          </p:nvPr>
        </p:nvSpPr>
        <p:spPr>
          <a:xfrm>
            <a:off x="2233125" y="1637625"/>
            <a:ext cx="2247000" cy="35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0" name="Google Shape;1060;p13"/>
          <p:cNvSpPr txBox="1">
            <a:spLocks noGrp="1"/>
          </p:cNvSpPr>
          <p:nvPr>
            <p:ph type="title" idx="2" hasCustomPrompt="1"/>
          </p:nvPr>
        </p:nvSpPr>
        <p:spPr>
          <a:xfrm>
            <a:off x="1339125" y="1927050"/>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61" name="Google Shape;1061;p13"/>
          <p:cNvSpPr txBox="1">
            <a:spLocks noGrp="1"/>
          </p:cNvSpPr>
          <p:nvPr>
            <p:ph type="subTitle" idx="1"/>
          </p:nvPr>
        </p:nvSpPr>
        <p:spPr>
          <a:xfrm>
            <a:off x="2233125" y="1996425"/>
            <a:ext cx="22470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62" name="Google Shape;1062;p13"/>
          <p:cNvSpPr txBox="1">
            <a:spLocks noGrp="1"/>
          </p:cNvSpPr>
          <p:nvPr>
            <p:ph type="title" idx="3"/>
          </p:nvPr>
        </p:nvSpPr>
        <p:spPr>
          <a:xfrm>
            <a:off x="5557875" y="1637625"/>
            <a:ext cx="2247000" cy="35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3" name="Google Shape;1063;p13"/>
          <p:cNvSpPr txBox="1">
            <a:spLocks noGrp="1"/>
          </p:cNvSpPr>
          <p:nvPr>
            <p:ph type="title" idx="4" hasCustomPrompt="1"/>
          </p:nvPr>
        </p:nvSpPr>
        <p:spPr>
          <a:xfrm>
            <a:off x="4663875" y="1927050"/>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64" name="Google Shape;1064;p13"/>
          <p:cNvSpPr txBox="1">
            <a:spLocks noGrp="1"/>
          </p:cNvSpPr>
          <p:nvPr>
            <p:ph type="subTitle" idx="5"/>
          </p:nvPr>
        </p:nvSpPr>
        <p:spPr>
          <a:xfrm>
            <a:off x="5557875" y="1996425"/>
            <a:ext cx="22470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65" name="Google Shape;1065;p13"/>
          <p:cNvSpPr txBox="1">
            <a:spLocks noGrp="1"/>
          </p:cNvSpPr>
          <p:nvPr>
            <p:ph type="title" idx="6"/>
          </p:nvPr>
        </p:nvSpPr>
        <p:spPr>
          <a:xfrm>
            <a:off x="2233125" y="3092250"/>
            <a:ext cx="2247000" cy="35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6" name="Google Shape;1066;p13"/>
          <p:cNvSpPr txBox="1">
            <a:spLocks noGrp="1"/>
          </p:cNvSpPr>
          <p:nvPr>
            <p:ph type="title" idx="7" hasCustomPrompt="1"/>
          </p:nvPr>
        </p:nvSpPr>
        <p:spPr>
          <a:xfrm>
            <a:off x="1339125" y="3383250"/>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067" name="Google Shape;1067;p13"/>
          <p:cNvSpPr txBox="1">
            <a:spLocks noGrp="1"/>
          </p:cNvSpPr>
          <p:nvPr>
            <p:ph type="subTitle" idx="8"/>
          </p:nvPr>
        </p:nvSpPr>
        <p:spPr>
          <a:xfrm>
            <a:off x="2233125" y="3451075"/>
            <a:ext cx="22470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68" name="Google Shape;1068;p13"/>
          <p:cNvSpPr txBox="1">
            <a:spLocks noGrp="1"/>
          </p:cNvSpPr>
          <p:nvPr>
            <p:ph type="title" idx="9"/>
          </p:nvPr>
        </p:nvSpPr>
        <p:spPr>
          <a:xfrm>
            <a:off x="5557875" y="3092250"/>
            <a:ext cx="2247000" cy="35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9" name="Google Shape;1069;p13"/>
          <p:cNvSpPr txBox="1">
            <a:spLocks noGrp="1"/>
          </p:cNvSpPr>
          <p:nvPr>
            <p:ph type="title" idx="13" hasCustomPrompt="1"/>
          </p:nvPr>
        </p:nvSpPr>
        <p:spPr>
          <a:xfrm>
            <a:off x="4663875" y="3383250"/>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070" name="Google Shape;1070;p13"/>
          <p:cNvSpPr txBox="1">
            <a:spLocks noGrp="1"/>
          </p:cNvSpPr>
          <p:nvPr>
            <p:ph type="subTitle" idx="14"/>
          </p:nvPr>
        </p:nvSpPr>
        <p:spPr>
          <a:xfrm>
            <a:off x="5557875" y="3451075"/>
            <a:ext cx="22470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71" name="Google Shape;1071;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CUSTOM_10">
    <p:spTree>
      <p:nvGrpSpPr>
        <p:cNvPr id="1" name="Shape 1143"/>
        <p:cNvGrpSpPr/>
        <p:nvPr/>
      </p:nvGrpSpPr>
      <p:grpSpPr>
        <a:xfrm>
          <a:off x="0" y="0"/>
          <a:ext cx="0" cy="0"/>
          <a:chOff x="0" y="0"/>
          <a:chExt cx="0" cy="0"/>
        </a:xfrm>
      </p:grpSpPr>
      <p:grpSp>
        <p:nvGrpSpPr>
          <p:cNvPr id="1144" name="Google Shape;1144;p16"/>
          <p:cNvGrpSpPr/>
          <p:nvPr/>
        </p:nvGrpSpPr>
        <p:grpSpPr>
          <a:xfrm>
            <a:off x="-234379" y="208798"/>
            <a:ext cx="10069936" cy="4975900"/>
            <a:chOff x="1401150" y="771825"/>
            <a:chExt cx="4782000" cy="2362950"/>
          </a:xfrm>
        </p:grpSpPr>
        <p:sp>
          <p:nvSpPr>
            <p:cNvPr id="1145" name="Google Shape;1145;p16"/>
            <p:cNvSpPr/>
            <p:nvPr/>
          </p:nvSpPr>
          <p:spPr>
            <a:xfrm>
              <a:off x="1401150" y="771825"/>
              <a:ext cx="4782000" cy="2362950"/>
            </a:xfrm>
            <a:custGeom>
              <a:avLst/>
              <a:gdLst/>
              <a:ahLst/>
              <a:cxnLst/>
              <a:rect l="l" t="t" r="r" b="b"/>
              <a:pathLst>
                <a:path w="191280" h="94518" extrusionOk="0">
                  <a:moveTo>
                    <a:pt x="14712" y="1960"/>
                  </a:moveTo>
                  <a:cubicBezTo>
                    <a:pt x="15589" y="1960"/>
                    <a:pt x="16441" y="2286"/>
                    <a:pt x="17093" y="2888"/>
                  </a:cubicBezTo>
                  <a:cubicBezTo>
                    <a:pt x="18221" y="3890"/>
                    <a:pt x="18672" y="5269"/>
                    <a:pt x="18772" y="6522"/>
                  </a:cubicBezTo>
                  <a:lnTo>
                    <a:pt x="18321" y="6321"/>
                  </a:lnTo>
                  <a:cubicBezTo>
                    <a:pt x="18293" y="6307"/>
                    <a:pt x="18265" y="6301"/>
                    <a:pt x="18238" y="6301"/>
                  </a:cubicBezTo>
                  <a:cubicBezTo>
                    <a:pt x="18169" y="6301"/>
                    <a:pt x="18107" y="6342"/>
                    <a:pt x="18070" y="6397"/>
                  </a:cubicBezTo>
                  <a:cubicBezTo>
                    <a:pt x="18045" y="6497"/>
                    <a:pt x="18070" y="6597"/>
                    <a:pt x="18171" y="6647"/>
                  </a:cubicBezTo>
                  <a:lnTo>
                    <a:pt x="18672" y="6873"/>
                  </a:lnTo>
                  <a:lnTo>
                    <a:pt x="18321" y="7299"/>
                  </a:lnTo>
                  <a:cubicBezTo>
                    <a:pt x="18246" y="7374"/>
                    <a:pt x="18246" y="7474"/>
                    <a:pt x="18321" y="7549"/>
                  </a:cubicBezTo>
                  <a:cubicBezTo>
                    <a:pt x="18371" y="7574"/>
                    <a:pt x="18396" y="7600"/>
                    <a:pt x="18446" y="7600"/>
                  </a:cubicBezTo>
                  <a:cubicBezTo>
                    <a:pt x="18496" y="7600"/>
                    <a:pt x="18547" y="7574"/>
                    <a:pt x="18572" y="7524"/>
                  </a:cubicBezTo>
                  <a:lnTo>
                    <a:pt x="18822" y="7249"/>
                  </a:lnTo>
                  <a:lnTo>
                    <a:pt x="18822" y="7249"/>
                  </a:lnTo>
                  <a:cubicBezTo>
                    <a:pt x="18822" y="7850"/>
                    <a:pt x="18772" y="8402"/>
                    <a:pt x="18722" y="8828"/>
                  </a:cubicBezTo>
                  <a:cubicBezTo>
                    <a:pt x="18647" y="9429"/>
                    <a:pt x="18496" y="10031"/>
                    <a:pt x="18346" y="10607"/>
                  </a:cubicBezTo>
                  <a:cubicBezTo>
                    <a:pt x="18196" y="10532"/>
                    <a:pt x="18045" y="10482"/>
                    <a:pt x="17895" y="10432"/>
                  </a:cubicBezTo>
                  <a:cubicBezTo>
                    <a:pt x="17882" y="10427"/>
                    <a:pt x="17868" y="10425"/>
                    <a:pt x="17854" y="10425"/>
                  </a:cubicBezTo>
                  <a:cubicBezTo>
                    <a:pt x="17787" y="10425"/>
                    <a:pt x="17711" y="10474"/>
                    <a:pt x="17669" y="10557"/>
                  </a:cubicBezTo>
                  <a:cubicBezTo>
                    <a:pt x="17644" y="10657"/>
                    <a:pt x="17694" y="10757"/>
                    <a:pt x="17795" y="10783"/>
                  </a:cubicBezTo>
                  <a:cubicBezTo>
                    <a:pt x="17945" y="10833"/>
                    <a:pt x="18095" y="10883"/>
                    <a:pt x="18221" y="10933"/>
                  </a:cubicBezTo>
                  <a:cubicBezTo>
                    <a:pt x="17970" y="11760"/>
                    <a:pt x="17619" y="12537"/>
                    <a:pt x="17193" y="13289"/>
                  </a:cubicBezTo>
                  <a:lnTo>
                    <a:pt x="14261" y="6622"/>
                  </a:lnTo>
                  <a:lnTo>
                    <a:pt x="11604" y="6622"/>
                  </a:lnTo>
                  <a:lnTo>
                    <a:pt x="13283" y="12286"/>
                  </a:lnTo>
                  <a:cubicBezTo>
                    <a:pt x="11780" y="10006"/>
                    <a:pt x="11153" y="7324"/>
                    <a:pt x="11629" y="4868"/>
                  </a:cubicBezTo>
                  <a:lnTo>
                    <a:pt x="11629" y="4868"/>
                  </a:lnTo>
                  <a:cubicBezTo>
                    <a:pt x="11729" y="4943"/>
                    <a:pt x="11830" y="5018"/>
                    <a:pt x="11905" y="5093"/>
                  </a:cubicBezTo>
                  <a:cubicBezTo>
                    <a:pt x="11955" y="5118"/>
                    <a:pt x="11980" y="5143"/>
                    <a:pt x="12030" y="5143"/>
                  </a:cubicBezTo>
                  <a:cubicBezTo>
                    <a:pt x="12080" y="5143"/>
                    <a:pt x="12130" y="5118"/>
                    <a:pt x="12156" y="5068"/>
                  </a:cubicBezTo>
                  <a:cubicBezTo>
                    <a:pt x="12231" y="4993"/>
                    <a:pt x="12231" y="4893"/>
                    <a:pt x="12156" y="4818"/>
                  </a:cubicBezTo>
                  <a:cubicBezTo>
                    <a:pt x="12005" y="4692"/>
                    <a:pt x="11855" y="4592"/>
                    <a:pt x="11704" y="4517"/>
                  </a:cubicBezTo>
                  <a:cubicBezTo>
                    <a:pt x="11830" y="3915"/>
                    <a:pt x="12055" y="3314"/>
                    <a:pt x="12481" y="2863"/>
                  </a:cubicBezTo>
                  <a:cubicBezTo>
                    <a:pt x="12481" y="2963"/>
                    <a:pt x="12481" y="3038"/>
                    <a:pt x="12506" y="3138"/>
                  </a:cubicBezTo>
                  <a:cubicBezTo>
                    <a:pt x="12506" y="3239"/>
                    <a:pt x="12582" y="3314"/>
                    <a:pt x="12682" y="3314"/>
                  </a:cubicBezTo>
                  <a:cubicBezTo>
                    <a:pt x="12782" y="3314"/>
                    <a:pt x="12857" y="3214"/>
                    <a:pt x="12857" y="3113"/>
                  </a:cubicBezTo>
                  <a:cubicBezTo>
                    <a:pt x="12832" y="2938"/>
                    <a:pt x="12832" y="2787"/>
                    <a:pt x="12857" y="2612"/>
                  </a:cubicBezTo>
                  <a:lnTo>
                    <a:pt x="13684" y="2888"/>
                  </a:lnTo>
                  <a:cubicBezTo>
                    <a:pt x="13709" y="2913"/>
                    <a:pt x="13709" y="2913"/>
                    <a:pt x="13735" y="2913"/>
                  </a:cubicBezTo>
                  <a:cubicBezTo>
                    <a:pt x="13810" y="2913"/>
                    <a:pt x="13885" y="2863"/>
                    <a:pt x="13910" y="2787"/>
                  </a:cubicBezTo>
                  <a:cubicBezTo>
                    <a:pt x="13935" y="2687"/>
                    <a:pt x="13885" y="2587"/>
                    <a:pt x="13810" y="2562"/>
                  </a:cubicBezTo>
                  <a:lnTo>
                    <a:pt x="13158" y="2336"/>
                  </a:lnTo>
                  <a:cubicBezTo>
                    <a:pt x="13384" y="2211"/>
                    <a:pt x="13659" y="2111"/>
                    <a:pt x="13960" y="2036"/>
                  </a:cubicBezTo>
                  <a:cubicBezTo>
                    <a:pt x="14211" y="1985"/>
                    <a:pt x="14461" y="1960"/>
                    <a:pt x="14712" y="1960"/>
                  </a:cubicBezTo>
                  <a:close/>
                  <a:moveTo>
                    <a:pt x="157445" y="1259"/>
                  </a:moveTo>
                  <a:cubicBezTo>
                    <a:pt x="157996" y="1259"/>
                    <a:pt x="158472" y="1484"/>
                    <a:pt x="158873" y="1960"/>
                  </a:cubicBezTo>
                  <a:cubicBezTo>
                    <a:pt x="159049" y="2136"/>
                    <a:pt x="159174" y="2361"/>
                    <a:pt x="159299" y="2637"/>
                  </a:cubicBezTo>
                  <a:cubicBezTo>
                    <a:pt x="159425" y="2888"/>
                    <a:pt x="159525" y="3163"/>
                    <a:pt x="159600" y="3414"/>
                  </a:cubicBezTo>
                  <a:lnTo>
                    <a:pt x="159324" y="3264"/>
                  </a:lnTo>
                  <a:cubicBezTo>
                    <a:pt x="159283" y="3236"/>
                    <a:pt x="159219" y="3216"/>
                    <a:pt x="159153" y="3216"/>
                  </a:cubicBezTo>
                  <a:cubicBezTo>
                    <a:pt x="159099" y="3216"/>
                    <a:pt x="159044" y="3230"/>
                    <a:pt x="158998" y="3264"/>
                  </a:cubicBezTo>
                  <a:cubicBezTo>
                    <a:pt x="158923" y="3314"/>
                    <a:pt x="158873" y="3389"/>
                    <a:pt x="158873" y="3464"/>
                  </a:cubicBezTo>
                  <a:cubicBezTo>
                    <a:pt x="158873" y="3564"/>
                    <a:pt x="158948" y="3640"/>
                    <a:pt x="159049" y="3640"/>
                  </a:cubicBezTo>
                  <a:cubicBezTo>
                    <a:pt x="159099" y="3640"/>
                    <a:pt x="159149" y="3615"/>
                    <a:pt x="159174" y="3589"/>
                  </a:cubicBezTo>
                  <a:lnTo>
                    <a:pt x="159550" y="3790"/>
                  </a:lnTo>
                  <a:lnTo>
                    <a:pt x="158998" y="4166"/>
                  </a:lnTo>
                  <a:cubicBezTo>
                    <a:pt x="158923" y="4216"/>
                    <a:pt x="158898" y="4341"/>
                    <a:pt x="158973" y="4417"/>
                  </a:cubicBezTo>
                  <a:cubicBezTo>
                    <a:pt x="158998" y="4467"/>
                    <a:pt x="159049" y="4492"/>
                    <a:pt x="159099" y="4492"/>
                  </a:cubicBezTo>
                  <a:cubicBezTo>
                    <a:pt x="159149" y="4492"/>
                    <a:pt x="159174" y="4492"/>
                    <a:pt x="159199" y="4467"/>
                  </a:cubicBezTo>
                  <a:lnTo>
                    <a:pt x="159775" y="4066"/>
                  </a:lnTo>
                  <a:lnTo>
                    <a:pt x="159775" y="4066"/>
                  </a:lnTo>
                  <a:cubicBezTo>
                    <a:pt x="160377" y="6422"/>
                    <a:pt x="159976" y="9103"/>
                    <a:pt x="158673" y="11484"/>
                  </a:cubicBezTo>
                  <a:cubicBezTo>
                    <a:pt x="158196" y="12336"/>
                    <a:pt x="157645" y="13088"/>
                    <a:pt x="156993" y="13765"/>
                  </a:cubicBezTo>
                  <a:cubicBezTo>
                    <a:pt x="156342" y="13214"/>
                    <a:pt x="155715" y="12512"/>
                    <a:pt x="155189" y="11735"/>
                  </a:cubicBezTo>
                  <a:cubicBezTo>
                    <a:pt x="155139" y="11635"/>
                    <a:pt x="155089" y="11534"/>
                    <a:pt x="155013" y="11434"/>
                  </a:cubicBezTo>
                  <a:lnTo>
                    <a:pt x="155013" y="11434"/>
                  </a:lnTo>
                  <a:cubicBezTo>
                    <a:pt x="155189" y="11484"/>
                    <a:pt x="155364" y="11534"/>
                    <a:pt x="155540" y="11559"/>
                  </a:cubicBezTo>
                  <a:cubicBezTo>
                    <a:pt x="155540" y="11559"/>
                    <a:pt x="155565" y="11585"/>
                    <a:pt x="155565" y="11585"/>
                  </a:cubicBezTo>
                  <a:cubicBezTo>
                    <a:pt x="155640" y="11585"/>
                    <a:pt x="155715" y="11509"/>
                    <a:pt x="155740" y="11434"/>
                  </a:cubicBezTo>
                  <a:cubicBezTo>
                    <a:pt x="155765" y="11334"/>
                    <a:pt x="155715" y="11234"/>
                    <a:pt x="155615" y="11209"/>
                  </a:cubicBezTo>
                  <a:cubicBezTo>
                    <a:pt x="155414" y="11184"/>
                    <a:pt x="155214" y="11108"/>
                    <a:pt x="155013" y="11058"/>
                  </a:cubicBezTo>
                  <a:lnTo>
                    <a:pt x="155715" y="10381"/>
                  </a:lnTo>
                  <a:cubicBezTo>
                    <a:pt x="155790" y="10306"/>
                    <a:pt x="155790" y="10206"/>
                    <a:pt x="155740" y="10131"/>
                  </a:cubicBezTo>
                  <a:cubicBezTo>
                    <a:pt x="155703" y="10093"/>
                    <a:pt x="155653" y="10074"/>
                    <a:pt x="155606" y="10074"/>
                  </a:cubicBezTo>
                  <a:cubicBezTo>
                    <a:pt x="155559" y="10074"/>
                    <a:pt x="155515" y="10093"/>
                    <a:pt x="155490" y="10131"/>
                  </a:cubicBezTo>
                  <a:lnTo>
                    <a:pt x="154688" y="10883"/>
                  </a:lnTo>
                  <a:cubicBezTo>
                    <a:pt x="153485" y="8602"/>
                    <a:pt x="153284" y="6071"/>
                    <a:pt x="154136" y="3940"/>
                  </a:cubicBezTo>
                  <a:cubicBezTo>
                    <a:pt x="154312" y="3489"/>
                    <a:pt x="154562" y="3088"/>
                    <a:pt x="154863" y="2737"/>
                  </a:cubicBezTo>
                  <a:lnTo>
                    <a:pt x="154938" y="3214"/>
                  </a:lnTo>
                  <a:cubicBezTo>
                    <a:pt x="154963" y="3314"/>
                    <a:pt x="155039" y="3364"/>
                    <a:pt x="155114" y="3364"/>
                  </a:cubicBezTo>
                  <a:lnTo>
                    <a:pt x="155139" y="3364"/>
                  </a:lnTo>
                  <a:cubicBezTo>
                    <a:pt x="155239" y="3364"/>
                    <a:pt x="155314" y="3264"/>
                    <a:pt x="155289" y="3163"/>
                  </a:cubicBezTo>
                  <a:lnTo>
                    <a:pt x="155214" y="2512"/>
                  </a:lnTo>
                  <a:lnTo>
                    <a:pt x="155214" y="2512"/>
                  </a:lnTo>
                  <a:cubicBezTo>
                    <a:pt x="155364" y="2562"/>
                    <a:pt x="155515" y="2612"/>
                    <a:pt x="155665" y="2662"/>
                  </a:cubicBezTo>
                  <a:lnTo>
                    <a:pt x="155715" y="2662"/>
                  </a:lnTo>
                  <a:cubicBezTo>
                    <a:pt x="155790" y="2662"/>
                    <a:pt x="155866" y="2612"/>
                    <a:pt x="155866" y="2537"/>
                  </a:cubicBezTo>
                  <a:cubicBezTo>
                    <a:pt x="155891" y="2437"/>
                    <a:pt x="155841" y="2336"/>
                    <a:pt x="155740" y="2311"/>
                  </a:cubicBezTo>
                  <a:cubicBezTo>
                    <a:pt x="155615" y="2286"/>
                    <a:pt x="155515" y="2236"/>
                    <a:pt x="155389" y="2211"/>
                  </a:cubicBezTo>
                  <a:cubicBezTo>
                    <a:pt x="155916" y="1710"/>
                    <a:pt x="156517" y="1384"/>
                    <a:pt x="157094" y="1284"/>
                  </a:cubicBezTo>
                  <a:cubicBezTo>
                    <a:pt x="157219" y="1259"/>
                    <a:pt x="157319" y="1259"/>
                    <a:pt x="157445" y="1259"/>
                  </a:cubicBezTo>
                  <a:close/>
                  <a:moveTo>
                    <a:pt x="119023" y="1885"/>
                  </a:moveTo>
                  <a:cubicBezTo>
                    <a:pt x="119124" y="1885"/>
                    <a:pt x="119199" y="1885"/>
                    <a:pt x="119299" y="1910"/>
                  </a:cubicBezTo>
                  <a:cubicBezTo>
                    <a:pt x="119499" y="1985"/>
                    <a:pt x="119700" y="2111"/>
                    <a:pt x="119875" y="2311"/>
                  </a:cubicBezTo>
                  <a:cubicBezTo>
                    <a:pt x="121655" y="4467"/>
                    <a:pt x="122307" y="7374"/>
                    <a:pt x="121855" y="10081"/>
                  </a:cubicBezTo>
                  <a:cubicBezTo>
                    <a:pt x="121705" y="9955"/>
                    <a:pt x="121555" y="9830"/>
                    <a:pt x="121404" y="9705"/>
                  </a:cubicBezTo>
                  <a:cubicBezTo>
                    <a:pt x="121370" y="9682"/>
                    <a:pt x="121332" y="9670"/>
                    <a:pt x="121292" y="9670"/>
                  </a:cubicBezTo>
                  <a:cubicBezTo>
                    <a:pt x="121244" y="9670"/>
                    <a:pt x="121195" y="9688"/>
                    <a:pt x="121154" y="9730"/>
                  </a:cubicBezTo>
                  <a:cubicBezTo>
                    <a:pt x="121104" y="9830"/>
                    <a:pt x="121129" y="9930"/>
                    <a:pt x="121204" y="9980"/>
                  </a:cubicBezTo>
                  <a:cubicBezTo>
                    <a:pt x="121354" y="10131"/>
                    <a:pt x="121505" y="10256"/>
                    <a:pt x="121655" y="10407"/>
                  </a:cubicBezTo>
                  <a:cubicBezTo>
                    <a:pt x="121454" y="10532"/>
                    <a:pt x="121229" y="10657"/>
                    <a:pt x="121003" y="10757"/>
                  </a:cubicBezTo>
                  <a:cubicBezTo>
                    <a:pt x="120928" y="10808"/>
                    <a:pt x="120878" y="10908"/>
                    <a:pt x="120928" y="11008"/>
                  </a:cubicBezTo>
                  <a:cubicBezTo>
                    <a:pt x="120978" y="11058"/>
                    <a:pt x="121028" y="11108"/>
                    <a:pt x="121104" y="11108"/>
                  </a:cubicBezTo>
                  <a:cubicBezTo>
                    <a:pt x="121129" y="11108"/>
                    <a:pt x="121154" y="11083"/>
                    <a:pt x="121179" y="11083"/>
                  </a:cubicBezTo>
                  <a:cubicBezTo>
                    <a:pt x="121354" y="10983"/>
                    <a:pt x="121530" y="10883"/>
                    <a:pt x="121705" y="10783"/>
                  </a:cubicBezTo>
                  <a:lnTo>
                    <a:pt x="121705" y="10783"/>
                  </a:lnTo>
                  <a:cubicBezTo>
                    <a:pt x="121404" y="11960"/>
                    <a:pt x="120928" y="13088"/>
                    <a:pt x="120226" y="14066"/>
                  </a:cubicBezTo>
                  <a:cubicBezTo>
                    <a:pt x="118647" y="12587"/>
                    <a:pt x="117620" y="10532"/>
                    <a:pt x="117294" y="8351"/>
                  </a:cubicBezTo>
                  <a:lnTo>
                    <a:pt x="117795" y="6622"/>
                  </a:lnTo>
                  <a:lnTo>
                    <a:pt x="117169" y="6622"/>
                  </a:lnTo>
                  <a:cubicBezTo>
                    <a:pt x="117194" y="6046"/>
                    <a:pt x="117244" y="5444"/>
                    <a:pt x="117344" y="4868"/>
                  </a:cubicBezTo>
                  <a:lnTo>
                    <a:pt x="118196" y="5219"/>
                  </a:lnTo>
                  <a:cubicBezTo>
                    <a:pt x="118221" y="5244"/>
                    <a:pt x="118246" y="5244"/>
                    <a:pt x="118271" y="5244"/>
                  </a:cubicBezTo>
                  <a:cubicBezTo>
                    <a:pt x="118347" y="5244"/>
                    <a:pt x="118397" y="5193"/>
                    <a:pt x="118447" y="5118"/>
                  </a:cubicBezTo>
                  <a:cubicBezTo>
                    <a:pt x="118472" y="5043"/>
                    <a:pt x="118422" y="4943"/>
                    <a:pt x="118347" y="4893"/>
                  </a:cubicBezTo>
                  <a:lnTo>
                    <a:pt x="117620" y="4592"/>
                  </a:lnTo>
                  <a:cubicBezTo>
                    <a:pt x="117745" y="4492"/>
                    <a:pt x="117870" y="4417"/>
                    <a:pt x="118021" y="4341"/>
                  </a:cubicBezTo>
                  <a:cubicBezTo>
                    <a:pt x="118096" y="4291"/>
                    <a:pt x="118121" y="4191"/>
                    <a:pt x="118071" y="4091"/>
                  </a:cubicBezTo>
                  <a:cubicBezTo>
                    <a:pt x="118039" y="4042"/>
                    <a:pt x="117985" y="4015"/>
                    <a:pt x="117931" y="4015"/>
                  </a:cubicBezTo>
                  <a:cubicBezTo>
                    <a:pt x="117902" y="4015"/>
                    <a:pt x="117872" y="4023"/>
                    <a:pt x="117845" y="4041"/>
                  </a:cubicBezTo>
                  <a:cubicBezTo>
                    <a:pt x="117720" y="4091"/>
                    <a:pt x="117595" y="4166"/>
                    <a:pt x="117494" y="4241"/>
                  </a:cubicBezTo>
                  <a:cubicBezTo>
                    <a:pt x="117595" y="3815"/>
                    <a:pt x="117745" y="3364"/>
                    <a:pt x="117921" y="2963"/>
                  </a:cubicBezTo>
                  <a:cubicBezTo>
                    <a:pt x="118221" y="2236"/>
                    <a:pt x="118597" y="1885"/>
                    <a:pt x="119023" y="1885"/>
                  </a:cubicBezTo>
                  <a:close/>
                  <a:moveTo>
                    <a:pt x="167144" y="1384"/>
                  </a:moveTo>
                  <a:cubicBezTo>
                    <a:pt x="167871" y="1384"/>
                    <a:pt x="168623" y="1735"/>
                    <a:pt x="169174" y="2361"/>
                  </a:cubicBezTo>
                  <a:cubicBezTo>
                    <a:pt x="169149" y="2412"/>
                    <a:pt x="169124" y="2437"/>
                    <a:pt x="169099" y="2487"/>
                  </a:cubicBezTo>
                  <a:cubicBezTo>
                    <a:pt x="168898" y="2437"/>
                    <a:pt x="168723" y="2412"/>
                    <a:pt x="168522" y="2361"/>
                  </a:cubicBezTo>
                  <a:cubicBezTo>
                    <a:pt x="168509" y="2358"/>
                    <a:pt x="168496" y="2357"/>
                    <a:pt x="168484" y="2357"/>
                  </a:cubicBezTo>
                  <a:cubicBezTo>
                    <a:pt x="168403" y="2357"/>
                    <a:pt x="168344" y="2425"/>
                    <a:pt x="168322" y="2512"/>
                  </a:cubicBezTo>
                  <a:cubicBezTo>
                    <a:pt x="168297" y="2612"/>
                    <a:pt x="168372" y="2687"/>
                    <a:pt x="168447" y="2712"/>
                  </a:cubicBezTo>
                  <a:cubicBezTo>
                    <a:pt x="168623" y="2737"/>
                    <a:pt x="168773" y="2787"/>
                    <a:pt x="168923" y="2813"/>
                  </a:cubicBezTo>
                  <a:cubicBezTo>
                    <a:pt x="168823" y="3013"/>
                    <a:pt x="168723" y="3188"/>
                    <a:pt x="168648" y="3389"/>
                  </a:cubicBezTo>
                  <a:cubicBezTo>
                    <a:pt x="168598" y="3489"/>
                    <a:pt x="168648" y="3589"/>
                    <a:pt x="168723" y="3615"/>
                  </a:cubicBezTo>
                  <a:cubicBezTo>
                    <a:pt x="168748" y="3640"/>
                    <a:pt x="168773" y="3640"/>
                    <a:pt x="168798" y="3640"/>
                  </a:cubicBezTo>
                  <a:cubicBezTo>
                    <a:pt x="168873" y="3640"/>
                    <a:pt x="168923" y="3589"/>
                    <a:pt x="168973" y="3539"/>
                  </a:cubicBezTo>
                  <a:cubicBezTo>
                    <a:pt x="169074" y="3314"/>
                    <a:pt x="169174" y="3113"/>
                    <a:pt x="169274" y="2888"/>
                  </a:cubicBezTo>
                  <a:cubicBezTo>
                    <a:pt x="169374" y="2913"/>
                    <a:pt x="169475" y="2938"/>
                    <a:pt x="169575" y="2963"/>
                  </a:cubicBezTo>
                  <a:cubicBezTo>
                    <a:pt x="170978" y="5269"/>
                    <a:pt x="170978" y="8226"/>
                    <a:pt x="169525" y="10908"/>
                  </a:cubicBezTo>
                  <a:cubicBezTo>
                    <a:pt x="168798" y="12236"/>
                    <a:pt x="167821" y="13339"/>
                    <a:pt x="166693" y="14166"/>
                  </a:cubicBezTo>
                  <a:cubicBezTo>
                    <a:pt x="166267" y="13665"/>
                    <a:pt x="165916" y="13088"/>
                    <a:pt x="165615" y="12487"/>
                  </a:cubicBezTo>
                  <a:cubicBezTo>
                    <a:pt x="165490" y="12236"/>
                    <a:pt x="165389" y="11960"/>
                    <a:pt x="165289" y="11710"/>
                  </a:cubicBezTo>
                  <a:lnTo>
                    <a:pt x="165289" y="11710"/>
                  </a:lnTo>
                  <a:cubicBezTo>
                    <a:pt x="165540" y="11760"/>
                    <a:pt x="165790" y="11835"/>
                    <a:pt x="166041" y="11885"/>
                  </a:cubicBezTo>
                  <a:lnTo>
                    <a:pt x="166066" y="11885"/>
                  </a:lnTo>
                  <a:cubicBezTo>
                    <a:pt x="166141" y="11885"/>
                    <a:pt x="166217" y="11835"/>
                    <a:pt x="166242" y="11760"/>
                  </a:cubicBezTo>
                  <a:cubicBezTo>
                    <a:pt x="166267" y="11660"/>
                    <a:pt x="166217" y="11559"/>
                    <a:pt x="166116" y="11534"/>
                  </a:cubicBezTo>
                  <a:cubicBezTo>
                    <a:pt x="165841" y="11484"/>
                    <a:pt x="165565" y="11409"/>
                    <a:pt x="165314" y="11334"/>
                  </a:cubicBezTo>
                  <a:cubicBezTo>
                    <a:pt x="165415" y="11209"/>
                    <a:pt x="165540" y="11083"/>
                    <a:pt x="165665" y="10958"/>
                  </a:cubicBezTo>
                  <a:cubicBezTo>
                    <a:pt x="165740" y="10883"/>
                    <a:pt x="165740" y="10757"/>
                    <a:pt x="165665" y="10707"/>
                  </a:cubicBezTo>
                  <a:cubicBezTo>
                    <a:pt x="165628" y="10670"/>
                    <a:pt x="165584" y="10651"/>
                    <a:pt x="165540" y="10651"/>
                  </a:cubicBezTo>
                  <a:cubicBezTo>
                    <a:pt x="165496" y="10651"/>
                    <a:pt x="165452" y="10670"/>
                    <a:pt x="165415" y="10707"/>
                  </a:cubicBezTo>
                  <a:cubicBezTo>
                    <a:pt x="165289" y="10808"/>
                    <a:pt x="165189" y="10933"/>
                    <a:pt x="165089" y="11058"/>
                  </a:cubicBezTo>
                  <a:cubicBezTo>
                    <a:pt x="164512" y="9103"/>
                    <a:pt x="164437" y="6772"/>
                    <a:pt x="164863" y="3990"/>
                  </a:cubicBezTo>
                  <a:cubicBezTo>
                    <a:pt x="165014" y="2938"/>
                    <a:pt x="165264" y="1860"/>
                    <a:pt x="166417" y="1484"/>
                  </a:cubicBezTo>
                  <a:cubicBezTo>
                    <a:pt x="166643" y="1409"/>
                    <a:pt x="166893" y="1384"/>
                    <a:pt x="167144" y="1384"/>
                  </a:cubicBezTo>
                  <a:close/>
                  <a:moveTo>
                    <a:pt x="93735" y="2612"/>
                  </a:moveTo>
                  <a:cubicBezTo>
                    <a:pt x="94186" y="2612"/>
                    <a:pt x="94637" y="2712"/>
                    <a:pt x="95063" y="2938"/>
                  </a:cubicBezTo>
                  <a:cubicBezTo>
                    <a:pt x="95590" y="3188"/>
                    <a:pt x="95991" y="3564"/>
                    <a:pt x="96316" y="3965"/>
                  </a:cubicBezTo>
                  <a:cubicBezTo>
                    <a:pt x="96191" y="3915"/>
                    <a:pt x="96041" y="3890"/>
                    <a:pt x="95915" y="3865"/>
                  </a:cubicBezTo>
                  <a:cubicBezTo>
                    <a:pt x="95902" y="3862"/>
                    <a:pt x="95889" y="3860"/>
                    <a:pt x="95876" y="3860"/>
                  </a:cubicBezTo>
                  <a:cubicBezTo>
                    <a:pt x="95790" y="3860"/>
                    <a:pt x="95712" y="3928"/>
                    <a:pt x="95690" y="4016"/>
                  </a:cubicBezTo>
                  <a:cubicBezTo>
                    <a:pt x="95690" y="4116"/>
                    <a:pt x="95740" y="4191"/>
                    <a:pt x="95840" y="4216"/>
                  </a:cubicBezTo>
                  <a:cubicBezTo>
                    <a:pt x="95966" y="4241"/>
                    <a:pt x="96116" y="4266"/>
                    <a:pt x="96241" y="4316"/>
                  </a:cubicBezTo>
                  <a:lnTo>
                    <a:pt x="96016" y="4993"/>
                  </a:lnTo>
                  <a:cubicBezTo>
                    <a:pt x="95966" y="5093"/>
                    <a:pt x="96016" y="5193"/>
                    <a:pt x="96116" y="5219"/>
                  </a:cubicBezTo>
                  <a:cubicBezTo>
                    <a:pt x="96141" y="5244"/>
                    <a:pt x="96141" y="5244"/>
                    <a:pt x="96166" y="5244"/>
                  </a:cubicBezTo>
                  <a:cubicBezTo>
                    <a:pt x="96241" y="5244"/>
                    <a:pt x="96316" y="5193"/>
                    <a:pt x="96341" y="5118"/>
                  </a:cubicBezTo>
                  <a:lnTo>
                    <a:pt x="96592" y="4391"/>
                  </a:lnTo>
                  <a:lnTo>
                    <a:pt x="96617" y="4391"/>
                  </a:lnTo>
                  <a:cubicBezTo>
                    <a:pt x="97344" y="5569"/>
                    <a:pt x="97419" y="6998"/>
                    <a:pt x="97419" y="7725"/>
                  </a:cubicBezTo>
                  <a:cubicBezTo>
                    <a:pt x="97394" y="10131"/>
                    <a:pt x="96291" y="12537"/>
                    <a:pt x="94387" y="14366"/>
                  </a:cubicBezTo>
                  <a:cubicBezTo>
                    <a:pt x="93309" y="12788"/>
                    <a:pt x="92582" y="10858"/>
                    <a:pt x="92006" y="8853"/>
                  </a:cubicBezTo>
                  <a:cubicBezTo>
                    <a:pt x="92181" y="8803"/>
                    <a:pt x="92356" y="8752"/>
                    <a:pt x="92532" y="8677"/>
                  </a:cubicBezTo>
                  <a:cubicBezTo>
                    <a:pt x="92607" y="8652"/>
                    <a:pt x="92657" y="8552"/>
                    <a:pt x="92632" y="8452"/>
                  </a:cubicBezTo>
                  <a:cubicBezTo>
                    <a:pt x="92595" y="8378"/>
                    <a:pt x="92532" y="8332"/>
                    <a:pt x="92471" y="8332"/>
                  </a:cubicBezTo>
                  <a:cubicBezTo>
                    <a:pt x="92449" y="8332"/>
                    <a:pt x="92427" y="8338"/>
                    <a:pt x="92407" y="8351"/>
                  </a:cubicBezTo>
                  <a:cubicBezTo>
                    <a:pt x="92231" y="8402"/>
                    <a:pt x="92056" y="8452"/>
                    <a:pt x="91905" y="8502"/>
                  </a:cubicBezTo>
                  <a:cubicBezTo>
                    <a:pt x="91855" y="8376"/>
                    <a:pt x="91805" y="8226"/>
                    <a:pt x="91780" y="8076"/>
                  </a:cubicBezTo>
                  <a:lnTo>
                    <a:pt x="92557" y="8001"/>
                  </a:lnTo>
                  <a:cubicBezTo>
                    <a:pt x="92657" y="8001"/>
                    <a:pt x="92732" y="7900"/>
                    <a:pt x="92732" y="7800"/>
                  </a:cubicBezTo>
                  <a:cubicBezTo>
                    <a:pt x="92707" y="7700"/>
                    <a:pt x="92632" y="7650"/>
                    <a:pt x="92532" y="7650"/>
                  </a:cubicBezTo>
                  <a:lnTo>
                    <a:pt x="91680" y="7725"/>
                  </a:lnTo>
                  <a:cubicBezTo>
                    <a:pt x="91655" y="7650"/>
                    <a:pt x="91630" y="7549"/>
                    <a:pt x="91605" y="7474"/>
                  </a:cubicBezTo>
                  <a:cubicBezTo>
                    <a:pt x="91204" y="5996"/>
                    <a:pt x="90903" y="4467"/>
                    <a:pt x="91880" y="3389"/>
                  </a:cubicBezTo>
                  <a:cubicBezTo>
                    <a:pt x="92206" y="3063"/>
                    <a:pt x="92632" y="2813"/>
                    <a:pt x="93083" y="2712"/>
                  </a:cubicBezTo>
                  <a:lnTo>
                    <a:pt x="93083" y="2712"/>
                  </a:lnTo>
                  <a:cubicBezTo>
                    <a:pt x="92958" y="2938"/>
                    <a:pt x="92858" y="3138"/>
                    <a:pt x="92732" y="3389"/>
                  </a:cubicBezTo>
                  <a:cubicBezTo>
                    <a:pt x="92707" y="3464"/>
                    <a:pt x="92732" y="3564"/>
                    <a:pt x="92833" y="3615"/>
                  </a:cubicBezTo>
                  <a:cubicBezTo>
                    <a:pt x="92858" y="3640"/>
                    <a:pt x="92883" y="3640"/>
                    <a:pt x="92908" y="3640"/>
                  </a:cubicBezTo>
                  <a:cubicBezTo>
                    <a:pt x="92958" y="3640"/>
                    <a:pt x="93033" y="3589"/>
                    <a:pt x="93058" y="3539"/>
                  </a:cubicBezTo>
                  <a:cubicBezTo>
                    <a:pt x="93184" y="3289"/>
                    <a:pt x="93309" y="3038"/>
                    <a:pt x="93434" y="2813"/>
                  </a:cubicBezTo>
                  <a:cubicBezTo>
                    <a:pt x="93610" y="2988"/>
                    <a:pt x="93785" y="3163"/>
                    <a:pt x="93961" y="3314"/>
                  </a:cubicBezTo>
                  <a:cubicBezTo>
                    <a:pt x="93986" y="3339"/>
                    <a:pt x="94036" y="3364"/>
                    <a:pt x="94086" y="3364"/>
                  </a:cubicBezTo>
                  <a:cubicBezTo>
                    <a:pt x="94136" y="3364"/>
                    <a:pt x="94186" y="3339"/>
                    <a:pt x="94211" y="3289"/>
                  </a:cubicBezTo>
                  <a:cubicBezTo>
                    <a:pt x="94286" y="3214"/>
                    <a:pt x="94261" y="3113"/>
                    <a:pt x="94186" y="3038"/>
                  </a:cubicBezTo>
                  <a:cubicBezTo>
                    <a:pt x="94036" y="2913"/>
                    <a:pt x="93885" y="2762"/>
                    <a:pt x="93735" y="2612"/>
                  </a:cubicBezTo>
                  <a:close/>
                  <a:moveTo>
                    <a:pt x="81003" y="2762"/>
                  </a:moveTo>
                  <a:cubicBezTo>
                    <a:pt x="81680" y="2762"/>
                    <a:pt x="82331" y="3013"/>
                    <a:pt x="82858" y="3439"/>
                  </a:cubicBezTo>
                  <a:cubicBezTo>
                    <a:pt x="83710" y="4116"/>
                    <a:pt x="84136" y="5093"/>
                    <a:pt x="84336" y="5970"/>
                  </a:cubicBezTo>
                  <a:lnTo>
                    <a:pt x="84086" y="5745"/>
                  </a:lnTo>
                  <a:cubicBezTo>
                    <a:pt x="84032" y="5691"/>
                    <a:pt x="83951" y="5650"/>
                    <a:pt x="83864" y="5650"/>
                  </a:cubicBezTo>
                  <a:cubicBezTo>
                    <a:pt x="83830" y="5650"/>
                    <a:pt x="83795" y="5656"/>
                    <a:pt x="83760" y="5670"/>
                  </a:cubicBezTo>
                  <a:cubicBezTo>
                    <a:pt x="83685" y="5695"/>
                    <a:pt x="83610" y="5770"/>
                    <a:pt x="83610" y="5845"/>
                  </a:cubicBezTo>
                  <a:cubicBezTo>
                    <a:pt x="83585" y="5945"/>
                    <a:pt x="83635" y="6021"/>
                    <a:pt x="83735" y="6046"/>
                  </a:cubicBezTo>
                  <a:cubicBezTo>
                    <a:pt x="83750" y="6053"/>
                    <a:pt x="83764" y="6056"/>
                    <a:pt x="83778" y="6056"/>
                  </a:cubicBezTo>
                  <a:cubicBezTo>
                    <a:pt x="83812" y="6056"/>
                    <a:pt x="83842" y="6038"/>
                    <a:pt x="83860" y="6021"/>
                  </a:cubicBezTo>
                  <a:lnTo>
                    <a:pt x="84186" y="6296"/>
                  </a:lnTo>
                  <a:lnTo>
                    <a:pt x="83760" y="6447"/>
                  </a:lnTo>
                  <a:cubicBezTo>
                    <a:pt x="83685" y="6472"/>
                    <a:pt x="83635" y="6572"/>
                    <a:pt x="83660" y="6672"/>
                  </a:cubicBezTo>
                  <a:cubicBezTo>
                    <a:pt x="83685" y="6747"/>
                    <a:pt x="83760" y="6772"/>
                    <a:pt x="83835" y="6772"/>
                  </a:cubicBezTo>
                  <a:lnTo>
                    <a:pt x="83885" y="6772"/>
                  </a:lnTo>
                  <a:lnTo>
                    <a:pt x="84462" y="6572"/>
                  </a:lnTo>
                  <a:cubicBezTo>
                    <a:pt x="84512" y="6798"/>
                    <a:pt x="84512" y="7023"/>
                    <a:pt x="84537" y="7199"/>
                  </a:cubicBezTo>
                  <a:cubicBezTo>
                    <a:pt x="84612" y="8452"/>
                    <a:pt x="84412" y="9730"/>
                    <a:pt x="83910" y="10933"/>
                  </a:cubicBezTo>
                  <a:cubicBezTo>
                    <a:pt x="83785" y="10732"/>
                    <a:pt x="83660" y="10557"/>
                    <a:pt x="83484" y="10381"/>
                  </a:cubicBezTo>
                  <a:cubicBezTo>
                    <a:pt x="83455" y="10338"/>
                    <a:pt x="83401" y="10311"/>
                    <a:pt x="83345" y="10311"/>
                  </a:cubicBezTo>
                  <a:cubicBezTo>
                    <a:pt x="83305" y="10311"/>
                    <a:pt x="83265" y="10325"/>
                    <a:pt x="83234" y="10356"/>
                  </a:cubicBezTo>
                  <a:cubicBezTo>
                    <a:pt x="83158" y="10432"/>
                    <a:pt x="83158" y="10532"/>
                    <a:pt x="83234" y="10607"/>
                  </a:cubicBezTo>
                  <a:cubicBezTo>
                    <a:pt x="83384" y="10808"/>
                    <a:pt x="83559" y="11008"/>
                    <a:pt x="83685" y="11234"/>
                  </a:cubicBezTo>
                  <a:lnTo>
                    <a:pt x="82958" y="11559"/>
                  </a:lnTo>
                  <a:cubicBezTo>
                    <a:pt x="82883" y="11585"/>
                    <a:pt x="82833" y="11710"/>
                    <a:pt x="82883" y="11785"/>
                  </a:cubicBezTo>
                  <a:cubicBezTo>
                    <a:pt x="82908" y="11860"/>
                    <a:pt x="82983" y="11885"/>
                    <a:pt x="83033" y="11885"/>
                  </a:cubicBezTo>
                  <a:lnTo>
                    <a:pt x="83108" y="11885"/>
                  </a:lnTo>
                  <a:lnTo>
                    <a:pt x="83585" y="11660"/>
                  </a:lnTo>
                  <a:lnTo>
                    <a:pt x="83585" y="11660"/>
                  </a:lnTo>
                  <a:cubicBezTo>
                    <a:pt x="83033" y="12737"/>
                    <a:pt x="82256" y="13740"/>
                    <a:pt x="81279" y="14592"/>
                  </a:cubicBezTo>
                  <a:cubicBezTo>
                    <a:pt x="80727" y="14066"/>
                    <a:pt x="80201" y="13439"/>
                    <a:pt x="79775" y="12762"/>
                  </a:cubicBezTo>
                  <a:cubicBezTo>
                    <a:pt x="79600" y="12512"/>
                    <a:pt x="79474" y="12261"/>
                    <a:pt x="79324" y="12011"/>
                  </a:cubicBezTo>
                  <a:lnTo>
                    <a:pt x="78597" y="10356"/>
                  </a:lnTo>
                  <a:cubicBezTo>
                    <a:pt x="77996" y="8552"/>
                    <a:pt x="77920" y="6672"/>
                    <a:pt x="78422" y="4943"/>
                  </a:cubicBezTo>
                  <a:cubicBezTo>
                    <a:pt x="78447" y="4818"/>
                    <a:pt x="78497" y="4667"/>
                    <a:pt x="78547" y="4517"/>
                  </a:cubicBezTo>
                  <a:lnTo>
                    <a:pt x="79199" y="5043"/>
                  </a:lnTo>
                  <a:cubicBezTo>
                    <a:pt x="79224" y="5093"/>
                    <a:pt x="79274" y="5093"/>
                    <a:pt x="79299" y="5093"/>
                  </a:cubicBezTo>
                  <a:cubicBezTo>
                    <a:pt x="79349" y="5093"/>
                    <a:pt x="79399" y="5068"/>
                    <a:pt x="79449" y="5018"/>
                  </a:cubicBezTo>
                  <a:cubicBezTo>
                    <a:pt x="79499" y="4943"/>
                    <a:pt x="79499" y="4843"/>
                    <a:pt x="79424" y="4767"/>
                  </a:cubicBezTo>
                  <a:lnTo>
                    <a:pt x="78873" y="4316"/>
                  </a:lnTo>
                  <a:lnTo>
                    <a:pt x="79499" y="4041"/>
                  </a:lnTo>
                  <a:cubicBezTo>
                    <a:pt x="79600" y="4016"/>
                    <a:pt x="79625" y="3890"/>
                    <a:pt x="79600" y="3815"/>
                  </a:cubicBezTo>
                  <a:cubicBezTo>
                    <a:pt x="79561" y="3738"/>
                    <a:pt x="79494" y="3706"/>
                    <a:pt x="79419" y="3706"/>
                  </a:cubicBezTo>
                  <a:cubicBezTo>
                    <a:pt x="79396" y="3706"/>
                    <a:pt x="79373" y="3709"/>
                    <a:pt x="79349" y="3715"/>
                  </a:cubicBezTo>
                  <a:lnTo>
                    <a:pt x="78798" y="3965"/>
                  </a:lnTo>
                  <a:cubicBezTo>
                    <a:pt x="79098" y="3389"/>
                    <a:pt x="79600" y="2938"/>
                    <a:pt x="80452" y="2787"/>
                  </a:cubicBezTo>
                  <a:cubicBezTo>
                    <a:pt x="80527" y="2787"/>
                    <a:pt x="80577" y="2787"/>
                    <a:pt x="80652" y="2762"/>
                  </a:cubicBezTo>
                  <a:lnTo>
                    <a:pt x="80752" y="3364"/>
                  </a:lnTo>
                  <a:cubicBezTo>
                    <a:pt x="80752" y="3464"/>
                    <a:pt x="80828" y="3514"/>
                    <a:pt x="80928" y="3514"/>
                  </a:cubicBezTo>
                  <a:lnTo>
                    <a:pt x="80953" y="3514"/>
                  </a:lnTo>
                  <a:cubicBezTo>
                    <a:pt x="81053" y="3489"/>
                    <a:pt x="81103" y="3414"/>
                    <a:pt x="81103" y="3314"/>
                  </a:cubicBezTo>
                  <a:lnTo>
                    <a:pt x="81003" y="2762"/>
                  </a:lnTo>
                  <a:close/>
                  <a:moveTo>
                    <a:pt x="66542" y="1409"/>
                  </a:moveTo>
                  <a:cubicBezTo>
                    <a:pt x="66918" y="1434"/>
                    <a:pt x="67294" y="1610"/>
                    <a:pt x="67620" y="1910"/>
                  </a:cubicBezTo>
                  <a:cubicBezTo>
                    <a:pt x="68597" y="2762"/>
                    <a:pt x="69349" y="3840"/>
                    <a:pt x="69825" y="5093"/>
                  </a:cubicBezTo>
                  <a:cubicBezTo>
                    <a:pt x="69800" y="5143"/>
                    <a:pt x="69750" y="5219"/>
                    <a:pt x="69725" y="5269"/>
                  </a:cubicBezTo>
                  <a:cubicBezTo>
                    <a:pt x="69549" y="5319"/>
                    <a:pt x="69349" y="5344"/>
                    <a:pt x="69173" y="5369"/>
                  </a:cubicBezTo>
                  <a:cubicBezTo>
                    <a:pt x="69073" y="5394"/>
                    <a:pt x="68998" y="5469"/>
                    <a:pt x="69023" y="5569"/>
                  </a:cubicBezTo>
                  <a:cubicBezTo>
                    <a:pt x="69023" y="5670"/>
                    <a:pt x="69098" y="5720"/>
                    <a:pt x="69198" y="5720"/>
                  </a:cubicBezTo>
                  <a:lnTo>
                    <a:pt x="69224" y="5720"/>
                  </a:lnTo>
                  <a:cubicBezTo>
                    <a:pt x="69324" y="5720"/>
                    <a:pt x="69424" y="5695"/>
                    <a:pt x="69549" y="5670"/>
                  </a:cubicBezTo>
                  <a:lnTo>
                    <a:pt x="69549" y="5670"/>
                  </a:lnTo>
                  <a:cubicBezTo>
                    <a:pt x="69499" y="5770"/>
                    <a:pt x="69449" y="5895"/>
                    <a:pt x="69399" y="5996"/>
                  </a:cubicBezTo>
                  <a:cubicBezTo>
                    <a:pt x="69374" y="6096"/>
                    <a:pt x="69424" y="6196"/>
                    <a:pt x="69499" y="6221"/>
                  </a:cubicBezTo>
                  <a:cubicBezTo>
                    <a:pt x="69524" y="6246"/>
                    <a:pt x="69549" y="6246"/>
                    <a:pt x="69574" y="6246"/>
                  </a:cubicBezTo>
                  <a:cubicBezTo>
                    <a:pt x="69650" y="6246"/>
                    <a:pt x="69700" y="6196"/>
                    <a:pt x="69725" y="6121"/>
                  </a:cubicBezTo>
                  <a:cubicBezTo>
                    <a:pt x="69800" y="5945"/>
                    <a:pt x="69900" y="5770"/>
                    <a:pt x="69975" y="5569"/>
                  </a:cubicBezTo>
                  <a:cubicBezTo>
                    <a:pt x="70201" y="6271"/>
                    <a:pt x="70351" y="6998"/>
                    <a:pt x="70401" y="7750"/>
                  </a:cubicBezTo>
                  <a:cubicBezTo>
                    <a:pt x="70477" y="9103"/>
                    <a:pt x="70301" y="10432"/>
                    <a:pt x="69850" y="11660"/>
                  </a:cubicBezTo>
                  <a:lnTo>
                    <a:pt x="69725" y="11058"/>
                  </a:lnTo>
                  <a:cubicBezTo>
                    <a:pt x="69703" y="10971"/>
                    <a:pt x="69625" y="10903"/>
                    <a:pt x="69539" y="10903"/>
                  </a:cubicBezTo>
                  <a:cubicBezTo>
                    <a:pt x="69526" y="10903"/>
                    <a:pt x="69512" y="10905"/>
                    <a:pt x="69499" y="10908"/>
                  </a:cubicBezTo>
                  <a:cubicBezTo>
                    <a:pt x="69424" y="10933"/>
                    <a:pt x="69349" y="11033"/>
                    <a:pt x="69374" y="11133"/>
                  </a:cubicBezTo>
                  <a:lnTo>
                    <a:pt x="69474" y="11559"/>
                  </a:lnTo>
                  <a:lnTo>
                    <a:pt x="69249" y="11484"/>
                  </a:lnTo>
                  <a:cubicBezTo>
                    <a:pt x="69222" y="11471"/>
                    <a:pt x="69195" y="11465"/>
                    <a:pt x="69169" y="11465"/>
                  </a:cubicBezTo>
                  <a:cubicBezTo>
                    <a:pt x="69100" y="11465"/>
                    <a:pt x="69041" y="11511"/>
                    <a:pt x="69023" y="11585"/>
                  </a:cubicBezTo>
                  <a:cubicBezTo>
                    <a:pt x="68973" y="11685"/>
                    <a:pt x="69023" y="11785"/>
                    <a:pt x="69123" y="11810"/>
                  </a:cubicBezTo>
                  <a:lnTo>
                    <a:pt x="69549" y="11960"/>
                  </a:lnTo>
                  <a:lnTo>
                    <a:pt x="69599" y="12236"/>
                  </a:lnTo>
                  <a:cubicBezTo>
                    <a:pt x="69274" y="12988"/>
                    <a:pt x="68823" y="13690"/>
                    <a:pt x="68271" y="14316"/>
                  </a:cubicBezTo>
                  <a:cubicBezTo>
                    <a:pt x="68171" y="14442"/>
                    <a:pt x="68071" y="14542"/>
                    <a:pt x="67945" y="14667"/>
                  </a:cubicBezTo>
                  <a:cubicBezTo>
                    <a:pt x="67168" y="13915"/>
                    <a:pt x="66467" y="13013"/>
                    <a:pt x="65890" y="12011"/>
                  </a:cubicBezTo>
                  <a:cubicBezTo>
                    <a:pt x="65640" y="11585"/>
                    <a:pt x="65439" y="11158"/>
                    <a:pt x="65239" y="10732"/>
                  </a:cubicBezTo>
                  <a:lnTo>
                    <a:pt x="65715" y="10432"/>
                  </a:lnTo>
                  <a:cubicBezTo>
                    <a:pt x="65790" y="10381"/>
                    <a:pt x="65815" y="10281"/>
                    <a:pt x="65765" y="10181"/>
                  </a:cubicBezTo>
                  <a:cubicBezTo>
                    <a:pt x="65732" y="10132"/>
                    <a:pt x="65679" y="10105"/>
                    <a:pt x="65619" y="10105"/>
                  </a:cubicBezTo>
                  <a:cubicBezTo>
                    <a:pt x="65585" y="10105"/>
                    <a:pt x="65550" y="10113"/>
                    <a:pt x="65514" y="10131"/>
                  </a:cubicBezTo>
                  <a:lnTo>
                    <a:pt x="65113" y="10381"/>
                  </a:lnTo>
                  <a:cubicBezTo>
                    <a:pt x="65063" y="10256"/>
                    <a:pt x="65013" y="10131"/>
                    <a:pt x="64963" y="9980"/>
                  </a:cubicBezTo>
                  <a:cubicBezTo>
                    <a:pt x="65213" y="9905"/>
                    <a:pt x="65464" y="9830"/>
                    <a:pt x="65690" y="9730"/>
                  </a:cubicBezTo>
                  <a:cubicBezTo>
                    <a:pt x="65790" y="9705"/>
                    <a:pt x="65815" y="9605"/>
                    <a:pt x="65790" y="9504"/>
                  </a:cubicBezTo>
                  <a:cubicBezTo>
                    <a:pt x="65769" y="9442"/>
                    <a:pt x="65681" y="9398"/>
                    <a:pt x="65608" y="9398"/>
                  </a:cubicBezTo>
                  <a:cubicBezTo>
                    <a:pt x="65593" y="9398"/>
                    <a:pt x="65578" y="9400"/>
                    <a:pt x="65564" y="9404"/>
                  </a:cubicBezTo>
                  <a:cubicBezTo>
                    <a:pt x="65339" y="9504"/>
                    <a:pt x="65088" y="9579"/>
                    <a:pt x="64838" y="9655"/>
                  </a:cubicBezTo>
                  <a:cubicBezTo>
                    <a:pt x="64136" y="7449"/>
                    <a:pt x="64111" y="5118"/>
                    <a:pt x="64787" y="3038"/>
                  </a:cubicBezTo>
                  <a:cubicBezTo>
                    <a:pt x="64812" y="2963"/>
                    <a:pt x="64838" y="2913"/>
                    <a:pt x="64863" y="2863"/>
                  </a:cubicBezTo>
                  <a:cubicBezTo>
                    <a:pt x="64888" y="2888"/>
                    <a:pt x="64913" y="2913"/>
                    <a:pt x="64963" y="2913"/>
                  </a:cubicBezTo>
                  <a:lnTo>
                    <a:pt x="64988" y="2913"/>
                  </a:lnTo>
                  <a:cubicBezTo>
                    <a:pt x="65088" y="2913"/>
                    <a:pt x="65163" y="2838"/>
                    <a:pt x="65163" y="2762"/>
                  </a:cubicBezTo>
                  <a:cubicBezTo>
                    <a:pt x="65213" y="2537"/>
                    <a:pt x="65239" y="2286"/>
                    <a:pt x="65289" y="2061"/>
                  </a:cubicBezTo>
                  <a:cubicBezTo>
                    <a:pt x="65539" y="2211"/>
                    <a:pt x="65790" y="2311"/>
                    <a:pt x="66041" y="2437"/>
                  </a:cubicBezTo>
                  <a:cubicBezTo>
                    <a:pt x="66066" y="2437"/>
                    <a:pt x="66091" y="2462"/>
                    <a:pt x="66116" y="2462"/>
                  </a:cubicBezTo>
                  <a:cubicBezTo>
                    <a:pt x="66191" y="2462"/>
                    <a:pt x="66241" y="2412"/>
                    <a:pt x="66266" y="2336"/>
                  </a:cubicBezTo>
                  <a:cubicBezTo>
                    <a:pt x="66316" y="2261"/>
                    <a:pt x="66266" y="2136"/>
                    <a:pt x="66191" y="2111"/>
                  </a:cubicBezTo>
                  <a:cubicBezTo>
                    <a:pt x="65940" y="2011"/>
                    <a:pt x="65715" y="1885"/>
                    <a:pt x="65489" y="1760"/>
                  </a:cubicBezTo>
                  <a:cubicBezTo>
                    <a:pt x="65740" y="1534"/>
                    <a:pt x="66041" y="1409"/>
                    <a:pt x="66391" y="1409"/>
                  </a:cubicBezTo>
                  <a:close/>
                  <a:moveTo>
                    <a:pt x="179475" y="1559"/>
                  </a:moveTo>
                  <a:cubicBezTo>
                    <a:pt x="179650" y="1559"/>
                    <a:pt x="179851" y="1584"/>
                    <a:pt x="180026" y="1660"/>
                  </a:cubicBezTo>
                  <a:cubicBezTo>
                    <a:pt x="180327" y="1760"/>
                    <a:pt x="180578" y="1960"/>
                    <a:pt x="180853" y="2261"/>
                  </a:cubicBezTo>
                  <a:cubicBezTo>
                    <a:pt x="181104" y="2512"/>
                    <a:pt x="181354" y="2813"/>
                    <a:pt x="181555" y="3113"/>
                  </a:cubicBezTo>
                  <a:cubicBezTo>
                    <a:pt x="181405" y="3088"/>
                    <a:pt x="181254" y="3038"/>
                    <a:pt x="181104" y="3013"/>
                  </a:cubicBezTo>
                  <a:cubicBezTo>
                    <a:pt x="181087" y="3009"/>
                    <a:pt x="181069" y="3007"/>
                    <a:pt x="181053" y="3007"/>
                  </a:cubicBezTo>
                  <a:cubicBezTo>
                    <a:pt x="180971" y="3007"/>
                    <a:pt x="180899" y="3055"/>
                    <a:pt x="180878" y="3138"/>
                  </a:cubicBezTo>
                  <a:cubicBezTo>
                    <a:pt x="180853" y="3239"/>
                    <a:pt x="180928" y="3339"/>
                    <a:pt x="181029" y="3364"/>
                  </a:cubicBezTo>
                  <a:cubicBezTo>
                    <a:pt x="181229" y="3414"/>
                    <a:pt x="181455" y="3464"/>
                    <a:pt x="181655" y="3514"/>
                  </a:cubicBezTo>
                  <a:cubicBezTo>
                    <a:pt x="181555" y="3665"/>
                    <a:pt x="181455" y="3815"/>
                    <a:pt x="181380" y="3990"/>
                  </a:cubicBezTo>
                  <a:cubicBezTo>
                    <a:pt x="181329" y="4091"/>
                    <a:pt x="181354" y="4191"/>
                    <a:pt x="181455" y="4241"/>
                  </a:cubicBezTo>
                  <a:lnTo>
                    <a:pt x="181530" y="4241"/>
                  </a:lnTo>
                  <a:cubicBezTo>
                    <a:pt x="181605" y="4241"/>
                    <a:pt x="181655" y="4216"/>
                    <a:pt x="181680" y="4166"/>
                  </a:cubicBezTo>
                  <a:cubicBezTo>
                    <a:pt x="181755" y="4016"/>
                    <a:pt x="181856" y="3865"/>
                    <a:pt x="181931" y="3740"/>
                  </a:cubicBezTo>
                  <a:cubicBezTo>
                    <a:pt x="182908" y="5419"/>
                    <a:pt x="183309" y="7474"/>
                    <a:pt x="183034" y="9630"/>
                  </a:cubicBezTo>
                  <a:cubicBezTo>
                    <a:pt x="182933" y="10331"/>
                    <a:pt x="182758" y="11033"/>
                    <a:pt x="182532" y="11685"/>
                  </a:cubicBezTo>
                  <a:lnTo>
                    <a:pt x="182257" y="11434"/>
                  </a:lnTo>
                  <a:cubicBezTo>
                    <a:pt x="182168" y="11360"/>
                    <a:pt x="182088" y="11338"/>
                    <a:pt x="182026" y="11338"/>
                  </a:cubicBezTo>
                  <a:cubicBezTo>
                    <a:pt x="181984" y="11338"/>
                    <a:pt x="181951" y="11349"/>
                    <a:pt x="181931" y="11359"/>
                  </a:cubicBezTo>
                  <a:cubicBezTo>
                    <a:pt x="181856" y="11384"/>
                    <a:pt x="181806" y="11459"/>
                    <a:pt x="181806" y="11559"/>
                  </a:cubicBezTo>
                  <a:cubicBezTo>
                    <a:pt x="181831" y="11660"/>
                    <a:pt x="181881" y="11735"/>
                    <a:pt x="181956" y="11760"/>
                  </a:cubicBezTo>
                  <a:cubicBezTo>
                    <a:pt x="181973" y="11768"/>
                    <a:pt x="181987" y="11771"/>
                    <a:pt x="182000" y="11771"/>
                  </a:cubicBezTo>
                  <a:cubicBezTo>
                    <a:pt x="182026" y="11771"/>
                    <a:pt x="182048" y="11760"/>
                    <a:pt x="182081" y="11760"/>
                  </a:cubicBezTo>
                  <a:lnTo>
                    <a:pt x="182407" y="12036"/>
                  </a:lnTo>
                  <a:cubicBezTo>
                    <a:pt x="182031" y="13013"/>
                    <a:pt x="181480" y="13940"/>
                    <a:pt x="180828" y="14717"/>
                  </a:cubicBezTo>
                  <a:cubicBezTo>
                    <a:pt x="180026" y="14116"/>
                    <a:pt x="179349" y="13364"/>
                    <a:pt x="178773" y="12487"/>
                  </a:cubicBezTo>
                  <a:lnTo>
                    <a:pt x="180502" y="6622"/>
                  </a:lnTo>
                  <a:lnTo>
                    <a:pt x="177846" y="6622"/>
                  </a:lnTo>
                  <a:lnTo>
                    <a:pt x="177194" y="8076"/>
                  </a:lnTo>
                  <a:cubicBezTo>
                    <a:pt x="177094" y="7224"/>
                    <a:pt x="177044" y="6371"/>
                    <a:pt x="177119" y="5469"/>
                  </a:cubicBezTo>
                  <a:lnTo>
                    <a:pt x="177119" y="5469"/>
                  </a:lnTo>
                  <a:lnTo>
                    <a:pt x="177595" y="5645"/>
                  </a:lnTo>
                  <a:lnTo>
                    <a:pt x="177645" y="5645"/>
                  </a:lnTo>
                  <a:cubicBezTo>
                    <a:pt x="177720" y="5645"/>
                    <a:pt x="177796" y="5595"/>
                    <a:pt x="177821" y="5519"/>
                  </a:cubicBezTo>
                  <a:cubicBezTo>
                    <a:pt x="177846" y="5444"/>
                    <a:pt x="177796" y="5344"/>
                    <a:pt x="177695" y="5294"/>
                  </a:cubicBezTo>
                  <a:lnTo>
                    <a:pt x="177144" y="5118"/>
                  </a:lnTo>
                  <a:cubicBezTo>
                    <a:pt x="177144" y="4993"/>
                    <a:pt x="177169" y="4893"/>
                    <a:pt x="177169" y="4792"/>
                  </a:cubicBezTo>
                  <a:cubicBezTo>
                    <a:pt x="177344" y="4843"/>
                    <a:pt x="177520" y="4918"/>
                    <a:pt x="177695" y="4993"/>
                  </a:cubicBezTo>
                  <a:lnTo>
                    <a:pt x="177770" y="4993"/>
                  </a:lnTo>
                  <a:cubicBezTo>
                    <a:pt x="177846" y="4993"/>
                    <a:pt x="177896" y="4968"/>
                    <a:pt x="177921" y="4893"/>
                  </a:cubicBezTo>
                  <a:cubicBezTo>
                    <a:pt x="177971" y="4792"/>
                    <a:pt x="177921" y="4692"/>
                    <a:pt x="177846" y="4642"/>
                  </a:cubicBezTo>
                  <a:cubicBezTo>
                    <a:pt x="177645" y="4567"/>
                    <a:pt x="177445" y="4492"/>
                    <a:pt x="177219" y="4417"/>
                  </a:cubicBezTo>
                  <a:cubicBezTo>
                    <a:pt x="177395" y="3439"/>
                    <a:pt x="177921" y="2261"/>
                    <a:pt x="178723" y="1785"/>
                  </a:cubicBezTo>
                  <a:cubicBezTo>
                    <a:pt x="178948" y="1635"/>
                    <a:pt x="179224" y="1559"/>
                    <a:pt x="179475" y="1559"/>
                  </a:cubicBezTo>
                  <a:close/>
                  <a:moveTo>
                    <a:pt x="28772" y="858"/>
                  </a:moveTo>
                  <a:cubicBezTo>
                    <a:pt x="29098" y="858"/>
                    <a:pt x="29424" y="908"/>
                    <a:pt x="29750" y="1033"/>
                  </a:cubicBezTo>
                  <a:cubicBezTo>
                    <a:pt x="30602" y="1359"/>
                    <a:pt x="31329" y="2086"/>
                    <a:pt x="31705" y="3013"/>
                  </a:cubicBezTo>
                  <a:cubicBezTo>
                    <a:pt x="31955" y="3615"/>
                    <a:pt x="32131" y="4241"/>
                    <a:pt x="32256" y="4893"/>
                  </a:cubicBezTo>
                  <a:lnTo>
                    <a:pt x="31705" y="4567"/>
                  </a:lnTo>
                  <a:cubicBezTo>
                    <a:pt x="31679" y="4550"/>
                    <a:pt x="31652" y="4542"/>
                    <a:pt x="31624" y="4542"/>
                  </a:cubicBezTo>
                  <a:cubicBezTo>
                    <a:pt x="31568" y="4542"/>
                    <a:pt x="31512" y="4575"/>
                    <a:pt x="31479" y="4642"/>
                  </a:cubicBezTo>
                  <a:cubicBezTo>
                    <a:pt x="31429" y="4717"/>
                    <a:pt x="31454" y="4818"/>
                    <a:pt x="31529" y="4868"/>
                  </a:cubicBezTo>
                  <a:lnTo>
                    <a:pt x="32106" y="5219"/>
                  </a:lnTo>
                  <a:lnTo>
                    <a:pt x="31705" y="5620"/>
                  </a:lnTo>
                  <a:cubicBezTo>
                    <a:pt x="31629" y="5695"/>
                    <a:pt x="31629" y="5820"/>
                    <a:pt x="31705" y="5895"/>
                  </a:cubicBezTo>
                  <a:cubicBezTo>
                    <a:pt x="31730" y="5920"/>
                    <a:pt x="31780" y="5945"/>
                    <a:pt x="31830" y="5945"/>
                  </a:cubicBezTo>
                  <a:cubicBezTo>
                    <a:pt x="31880" y="5945"/>
                    <a:pt x="31930" y="5920"/>
                    <a:pt x="31955" y="5870"/>
                  </a:cubicBezTo>
                  <a:lnTo>
                    <a:pt x="32331" y="5469"/>
                  </a:lnTo>
                  <a:lnTo>
                    <a:pt x="32331" y="5469"/>
                  </a:lnTo>
                  <a:cubicBezTo>
                    <a:pt x="32582" y="7750"/>
                    <a:pt x="31980" y="10156"/>
                    <a:pt x="30602" y="12286"/>
                  </a:cubicBezTo>
                  <a:cubicBezTo>
                    <a:pt x="30000" y="13214"/>
                    <a:pt x="29299" y="14041"/>
                    <a:pt x="28496" y="14742"/>
                  </a:cubicBezTo>
                  <a:cubicBezTo>
                    <a:pt x="27745" y="14016"/>
                    <a:pt x="27093" y="13239"/>
                    <a:pt x="26542" y="12412"/>
                  </a:cubicBezTo>
                  <a:lnTo>
                    <a:pt x="26542" y="12412"/>
                  </a:lnTo>
                  <a:lnTo>
                    <a:pt x="27093" y="12487"/>
                  </a:lnTo>
                  <a:lnTo>
                    <a:pt x="27118" y="12487"/>
                  </a:lnTo>
                  <a:cubicBezTo>
                    <a:pt x="27218" y="12487"/>
                    <a:pt x="27293" y="12412"/>
                    <a:pt x="27319" y="12336"/>
                  </a:cubicBezTo>
                  <a:cubicBezTo>
                    <a:pt x="27319" y="12236"/>
                    <a:pt x="27243" y="12136"/>
                    <a:pt x="27143" y="12136"/>
                  </a:cubicBezTo>
                  <a:lnTo>
                    <a:pt x="26366" y="12011"/>
                  </a:lnTo>
                  <a:lnTo>
                    <a:pt x="26567" y="11484"/>
                  </a:lnTo>
                  <a:cubicBezTo>
                    <a:pt x="26617" y="11409"/>
                    <a:pt x="26567" y="11309"/>
                    <a:pt x="26466" y="11259"/>
                  </a:cubicBezTo>
                  <a:cubicBezTo>
                    <a:pt x="26449" y="11253"/>
                    <a:pt x="26430" y="11250"/>
                    <a:pt x="26410" y="11250"/>
                  </a:cubicBezTo>
                  <a:cubicBezTo>
                    <a:pt x="26347" y="11250"/>
                    <a:pt x="26279" y="11282"/>
                    <a:pt x="26241" y="11359"/>
                  </a:cubicBezTo>
                  <a:lnTo>
                    <a:pt x="26116" y="11685"/>
                  </a:lnTo>
                  <a:cubicBezTo>
                    <a:pt x="25414" y="10407"/>
                    <a:pt x="24963" y="9028"/>
                    <a:pt x="24787" y="7600"/>
                  </a:cubicBezTo>
                  <a:lnTo>
                    <a:pt x="24787" y="7600"/>
                  </a:lnTo>
                  <a:cubicBezTo>
                    <a:pt x="24913" y="7700"/>
                    <a:pt x="25063" y="7800"/>
                    <a:pt x="25188" y="7925"/>
                  </a:cubicBezTo>
                  <a:cubicBezTo>
                    <a:pt x="25238" y="7950"/>
                    <a:pt x="25263" y="7950"/>
                    <a:pt x="25314" y="7950"/>
                  </a:cubicBezTo>
                  <a:cubicBezTo>
                    <a:pt x="25364" y="7950"/>
                    <a:pt x="25414" y="7925"/>
                    <a:pt x="25439" y="7875"/>
                  </a:cubicBezTo>
                  <a:cubicBezTo>
                    <a:pt x="25514" y="7800"/>
                    <a:pt x="25489" y="7700"/>
                    <a:pt x="25414" y="7625"/>
                  </a:cubicBezTo>
                  <a:cubicBezTo>
                    <a:pt x="25213" y="7474"/>
                    <a:pt x="25013" y="7324"/>
                    <a:pt x="24787" y="7173"/>
                  </a:cubicBezTo>
                  <a:lnTo>
                    <a:pt x="25113" y="6848"/>
                  </a:lnTo>
                  <a:cubicBezTo>
                    <a:pt x="25163" y="6772"/>
                    <a:pt x="25163" y="6672"/>
                    <a:pt x="25113" y="6597"/>
                  </a:cubicBezTo>
                  <a:cubicBezTo>
                    <a:pt x="25079" y="6563"/>
                    <a:pt x="25035" y="6550"/>
                    <a:pt x="24990" y="6550"/>
                  </a:cubicBezTo>
                  <a:cubicBezTo>
                    <a:pt x="24935" y="6550"/>
                    <a:pt x="24879" y="6570"/>
                    <a:pt x="24837" y="6597"/>
                  </a:cubicBezTo>
                  <a:lnTo>
                    <a:pt x="24712" y="6747"/>
                  </a:lnTo>
                  <a:cubicBezTo>
                    <a:pt x="24712" y="6722"/>
                    <a:pt x="24712" y="6722"/>
                    <a:pt x="24712" y="6697"/>
                  </a:cubicBezTo>
                  <a:cubicBezTo>
                    <a:pt x="24662" y="4893"/>
                    <a:pt x="25514" y="2838"/>
                    <a:pt x="26742" y="1710"/>
                  </a:cubicBezTo>
                  <a:lnTo>
                    <a:pt x="27143" y="2211"/>
                  </a:lnTo>
                  <a:cubicBezTo>
                    <a:pt x="27168" y="2261"/>
                    <a:pt x="27218" y="2286"/>
                    <a:pt x="27268" y="2286"/>
                  </a:cubicBezTo>
                  <a:cubicBezTo>
                    <a:pt x="27319" y="2286"/>
                    <a:pt x="27344" y="2261"/>
                    <a:pt x="27394" y="2236"/>
                  </a:cubicBezTo>
                  <a:cubicBezTo>
                    <a:pt x="27469" y="2161"/>
                    <a:pt x="27469" y="2061"/>
                    <a:pt x="27419" y="1985"/>
                  </a:cubicBezTo>
                  <a:lnTo>
                    <a:pt x="27018" y="1484"/>
                  </a:lnTo>
                  <a:cubicBezTo>
                    <a:pt x="27043" y="1459"/>
                    <a:pt x="27068" y="1434"/>
                    <a:pt x="27093" y="1434"/>
                  </a:cubicBezTo>
                  <a:cubicBezTo>
                    <a:pt x="27293" y="1284"/>
                    <a:pt x="27494" y="1183"/>
                    <a:pt x="27694" y="1108"/>
                  </a:cubicBezTo>
                  <a:lnTo>
                    <a:pt x="27820" y="1685"/>
                  </a:lnTo>
                  <a:cubicBezTo>
                    <a:pt x="27845" y="1760"/>
                    <a:pt x="27920" y="1810"/>
                    <a:pt x="27995" y="1810"/>
                  </a:cubicBezTo>
                  <a:lnTo>
                    <a:pt x="28045" y="1810"/>
                  </a:lnTo>
                  <a:cubicBezTo>
                    <a:pt x="28121" y="1785"/>
                    <a:pt x="28196" y="1710"/>
                    <a:pt x="28171" y="1610"/>
                  </a:cubicBezTo>
                  <a:lnTo>
                    <a:pt x="28020" y="958"/>
                  </a:lnTo>
                  <a:cubicBezTo>
                    <a:pt x="28271" y="883"/>
                    <a:pt x="28522" y="858"/>
                    <a:pt x="28772" y="858"/>
                  </a:cubicBezTo>
                  <a:close/>
                  <a:moveTo>
                    <a:pt x="143485" y="1334"/>
                  </a:moveTo>
                  <a:cubicBezTo>
                    <a:pt x="143961" y="1334"/>
                    <a:pt x="144437" y="1484"/>
                    <a:pt x="144863" y="1785"/>
                  </a:cubicBezTo>
                  <a:cubicBezTo>
                    <a:pt x="144938" y="1835"/>
                    <a:pt x="144988" y="1910"/>
                    <a:pt x="145064" y="1960"/>
                  </a:cubicBezTo>
                  <a:lnTo>
                    <a:pt x="144738" y="2662"/>
                  </a:lnTo>
                  <a:cubicBezTo>
                    <a:pt x="144688" y="2762"/>
                    <a:pt x="144738" y="2863"/>
                    <a:pt x="144813" y="2888"/>
                  </a:cubicBezTo>
                  <a:cubicBezTo>
                    <a:pt x="144838" y="2913"/>
                    <a:pt x="144863" y="2913"/>
                    <a:pt x="144888" y="2913"/>
                  </a:cubicBezTo>
                  <a:cubicBezTo>
                    <a:pt x="144963" y="2913"/>
                    <a:pt x="145013" y="2888"/>
                    <a:pt x="145064" y="2813"/>
                  </a:cubicBezTo>
                  <a:lnTo>
                    <a:pt x="145339" y="2211"/>
                  </a:lnTo>
                  <a:cubicBezTo>
                    <a:pt x="145540" y="2437"/>
                    <a:pt x="145715" y="2687"/>
                    <a:pt x="145866" y="2988"/>
                  </a:cubicBezTo>
                  <a:lnTo>
                    <a:pt x="145264" y="3339"/>
                  </a:lnTo>
                  <a:cubicBezTo>
                    <a:pt x="145189" y="3389"/>
                    <a:pt x="145164" y="3489"/>
                    <a:pt x="145214" y="3589"/>
                  </a:cubicBezTo>
                  <a:cubicBezTo>
                    <a:pt x="145239" y="3640"/>
                    <a:pt x="145289" y="3665"/>
                    <a:pt x="145364" y="3665"/>
                  </a:cubicBezTo>
                  <a:cubicBezTo>
                    <a:pt x="145389" y="3665"/>
                    <a:pt x="145414" y="3665"/>
                    <a:pt x="145465" y="3640"/>
                  </a:cubicBezTo>
                  <a:lnTo>
                    <a:pt x="146016" y="3314"/>
                  </a:lnTo>
                  <a:cubicBezTo>
                    <a:pt x="146793" y="5118"/>
                    <a:pt x="146968" y="7173"/>
                    <a:pt x="146642" y="9128"/>
                  </a:cubicBezTo>
                  <a:cubicBezTo>
                    <a:pt x="146592" y="9028"/>
                    <a:pt x="146517" y="8928"/>
                    <a:pt x="146442" y="8828"/>
                  </a:cubicBezTo>
                  <a:cubicBezTo>
                    <a:pt x="146398" y="8784"/>
                    <a:pt x="146346" y="8757"/>
                    <a:pt x="146295" y="8757"/>
                  </a:cubicBezTo>
                  <a:cubicBezTo>
                    <a:pt x="146259" y="8757"/>
                    <a:pt x="146223" y="8771"/>
                    <a:pt x="146191" y="8803"/>
                  </a:cubicBezTo>
                  <a:cubicBezTo>
                    <a:pt x="146116" y="8853"/>
                    <a:pt x="146091" y="8978"/>
                    <a:pt x="146166" y="9053"/>
                  </a:cubicBezTo>
                  <a:cubicBezTo>
                    <a:pt x="146267" y="9178"/>
                    <a:pt x="146342" y="9304"/>
                    <a:pt x="146442" y="9429"/>
                  </a:cubicBezTo>
                  <a:cubicBezTo>
                    <a:pt x="146166" y="9529"/>
                    <a:pt x="145891" y="9630"/>
                    <a:pt x="145615" y="9705"/>
                  </a:cubicBezTo>
                  <a:cubicBezTo>
                    <a:pt x="145540" y="9730"/>
                    <a:pt x="145490" y="9830"/>
                    <a:pt x="145515" y="9930"/>
                  </a:cubicBezTo>
                  <a:cubicBezTo>
                    <a:pt x="145540" y="10006"/>
                    <a:pt x="145590" y="10056"/>
                    <a:pt x="145665" y="10056"/>
                  </a:cubicBezTo>
                  <a:lnTo>
                    <a:pt x="145740" y="10056"/>
                  </a:lnTo>
                  <a:cubicBezTo>
                    <a:pt x="145991" y="9955"/>
                    <a:pt x="146267" y="9880"/>
                    <a:pt x="146517" y="9780"/>
                  </a:cubicBezTo>
                  <a:lnTo>
                    <a:pt x="146517" y="9780"/>
                  </a:lnTo>
                  <a:cubicBezTo>
                    <a:pt x="146091" y="11635"/>
                    <a:pt x="145239" y="13364"/>
                    <a:pt x="143986" y="14767"/>
                  </a:cubicBezTo>
                  <a:cubicBezTo>
                    <a:pt x="143685" y="14542"/>
                    <a:pt x="143409" y="14291"/>
                    <a:pt x="143134" y="14041"/>
                  </a:cubicBezTo>
                  <a:cubicBezTo>
                    <a:pt x="143008" y="13940"/>
                    <a:pt x="142883" y="13815"/>
                    <a:pt x="142783" y="13690"/>
                  </a:cubicBezTo>
                  <a:lnTo>
                    <a:pt x="139675" y="6622"/>
                  </a:lnTo>
                  <a:lnTo>
                    <a:pt x="139650" y="6622"/>
                  </a:lnTo>
                  <a:cubicBezTo>
                    <a:pt x="139650" y="6447"/>
                    <a:pt x="139650" y="6246"/>
                    <a:pt x="139675" y="6046"/>
                  </a:cubicBezTo>
                  <a:cubicBezTo>
                    <a:pt x="139725" y="5369"/>
                    <a:pt x="139926" y="4642"/>
                    <a:pt x="140226" y="3990"/>
                  </a:cubicBezTo>
                  <a:cubicBezTo>
                    <a:pt x="140377" y="4166"/>
                    <a:pt x="140502" y="4341"/>
                    <a:pt x="140602" y="4542"/>
                  </a:cubicBezTo>
                  <a:cubicBezTo>
                    <a:pt x="140627" y="4592"/>
                    <a:pt x="140703" y="4642"/>
                    <a:pt x="140753" y="4642"/>
                  </a:cubicBezTo>
                  <a:cubicBezTo>
                    <a:pt x="140778" y="4642"/>
                    <a:pt x="140828" y="4617"/>
                    <a:pt x="140853" y="4617"/>
                  </a:cubicBezTo>
                  <a:cubicBezTo>
                    <a:pt x="140928" y="4567"/>
                    <a:pt x="140953" y="4442"/>
                    <a:pt x="140903" y="4366"/>
                  </a:cubicBezTo>
                  <a:cubicBezTo>
                    <a:pt x="140803" y="4191"/>
                    <a:pt x="140703" y="4041"/>
                    <a:pt x="140577" y="3865"/>
                  </a:cubicBezTo>
                  <a:lnTo>
                    <a:pt x="140928" y="3765"/>
                  </a:lnTo>
                  <a:cubicBezTo>
                    <a:pt x="141003" y="3740"/>
                    <a:pt x="141053" y="3640"/>
                    <a:pt x="141028" y="3539"/>
                  </a:cubicBezTo>
                  <a:cubicBezTo>
                    <a:pt x="141008" y="3456"/>
                    <a:pt x="140935" y="3408"/>
                    <a:pt x="140854" y="3408"/>
                  </a:cubicBezTo>
                  <a:cubicBezTo>
                    <a:pt x="140837" y="3408"/>
                    <a:pt x="140820" y="3410"/>
                    <a:pt x="140803" y="3414"/>
                  </a:cubicBezTo>
                  <a:lnTo>
                    <a:pt x="140477" y="3539"/>
                  </a:lnTo>
                  <a:cubicBezTo>
                    <a:pt x="140978" y="2687"/>
                    <a:pt x="141655" y="1960"/>
                    <a:pt x="142407" y="1610"/>
                  </a:cubicBezTo>
                  <a:cubicBezTo>
                    <a:pt x="142758" y="1434"/>
                    <a:pt x="143134" y="1334"/>
                    <a:pt x="143485" y="1334"/>
                  </a:cubicBezTo>
                  <a:close/>
                  <a:moveTo>
                    <a:pt x="80151" y="13890"/>
                  </a:moveTo>
                  <a:cubicBezTo>
                    <a:pt x="80427" y="14241"/>
                    <a:pt x="80702" y="14542"/>
                    <a:pt x="81003" y="14843"/>
                  </a:cubicBezTo>
                  <a:cubicBezTo>
                    <a:pt x="80903" y="14918"/>
                    <a:pt x="80803" y="15018"/>
                    <a:pt x="80677" y="15093"/>
                  </a:cubicBezTo>
                  <a:lnTo>
                    <a:pt x="80151" y="13890"/>
                  </a:lnTo>
                  <a:close/>
                  <a:moveTo>
                    <a:pt x="143134" y="14517"/>
                  </a:moveTo>
                  <a:cubicBezTo>
                    <a:pt x="143334" y="14692"/>
                    <a:pt x="143535" y="14868"/>
                    <a:pt x="143735" y="15018"/>
                  </a:cubicBezTo>
                  <a:cubicBezTo>
                    <a:pt x="143660" y="15118"/>
                    <a:pt x="143560" y="15194"/>
                    <a:pt x="143460" y="15294"/>
                  </a:cubicBezTo>
                  <a:lnTo>
                    <a:pt x="143134" y="14517"/>
                  </a:lnTo>
                  <a:close/>
                  <a:moveTo>
                    <a:pt x="130953" y="2011"/>
                  </a:moveTo>
                  <a:cubicBezTo>
                    <a:pt x="131454" y="2011"/>
                    <a:pt x="131931" y="2186"/>
                    <a:pt x="132307" y="2562"/>
                  </a:cubicBezTo>
                  <a:cubicBezTo>
                    <a:pt x="135038" y="5244"/>
                    <a:pt x="135464" y="9930"/>
                    <a:pt x="133259" y="12988"/>
                  </a:cubicBezTo>
                  <a:cubicBezTo>
                    <a:pt x="132482" y="14066"/>
                    <a:pt x="131429" y="14918"/>
                    <a:pt x="130226" y="15494"/>
                  </a:cubicBezTo>
                  <a:cubicBezTo>
                    <a:pt x="129750" y="15068"/>
                    <a:pt x="129324" y="14617"/>
                    <a:pt x="128948" y="14116"/>
                  </a:cubicBezTo>
                  <a:cubicBezTo>
                    <a:pt x="128221" y="13113"/>
                    <a:pt x="127720" y="11935"/>
                    <a:pt x="127469" y="10707"/>
                  </a:cubicBezTo>
                  <a:lnTo>
                    <a:pt x="127469" y="10707"/>
                  </a:lnTo>
                  <a:lnTo>
                    <a:pt x="127820" y="10883"/>
                  </a:lnTo>
                  <a:cubicBezTo>
                    <a:pt x="127845" y="10908"/>
                    <a:pt x="127870" y="10908"/>
                    <a:pt x="127896" y="10908"/>
                  </a:cubicBezTo>
                  <a:cubicBezTo>
                    <a:pt x="127971" y="10908"/>
                    <a:pt x="128046" y="10883"/>
                    <a:pt x="128071" y="10808"/>
                  </a:cubicBezTo>
                  <a:cubicBezTo>
                    <a:pt x="128121" y="10732"/>
                    <a:pt x="128071" y="10632"/>
                    <a:pt x="127996" y="10582"/>
                  </a:cubicBezTo>
                  <a:lnTo>
                    <a:pt x="127620" y="10407"/>
                  </a:lnTo>
                  <a:cubicBezTo>
                    <a:pt x="127795" y="10206"/>
                    <a:pt x="127971" y="10006"/>
                    <a:pt x="128121" y="9805"/>
                  </a:cubicBezTo>
                  <a:cubicBezTo>
                    <a:pt x="128171" y="9730"/>
                    <a:pt x="128146" y="9605"/>
                    <a:pt x="128071" y="9554"/>
                  </a:cubicBezTo>
                  <a:cubicBezTo>
                    <a:pt x="128039" y="9523"/>
                    <a:pt x="128004" y="9509"/>
                    <a:pt x="127967" y="9509"/>
                  </a:cubicBezTo>
                  <a:cubicBezTo>
                    <a:pt x="127916" y="9509"/>
                    <a:pt x="127864" y="9536"/>
                    <a:pt x="127820" y="9579"/>
                  </a:cubicBezTo>
                  <a:cubicBezTo>
                    <a:pt x="127695" y="9780"/>
                    <a:pt x="127545" y="9955"/>
                    <a:pt x="127394" y="10131"/>
                  </a:cubicBezTo>
                  <a:cubicBezTo>
                    <a:pt x="127018" y="7499"/>
                    <a:pt x="127745" y="4667"/>
                    <a:pt x="129525" y="2662"/>
                  </a:cubicBezTo>
                  <a:cubicBezTo>
                    <a:pt x="129875" y="2261"/>
                    <a:pt x="130352" y="2036"/>
                    <a:pt x="130903" y="2011"/>
                  </a:cubicBezTo>
                  <a:close/>
                  <a:moveTo>
                    <a:pt x="55589" y="707"/>
                  </a:moveTo>
                  <a:cubicBezTo>
                    <a:pt x="55865" y="707"/>
                    <a:pt x="56166" y="757"/>
                    <a:pt x="56442" y="833"/>
                  </a:cubicBezTo>
                  <a:cubicBezTo>
                    <a:pt x="56291" y="908"/>
                    <a:pt x="56166" y="983"/>
                    <a:pt x="56015" y="1058"/>
                  </a:cubicBezTo>
                  <a:cubicBezTo>
                    <a:pt x="55940" y="1108"/>
                    <a:pt x="55915" y="1209"/>
                    <a:pt x="55965" y="1309"/>
                  </a:cubicBezTo>
                  <a:cubicBezTo>
                    <a:pt x="55990" y="1359"/>
                    <a:pt x="56066" y="1384"/>
                    <a:pt x="56116" y="1384"/>
                  </a:cubicBezTo>
                  <a:cubicBezTo>
                    <a:pt x="56141" y="1384"/>
                    <a:pt x="56191" y="1384"/>
                    <a:pt x="56216" y="1359"/>
                  </a:cubicBezTo>
                  <a:cubicBezTo>
                    <a:pt x="56341" y="1284"/>
                    <a:pt x="56492" y="1209"/>
                    <a:pt x="56642" y="1133"/>
                  </a:cubicBezTo>
                  <a:lnTo>
                    <a:pt x="56642" y="1133"/>
                  </a:lnTo>
                  <a:cubicBezTo>
                    <a:pt x="56642" y="1334"/>
                    <a:pt x="56617" y="1509"/>
                    <a:pt x="56592" y="1710"/>
                  </a:cubicBezTo>
                  <a:cubicBezTo>
                    <a:pt x="56567" y="1785"/>
                    <a:pt x="56642" y="1885"/>
                    <a:pt x="56742" y="1910"/>
                  </a:cubicBezTo>
                  <a:lnTo>
                    <a:pt x="56767" y="1910"/>
                  </a:lnTo>
                  <a:cubicBezTo>
                    <a:pt x="56843" y="1910"/>
                    <a:pt x="56918" y="1860"/>
                    <a:pt x="56943" y="1760"/>
                  </a:cubicBezTo>
                  <a:cubicBezTo>
                    <a:pt x="56993" y="1534"/>
                    <a:pt x="56993" y="1309"/>
                    <a:pt x="56993" y="1083"/>
                  </a:cubicBezTo>
                  <a:cubicBezTo>
                    <a:pt x="57619" y="1409"/>
                    <a:pt x="58146" y="1935"/>
                    <a:pt x="58497" y="2612"/>
                  </a:cubicBezTo>
                  <a:cubicBezTo>
                    <a:pt x="58622" y="2838"/>
                    <a:pt x="58722" y="3038"/>
                    <a:pt x="58797" y="3264"/>
                  </a:cubicBezTo>
                  <a:lnTo>
                    <a:pt x="58697" y="3214"/>
                  </a:lnTo>
                  <a:cubicBezTo>
                    <a:pt x="58664" y="3197"/>
                    <a:pt x="58630" y="3188"/>
                    <a:pt x="58599" y="3188"/>
                  </a:cubicBezTo>
                  <a:cubicBezTo>
                    <a:pt x="58536" y="3188"/>
                    <a:pt x="58480" y="3222"/>
                    <a:pt x="58447" y="3289"/>
                  </a:cubicBezTo>
                  <a:cubicBezTo>
                    <a:pt x="58396" y="3364"/>
                    <a:pt x="58447" y="3489"/>
                    <a:pt x="58522" y="3514"/>
                  </a:cubicBezTo>
                  <a:lnTo>
                    <a:pt x="58948" y="3740"/>
                  </a:lnTo>
                  <a:lnTo>
                    <a:pt x="58421" y="4291"/>
                  </a:lnTo>
                  <a:cubicBezTo>
                    <a:pt x="58371" y="4366"/>
                    <a:pt x="58371" y="4467"/>
                    <a:pt x="58447" y="4542"/>
                  </a:cubicBezTo>
                  <a:cubicBezTo>
                    <a:pt x="58472" y="4567"/>
                    <a:pt x="58522" y="4592"/>
                    <a:pt x="58572" y="4592"/>
                  </a:cubicBezTo>
                  <a:cubicBezTo>
                    <a:pt x="58622" y="4592"/>
                    <a:pt x="58672" y="4567"/>
                    <a:pt x="58697" y="4542"/>
                  </a:cubicBezTo>
                  <a:lnTo>
                    <a:pt x="59123" y="4066"/>
                  </a:lnTo>
                  <a:lnTo>
                    <a:pt x="59123" y="4066"/>
                  </a:lnTo>
                  <a:cubicBezTo>
                    <a:pt x="59800" y="6171"/>
                    <a:pt x="59700" y="8502"/>
                    <a:pt x="58873" y="10732"/>
                  </a:cubicBezTo>
                  <a:lnTo>
                    <a:pt x="58547" y="10081"/>
                  </a:lnTo>
                  <a:cubicBezTo>
                    <a:pt x="58511" y="10027"/>
                    <a:pt x="58448" y="9985"/>
                    <a:pt x="58388" y="9985"/>
                  </a:cubicBezTo>
                  <a:cubicBezTo>
                    <a:pt x="58365" y="9985"/>
                    <a:pt x="58342" y="9992"/>
                    <a:pt x="58321" y="10006"/>
                  </a:cubicBezTo>
                  <a:cubicBezTo>
                    <a:pt x="58221" y="10056"/>
                    <a:pt x="58196" y="10156"/>
                    <a:pt x="58246" y="10256"/>
                  </a:cubicBezTo>
                  <a:lnTo>
                    <a:pt x="58572" y="10933"/>
                  </a:lnTo>
                  <a:lnTo>
                    <a:pt x="57920" y="11033"/>
                  </a:lnTo>
                  <a:cubicBezTo>
                    <a:pt x="57820" y="11058"/>
                    <a:pt x="57770" y="11158"/>
                    <a:pt x="57770" y="11234"/>
                  </a:cubicBezTo>
                  <a:cubicBezTo>
                    <a:pt x="57795" y="11334"/>
                    <a:pt x="57870" y="11409"/>
                    <a:pt x="57945" y="11409"/>
                  </a:cubicBezTo>
                  <a:cubicBezTo>
                    <a:pt x="57970" y="11409"/>
                    <a:pt x="57970" y="11384"/>
                    <a:pt x="57970" y="11384"/>
                  </a:cubicBezTo>
                  <a:lnTo>
                    <a:pt x="58647" y="11284"/>
                  </a:lnTo>
                  <a:lnTo>
                    <a:pt x="58647" y="11284"/>
                  </a:lnTo>
                  <a:cubicBezTo>
                    <a:pt x="58421" y="11835"/>
                    <a:pt x="58171" y="12361"/>
                    <a:pt x="57845" y="12863"/>
                  </a:cubicBezTo>
                  <a:cubicBezTo>
                    <a:pt x="57193" y="13915"/>
                    <a:pt x="56442" y="14843"/>
                    <a:pt x="55589" y="15595"/>
                  </a:cubicBezTo>
                  <a:cubicBezTo>
                    <a:pt x="54637" y="14918"/>
                    <a:pt x="53835" y="14041"/>
                    <a:pt x="53208" y="13063"/>
                  </a:cubicBezTo>
                  <a:lnTo>
                    <a:pt x="55113" y="6622"/>
                  </a:lnTo>
                  <a:lnTo>
                    <a:pt x="52431" y="6622"/>
                  </a:lnTo>
                  <a:lnTo>
                    <a:pt x="51529" y="8652"/>
                  </a:lnTo>
                  <a:cubicBezTo>
                    <a:pt x="51354" y="7274"/>
                    <a:pt x="51404" y="5845"/>
                    <a:pt x="51780" y="4492"/>
                  </a:cubicBezTo>
                  <a:cubicBezTo>
                    <a:pt x="51780" y="4467"/>
                    <a:pt x="51805" y="4417"/>
                    <a:pt x="51830" y="4366"/>
                  </a:cubicBezTo>
                  <a:lnTo>
                    <a:pt x="52106" y="4241"/>
                  </a:lnTo>
                  <a:cubicBezTo>
                    <a:pt x="52281" y="4417"/>
                    <a:pt x="52457" y="4617"/>
                    <a:pt x="52557" y="4818"/>
                  </a:cubicBezTo>
                  <a:cubicBezTo>
                    <a:pt x="52607" y="4893"/>
                    <a:pt x="52657" y="4918"/>
                    <a:pt x="52732" y="4918"/>
                  </a:cubicBezTo>
                  <a:cubicBezTo>
                    <a:pt x="52757" y="4918"/>
                    <a:pt x="52782" y="4918"/>
                    <a:pt x="52807" y="4893"/>
                  </a:cubicBezTo>
                  <a:cubicBezTo>
                    <a:pt x="52883" y="4868"/>
                    <a:pt x="52933" y="4742"/>
                    <a:pt x="52883" y="4667"/>
                  </a:cubicBezTo>
                  <a:cubicBezTo>
                    <a:pt x="52782" y="4442"/>
                    <a:pt x="52632" y="4266"/>
                    <a:pt x="52457" y="4091"/>
                  </a:cubicBezTo>
                  <a:lnTo>
                    <a:pt x="52657" y="3990"/>
                  </a:lnTo>
                  <a:cubicBezTo>
                    <a:pt x="52757" y="3965"/>
                    <a:pt x="52807" y="3865"/>
                    <a:pt x="52757" y="3765"/>
                  </a:cubicBezTo>
                  <a:cubicBezTo>
                    <a:pt x="52719" y="3688"/>
                    <a:pt x="52651" y="3656"/>
                    <a:pt x="52588" y="3656"/>
                  </a:cubicBezTo>
                  <a:cubicBezTo>
                    <a:pt x="52569" y="3656"/>
                    <a:pt x="52549" y="3659"/>
                    <a:pt x="52532" y="3665"/>
                  </a:cubicBezTo>
                  <a:lnTo>
                    <a:pt x="52156" y="3840"/>
                  </a:lnTo>
                  <a:cubicBezTo>
                    <a:pt x="52106" y="3815"/>
                    <a:pt x="52081" y="3790"/>
                    <a:pt x="52030" y="3765"/>
                  </a:cubicBezTo>
                  <a:cubicBezTo>
                    <a:pt x="52281" y="3188"/>
                    <a:pt x="52582" y="2662"/>
                    <a:pt x="52933" y="2211"/>
                  </a:cubicBezTo>
                  <a:lnTo>
                    <a:pt x="53359" y="2662"/>
                  </a:lnTo>
                  <a:cubicBezTo>
                    <a:pt x="53409" y="2687"/>
                    <a:pt x="53459" y="2712"/>
                    <a:pt x="53484" y="2712"/>
                  </a:cubicBezTo>
                  <a:cubicBezTo>
                    <a:pt x="53534" y="2712"/>
                    <a:pt x="53584" y="2687"/>
                    <a:pt x="53609" y="2662"/>
                  </a:cubicBezTo>
                  <a:cubicBezTo>
                    <a:pt x="53685" y="2587"/>
                    <a:pt x="53685" y="2487"/>
                    <a:pt x="53634" y="2412"/>
                  </a:cubicBezTo>
                  <a:lnTo>
                    <a:pt x="53158" y="1910"/>
                  </a:lnTo>
                  <a:cubicBezTo>
                    <a:pt x="53534" y="1509"/>
                    <a:pt x="53960" y="1183"/>
                    <a:pt x="54386" y="983"/>
                  </a:cubicBezTo>
                  <a:cubicBezTo>
                    <a:pt x="54787" y="782"/>
                    <a:pt x="55188" y="707"/>
                    <a:pt x="55589" y="707"/>
                  </a:cubicBezTo>
                  <a:close/>
                  <a:moveTo>
                    <a:pt x="106617" y="2011"/>
                  </a:moveTo>
                  <a:lnTo>
                    <a:pt x="106041" y="2762"/>
                  </a:lnTo>
                  <a:cubicBezTo>
                    <a:pt x="105966" y="2838"/>
                    <a:pt x="105991" y="2963"/>
                    <a:pt x="106066" y="3013"/>
                  </a:cubicBezTo>
                  <a:cubicBezTo>
                    <a:pt x="106091" y="3038"/>
                    <a:pt x="106141" y="3063"/>
                    <a:pt x="106166" y="3063"/>
                  </a:cubicBezTo>
                  <a:cubicBezTo>
                    <a:pt x="106241" y="3063"/>
                    <a:pt x="106291" y="3038"/>
                    <a:pt x="106316" y="2988"/>
                  </a:cubicBezTo>
                  <a:lnTo>
                    <a:pt x="106993" y="2111"/>
                  </a:lnTo>
                  <a:lnTo>
                    <a:pt x="107494" y="2712"/>
                  </a:lnTo>
                  <a:cubicBezTo>
                    <a:pt x="107545" y="2762"/>
                    <a:pt x="107595" y="2762"/>
                    <a:pt x="107645" y="2762"/>
                  </a:cubicBezTo>
                  <a:cubicBezTo>
                    <a:pt x="107670" y="2762"/>
                    <a:pt x="107720" y="2762"/>
                    <a:pt x="107745" y="2737"/>
                  </a:cubicBezTo>
                  <a:cubicBezTo>
                    <a:pt x="107820" y="2662"/>
                    <a:pt x="107845" y="2562"/>
                    <a:pt x="107770" y="2487"/>
                  </a:cubicBezTo>
                  <a:lnTo>
                    <a:pt x="107394" y="2036"/>
                  </a:lnTo>
                  <a:lnTo>
                    <a:pt x="107394" y="2036"/>
                  </a:lnTo>
                  <a:cubicBezTo>
                    <a:pt x="108422" y="2186"/>
                    <a:pt x="109349" y="2787"/>
                    <a:pt x="109976" y="3690"/>
                  </a:cubicBezTo>
                  <a:cubicBezTo>
                    <a:pt x="110602" y="4642"/>
                    <a:pt x="110853" y="5695"/>
                    <a:pt x="110853" y="6722"/>
                  </a:cubicBezTo>
                  <a:lnTo>
                    <a:pt x="110627" y="6497"/>
                  </a:lnTo>
                  <a:cubicBezTo>
                    <a:pt x="110590" y="6459"/>
                    <a:pt x="110540" y="6440"/>
                    <a:pt x="110493" y="6440"/>
                  </a:cubicBezTo>
                  <a:cubicBezTo>
                    <a:pt x="110446" y="6440"/>
                    <a:pt x="110402" y="6459"/>
                    <a:pt x="110377" y="6497"/>
                  </a:cubicBezTo>
                  <a:cubicBezTo>
                    <a:pt x="110301" y="6572"/>
                    <a:pt x="110301" y="6697"/>
                    <a:pt x="110377" y="6747"/>
                  </a:cubicBezTo>
                  <a:lnTo>
                    <a:pt x="110803" y="7173"/>
                  </a:lnTo>
                  <a:lnTo>
                    <a:pt x="110201" y="7524"/>
                  </a:lnTo>
                  <a:cubicBezTo>
                    <a:pt x="110126" y="7574"/>
                    <a:pt x="110101" y="7675"/>
                    <a:pt x="110151" y="7775"/>
                  </a:cubicBezTo>
                  <a:cubicBezTo>
                    <a:pt x="110176" y="7825"/>
                    <a:pt x="110251" y="7850"/>
                    <a:pt x="110301" y="7850"/>
                  </a:cubicBezTo>
                  <a:cubicBezTo>
                    <a:pt x="110327" y="7850"/>
                    <a:pt x="110377" y="7850"/>
                    <a:pt x="110402" y="7825"/>
                  </a:cubicBezTo>
                  <a:lnTo>
                    <a:pt x="110828" y="7574"/>
                  </a:lnTo>
                  <a:lnTo>
                    <a:pt x="110828" y="7574"/>
                  </a:lnTo>
                  <a:cubicBezTo>
                    <a:pt x="110728" y="8502"/>
                    <a:pt x="110477" y="9404"/>
                    <a:pt x="110201" y="10181"/>
                  </a:cubicBezTo>
                  <a:cubicBezTo>
                    <a:pt x="109424" y="12286"/>
                    <a:pt x="107971" y="14241"/>
                    <a:pt x="106191" y="15645"/>
                  </a:cubicBezTo>
                  <a:cubicBezTo>
                    <a:pt x="105139" y="14717"/>
                    <a:pt x="104337" y="13539"/>
                    <a:pt x="103785" y="12261"/>
                  </a:cubicBezTo>
                  <a:lnTo>
                    <a:pt x="103785" y="12261"/>
                  </a:lnTo>
                  <a:cubicBezTo>
                    <a:pt x="103936" y="12311"/>
                    <a:pt x="104086" y="12361"/>
                    <a:pt x="104236" y="12412"/>
                  </a:cubicBezTo>
                  <a:cubicBezTo>
                    <a:pt x="104236" y="12412"/>
                    <a:pt x="104261" y="12437"/>
                    <a:pt x="104286" y="12437"/>
                  </a:cubicBezTo>
                  <a:cubicBezTo>
                    <a:pt x="104362" y="12437"/>
                    <a:pt x="104437" y="12387"/>
                    <a:pt x="104462" y="12311"/>
                  </a:cubicBezTo>
                  <a:cubicBezTo>
                    <a:pt x="104487" y="12211"/>
                    <a:pt x="104437" y="12111"/>
                    <a:pt x="104337" y="12086"/>
                  </a:cubicBezTo>
                  <a:cubicBezTo>
                    <a:pt x="104086" y="11986"/>
                    <a:pt x="103860" y="11910"/>
                    <a:pt x="103610" y="11810"/>
                  </a:cubicBezTo>
                  <a:cubicBezTo>
                    <a:pt x="103610" y="11760"/>
                    <a:pt x="103585" y="11735"/>
                    <a:pt x="103585" y="11710"/>
                  </a:cubicBezTo>
                  <a:lnTo>
                    <a:pt x="103910" y="11033"/>
                  </a:lnTo>
                  <a:cubicBezTo>
                    <a:pt x="103961" y="10958"/>
                    <a:pt x="103936" y="10833"/>
                    <a:pt x="103835" y="10808"/>
                  </a:cubicBezTo>
                  <a:cubicBezTo>
                    <a:pt x="103810" y="10791"/>
                    <a:pt x="103780" y="10783"/>
                    <a:pt x="103749" y="10783"/>
                  </a:cubicBezTo>
                  <a:cubicBezTo>
                    <a:pt x="103688" y="10783"/>
                    <a:pt x="103626" y="10816"/>
                    <a:pt x="103610" y="10883"/>
                  </a:cubicBezTo>
                  <a:lnTo>
                    <a:pt x="103409" y="11234"/>
                  </a:lnTo>
                  <a:cubicBezTo>
                    <a:pt x="102758" y="9128"/>
                    <a:pt x="102758" y="6772"/>
                    <a:pt x="103610" y="4742"/>
                  </a:cubicBezTo>
                  <a:cubicBezTo>
                    <a:pt x="104311" y="3063"/>
                    <a:pt x="105314" y="2136"/>
                    <a:pt x="106617" y="2011"/>
                  </a:cubicBezTo>
                  <a:close/>
                  <a:moveTo>
                    <a:pt x="41429" y="1133"/>
                  </a:moveTo>
                  <a:cubicBezTo>
                    <a:pt x="42632" y="1133"/>
                    <a:pt x="43785" y="1785"/>
                    <a:pt x="44537" y="2863"/>
                  </a:cubicBezTo>
                  <a:cubicBezTo>
                    <a:pt x="44837" y="3314"/>
                    <a:pt x="45113" y="3765"/>
                    <a:pt x="45314" y="4241"/>
                  </a:cubicBezTo>
                  <a:lnTo>
                    <a:pt x="45264" y="4341"/>
                  </a:lnTo>
                  <a:lnTo>
                    <a:pt x="44712" y="4341"/>
                  </a:lnTo>
                  <a:cubicBezTo>
                    <a:pt x="44612" y="4341"/>
                    <a:pt x="44537" y="4417"/>
                    <a:pt x="44537" y="4517"/>
                  </a:cubicBezTo>
                  <a:cubicBezTo>
                    <a:pt x="44537" y="4617"/>
                    <a:pt x="44612" y="4692"/>
                    <a:pt x="44712" y="4692"/>
                  </a:cubicBezTo>
                  <a:lnTo>
                    <a:pt x="45013" y="4692"/>
                  </a:lnTo>
                  <a:lnTo>
                    <a:pt x="44762" y="5043"/>
                  </a:lnTo>
                  <a:cubicBezTo>
                    <a:pt x="44712" y="5118"/>
                    <a:pt x="44737" y="5219"/>
                    <a:pt x="44812" y="5269"/>
                  </a:cubicBezTo>
                  <a:cubicBezTo>
                    <a:pt x="44837" y="5294"/>
                    <a:pt x="44888" y="5319"/>
                    <a:pt x="44913" y="5319"/>
                  </a:cubicBezTo>
                  <a:cubicBezTo>
                    <a:pt x="44963" y="5319"/>
                    <a:pt x="45013" y="5294"/>
                    <a:pt x="45063" y="5244"/>
                  </a:cubicBezTo>
                  <a:lnTo>
                    <a:pt x="45439" y="4692"/>
                  </a:lnTo>
                  <a:lnTo>
                    <a:pt x="45489" y="4692"/>
                  </a:lnTo>
                  <a:cubicBezTo>
                    <a:pt x="46291" y="6848"/>
                    <a:pt x="46141" y="9304"/>
                    <a:pt x="45038" y="11710"/>
                  </a:cubicBezTo>
                  <a:cubicBezTo>
                    <a:pt x="45013" y="11785"/>
                    <a:pt x="44963" y="11885"/>
                    <a:pt x="44913" y="11960"/>
                  </a:cubicBezTo>
                  <a:cubicBezTo>
                    <a:pt x="44913" y="11885"/>
                    <a:pt x="44913" y="11785"/>
                    <a:pt x="44938" y="11710"/>
                  </a:cubicBezTo>
                  <a:cubicBezTo>
                    <a:pt x="44938" y="11610"/>
                    <a:pt x="44862" y="11509"/>
                    <a:pt x="44762" y="11509"/>
                  </a:cubicBezTo>
                  <a:cubicBezTo>
                    <a:pt x="44662" y="11509"/>
                    <a:pt x="44587" y="11585"/>
                    <a:pt x="44562" y="11685"/>
                  </a:cubicBezTo>
                  <a:cubicBezTo>
                    <a:pt x="44562" y="11835"/>
                    <a:pt x="44562" y="12011"/>
                    <a:pt x="44537" y="12161"/>
                  </a:cubicBezTo>
                  <a:lnTo>
                    <a:pt x="44236" y="12036"/>
                  </a:lnTo>
                  <a:cubicBezTo>
                    <a:pt x="44219" y="12031"/>
                    <a:pt x="44202" y="12029"/>
                    <a:pt x="44185" y="12029"/>
                  </a:cubicBezTo>
                  <a:cubicBezTo>
                    <a:pt x="44103" y="12029"/>
                    <a:pt x="44027" y="12078"/>
                    <a:pt x="43985" y="12161"/>
                  </a:cubicBezTo>
                  <a:cubicBezTo>
                    <a:pt x="43960" y="12236"/>
                    <a:pt x="44010" y="12336"/>
                    <a:pt x="44111" y="12387"/>
                  </a:cubicBezTo>
                  <a:lnTo>
                    <a:pt x="44537" y="12537"/>
                  </a:lnTo>
                  <a:cubicBezTo>
                    <a:pt x="44537" y="12587"/>
                    <a:pt x="44537" y="12637"/>
                    <a:pt x="44537" y="12687"/>
                  </a:cubicBezTo>
                  <a:cubicBezTo>
                    <a:pt x="43860" y="13840"/>
                    <a:pt x="42983" y="14868"/>
                    <a:pt x="41955" y="15695"/>
                  </a:cubicBezTo>
                  <a:cubicBezTo>
                    <a:pt x="41228" y="15043"/>
                    <a:pt x="40552" y="14266"/>
                    <a:pt x="39975" y="13414"/>
                  </a:cubicBezTo>
                  <a:cubicBezTo>
                    <a:pt x="39825" y="13163"/>
                    <a:pt x="39675" y="12938"/>
                    <a:pt x="39524" y="12687"/>
                  </a:cubicBezTo>
                  <a:cubicBezTo>
                    <a:pt x="39675" y="12487"/>
                    <a:pt x="39800" y="12286"/>
                    <a:pt x="39950" y="12086"/>
                  </a:cubicBezTo>
                  <a:cubicBezTo>
                    <a:pt x="40000" y="12011"/>
                    <a:pt x="39975" y="11885"/>
                    <a:pt x="39875" y="11835"/>
                  </a:cubicBezTo>
                  <a:cubicBezTo>
                    <a:pt x="39850" y="11818"/>
                    <a:pt x="39819" y="11810"/>
                    <a:pt x="39788" y="11810"/>
                  </a:cubicBezTo>
                  <a:cubicBezTo>
                    <a:pt x="39725" y="11810"/>
                    <a:pt x="39658" y="11843"/>
                    <a:pt x="39624" y="11910"/>
                  </a:cubicBezTo>
                  <a:cubicBezTo>
                    <a:pt x="39549" y="12061"/>
                    <a:pt x="39424" y="12211"/>
                    <a:pt x="39324" y="12336"/>
                  </a:cubicBezTo>
                  <a:cubicBezTo>
                    <a:pt x="39198" y="12111"/>
                    <a:pt x="39073" y="11885"/>
                    <a:pt x="38973" y="11635"/>
                  </a:cubicBezTo>
                  <a:lnTo>
                    <a:pt x="39474" y="11133"/>
                  </a:lnTo>
                  <a:cubicBezTo>
                    <a:pt x="39524" y="11058"/>
                    <a:pt x="39524" y="10958"/>
                    <a:pt x="39474" y="10883"/>
                  </a:cubicBezTo>
                  <a:cubicBezTo>
                    <a:pt x="39436" y="10845"/>
                    <a:pt x="39386" y="10826"/>
                    <a:pt x="39336" y="10826"/>
                  </a:cubicBezTo>
                  <a:cubicBezTo>
                    <a:pt x="39286" y="10826"/>
                    <a:pt x="39236" y="10845"/>
                    <a:pt x="39198" y="10883"/>
                  </a:cubicBezTo>
                  <a:lnTo>
                    <a:pt x="38822" y="11284"/>
                  </a:lnTo>
                  <a:cubicBezTo>
                    <a:pt x="38070" y="9504"/>
                    <a:pt x="37770" y="7650"/>
                    <a:pt x="37970" y="5895"/>
                  </a:cubicBezTo>
                  <a:lnTo>
                    <a:pt x="37970" y="5895"/>
                  </a:lnTo>
                  <a:cubicBezTo>
                    <a:pt x="38070" y="5970"/>
                    <a:pt x="38146" y="6046"/>
                    <a:pt x="38246" y="6121"/>
                  </a:cubicBezTo>
                  <a:cubicBezTo>
                    <a:pt x="38271" y="6146"/>
                    <a:pt x="38296" y="6146"/>
                    <a:pt x="38346" y="6146"/>
                  </a:cubicBezTo>
                  <a:cubicBezTo>
                    <a:pt x="38396" y="6146"/>
                    <a:pt x="38446" y="6121"/>
                    <a:pt x="38497" y="6071"/>
                  </a:cubicBezTo>
                  <a:cubicBezTo>
                    <a:pt x="38547" y="5996"/>
                    <a:pt x="38522" y="5895"/>
                    <a:pt x="38446" y="5820"/>
                  </a:cubicBezTo>
                  <a:cubicBezTo>
                    <a:pt x="38296" y="5720"/>
                    <a:pt x="38171" y="5595"/>
                    <a:pt x="38020" y="5469"/>
                  </a:cubicBezTo>
                  <a:cubicBezTo>
                    <a:pt x="38020" y="5444"/>
                    <a:pt x="38020" y="5419"/>
                    <a:pt x="38020" y="5394"/>
                  </a:cubicBezTo>
                  <a:cubicBezTo>
                    <a:pt x="38171" y="5294"/>
                    <a:pt x="38296" y="5193"/>
                    <a:pt x="38421" y="5068"/>
                  </a:cubicBezTo>
                  <a:cubicBezTo>
                    <a:pt x="38497" y="4993"/>
                    <a:pt x="38497" y="4893"/>
                    <a:pt x="38421" y="4818"/>
                  </a:cubicBezTo>
                  <a:cubicBezTo>
                    <a:pt x="38384" y="4780"/>
                    <a:pt x="38340" y="4761"/>
                    <a:pt x="38296" y="4761"/>
                  </a:cubicBezTo>
                  <a:cubicBezTo>
                    <a:pt x="38252" y="4761"/>
                    <a:pt x="38208" y="4780"/>
                    <a:pt x="38171" y="4818"/>
                  </a:cubicBezTo>
                  <a:cubicBezTo>
                    <a:pt x="38171" y="4818"/>
                    <a:pt x="38154" y="4818"/>
                    <a:pt x="38148" y="4831"/>
                  </a:cubicBezTo>
                  <a:lnTo>
                    <a:pt x="38148" y="4831"/>
                  </a:lnTo>
                  <a:cubicBezTo>
                    <a:pt x="38223" y="4434"/>
                    <a:pt x="38348" y="4012"/>
                    <a:pt x="38497" y="3640"/>
                  </a:cubicBezTo>
                  <a:cubicBezTo>
                    <a:pt x="38747" y="2988"/>
                    <a:pt x="39098" y="2236"/>
                    <a:pt x="39725" y="1735"/>
                  </a:cubicBezTo>
                  <a:lnTo>
                    <a:pt x="39725" y="1735"/>
                  </a:lnTo>
                  <a:cubicBezTo>
                    <a:pt x="39700" y="1810"/>
                    <a:pt x="39675" y="1860"/>
                    <a:pt x="39649" y="1960"/>
                  </a:cubicBezTo>
                  <a:cubicBezTo>
                    <a:pt x="39624" y="2036"/>
                    <a:pt x="39675" y="2136"/>
                    <a:pt x="39775" y="2161"/>
                  </a:cubicBezTo>
                  <a:lnTo>
                    <a:pt x="39825" y="2161"/>
                  </a:lnTo>
                  <a:cubicBezTo>
                    <a:pt x="39900" y="2161"/>
                    <a:pt x="39975" y="2111"/>
                    <a:pt x="40000" y="2036"/>
                  </a:cubicBezTo>
                  <a:cubicBezTo>
                    <a:pt x="40025" y="1860"/>
                    <a:pt x="40101" y="1710"/>
                    <a:pt x="40151" y="1559"/>
                  </a:cubicBezTo>
                  <a:lnTo>
                    <a:pt x="40802" y="2061"/>
                  </a:lnTo>
                  <a:cubicBezTo>
                    <a:pt x="40827" y="2086"/>
                    <a:pt x="40852" y="2111"/>
                    <a:pt x="40903" y="2111"/>
                  </a:cubicBezTo>
                  <a:cubicBezTo>
                    <a:pt x="40953" y="2111"/>
                    <a:pt x="41003" y="2086"/>
                    <a:pt x="41053" y="2036"/>
                  </a:cubicBezTo>
                  <a:cubicBezTo>
                    <a:pt x="41103" y="1960"/>
                    <a:pt x="41103" y="1860"/>
                    <a:pt x="41028" y="1785"/>
                  </a:cubicBezTo>
                  <a:lnTo>
                    <a:pt x="40426" y="1309"/>
                  </a:lnTo>
                  <a:cubicBezTo>
                    <a:pt x="40727" y="1183"/>
                    <a:pt x="41053" y="1133"/>
                    <a:pt x="41429" y="1133"/>
                  </a:cubicBezTo>
                  <a:close/>
                  <a:moveTo>
                    <a:pt x="178648" y="12913"/>
                  </a:moveTo>
                  <a:cubicBezTo>
                    <a:pt x="179199" y="13715"/>
                    <a:pt x="179851" y="14417"/>
                    <a:pt x="180603" y="14993"/>
                  </a:cubicBezTo>
                  <a:cubicBezTo>
                    <a:pt x="180126" y="15494"/>
                    <a:pt x="179575" y="15945"/>
                    <a:pt x="178999" y="16321"/>
                  </a:cubicBezTo>
                  <a:cubicBezTo>
                    <a:pt x="178497" y="16647"/>
                    <a:pt x="177971" y="16898"/>
                    <a:pt x="177395" y="17123"/>
                  </a:cubicBezTo>
                  <a:lnTo>
                    <a:pt x="178648" y="12913"/>
                  </a:lnTo>
                  <a:close/>
                  <a:moveTo>
                    <a:pt x="12406" y="17600"/>
                  </a:moveTo>
                  <a:lnTo>
                    <a:pt x="12406" y="17600"/>
                  </a:lnTo>
                  <a:cubicBezTo>
                    <a:pt x="12431" y="17625"/>
                    <a:pt x="12481" y="17625"/>
                    <a:pt x="12506" y="17650"/>
                  </a:cubicBezTo>
                  <a:cubicBezTo>
                    <a:pt x="12481" y="17650"/>
                    <a:pt x="12456" y="17675"/>
                    <a:pt x="12431" y="17675"/>
                  </a:cubicBezTo>
                  <a:cubicBezTo>
                    <a:pt x="12406" y="17650"/>
                    <a:pt x="12406" y="17625"/>
                    <a:pt x="12406" y="17600"/>
                  </a:cubicBezTo>
                  <a:close/>
                  <a:moveTo>
                    <a:pt x="117068" y="9103"/>
                  </a:moveTo>
                  <a:cubicBezTo>
                    <a:pt x="117520" y="11108"/>
                    <a:pt x="118522" y="12988"/>
                    <a:pt x="120001" y="14366"/>
                  </a:cubicBezTo>
                  <a:cubicBezTo>
                    <a:pt x="119850" y="14567"/>
                    <a:pt x="119675" y="14767"/>
                    <a:pt x="119499" y="14943"/>
                  </a:cubicBezTo>
                  <a:cubicBezTo>
                    <a:pt x="118196" y="16346"/>
                    <a:pt x="116417" y="17299"/>
                    <a:pt x="114537" y="17700"/>
                  </a:cubicBezTo>
                  <a:lnTo>
                    <a:pt x="117068" y="9103"/>
                  </a:lnTo>
                  <a:close/>
                  <a:moveTo>
                    <a:pt x="14612" y="16798"/>
                  </a:moveTo>
                  <a:lnTo>
                    <a:pt x="14912" y="17775"/>
                  </a:lnTo>
                  <a:lnTo>
                    <a:pt x="13183" y="17775"/>
                  </a:lnTo>
                  <a:cubicBezTo>
                    <a:pt x="13183" y="17750"/>
                    <a:pt x="13208" y="17725"/>
                    <a:pt x="13208" y="17700"/>
                  </a:cubicBezTo>
                  <a:cubicBezTo>
                    <a:pt x="13283" y="17675"/>
                    <a:pt x="13359" y="17625"/>
                    <a:pt x="13459" y="17575"/>
                  </a:cubicBezTo>
                  <a:cubicBezTo>
                    <a:pt x="13860" y="17349"/>
                    <a:pt x="14236" y="17098"/>
                    <a:pt x="14612" y="16798"/>
                  </a:cubicBezTo>
                  <a:close/>
                  <a:moveTo>
                    <a:pt x="28471" y="15219"/>
                  </a:moveTo>
                  <a:cubicBezTo>
                    <a:pt x="28522" y="15244"/>
                    <a:pt x="28572" y="15294"/>
                    <a:pt x="28622" y="15344"/>
                  </a:cubicBezTo>
                  <a:cubicBezTo>
                    <a:pt x="29023" y="15695"/>
                    <a:pt x="29449" y="15996"/>
                    <a:pt x="29875" y="16296"/>
                  </a:cubicBezTo>
                  <a:cubicBezTo>
                    <a:pt x="29674" y="16372"/>
                    <a:pt x="29499" y="16447"/>
                    <a:pt x="29324" y="16522"/>
                  </a:cubicBezTo>
                  <a:cubicBezTo>
                    <a:pt x="29223" y="16572"/>
                    <a:pt x="29198" y="16672"/>
                    <a:pt x="29223" y="16747"/>
                  </a:cubicBezTo>
                  <a:cubicBezTo>
                    <a:pt x="29273" y="16823"/>
                    <a:pt x="29324" y="16873"/>
                    <a:pt x="29399" y="16873"/>
                  </a:cubicBezTo>
                  <a:cubicBezTo>
                    <a:pt x="29424" y="16873"/>
                    <a:pt x="29449" y="16848"/>
                    <a:pt x="29474" y="16848"/>
                  </a:cubicBezTo>
                  <a:cubicBezTo>
                    <a:pt x="29725" y="16722"/>
                    <a:pt x="30000" y="16622"/>
                    <a:pt x="30276" y="16547"/>
                  </a:cubicBezTo>
                  <a:cubicBezTo>
                    <a:pt x="31128" y="17073"/>
                    <a:pt x="32030" y="17499"/>
                    <a:pt x="32933" y="17775"/>
                  </a:cubicBezTo>
                  <a:lnTo>
                    <a:pt x="19148" y="17775"/>
                  </a:lnTo>
                  <a:lnTo>
                    <a:pt x="18872" y="17148"/>
                  </a:lnTo>
                  <a:lnTo>
                    <a:pt x="18872" y="17148"/>
                  </a:lnTo>
                  <a:cubicBezTo>
                    <a:pt x="19883" y="17501"/>
                    <a:pt x="20937" y="17677"/>
                    <a:pt x="21974" y="17677"/>
                  </a:cubicBezTo>
                  <a:cubicBezTo>
                    <a:pt x="22043" y="17677"/>
                    <a:pt x="22112" y="17676"/>
                    <a:pt x="22181" y="17675"/>
                  </a:cubicBezTo>
                  <a:cubicBezTo>
                    <a:pt x="24411" y="17625"/>
                    <a:pt x="26642" y="16722"/>
                    <a:pt x="28471" y="15219"/>
                  </a:cubicBezTo>
                  <a:close/>
                  <a:moveTo>
                    <a:pt x="41955" y="16171"/>
                  </a:moveTo>
                  <a:cubicBezTo>
                    <a:pt x="42707" y="16823"/>
                    <a:pt x="43534" y="17349"/>
                    <a:pt x="44411" y="17775"/>
                  </a:cubicBezTo>
                  <a:lnTo>
                    <a:pt x="38998" y="17775"/>
                  </a:lnTo>
                  <a:cubicBezTo>
                    <a:pt x="40050" y="17424"/>
                    <a:pt x="41053" y="16873"/>
                    <a:pt x="41955" y="16171"/>
                  </a:cubicBezTo>
                  <a:close/>
                  <a:moveTo>
                    <a:pt x="53058" y="13489"/>
                  </a:moveTo>
                  <a:cubicBezTo>
                    <a:pt x="53685" y="14392"/>
                    <a:pt x="54436" y="15194"/>
                    <a:pt x="55314" y="15845"/>
                  </a:cubicBezTo>
                  <a:cubicBezTo>
                    <a:pt x="54336" y="16672"/>
                    <a:pt x="53233" y="17349"/>
                    <a:pt x="52106" y="17775"/>
                  </a:cubicBezTo>
                  <a:lnTo>
                    <a:pt x="51805" y="17775"/>
                  </a:lnTo>
                  <a:lnTo>
                    <a:pt x="53058" y="13489"/>
                  </a:lnTo>
                  <a:close/>
                  <a:moveTo>
                    <a:pt x="67945" y="15168"/>
                  </a:moveTo>
                  <a:cubicBezTo>
                    <a:pt x="69274" y="16321"/>
                    <a:pt x="70802" y="17148"/>
                    <a:pt x="72457" y="17524"/>
                  </a:cubicBezTo>
                  <a:cubicBezTo>
                    <a:pt x="73090" y="17661"/>
                    <a:pt x="73735" y="17729"/>
                    <a:pt x="74384" y="17729"/>
                  </a:cubicBezTo>
                  <a:cubicBezTo>
                    <a:pt x="75404" y="17729"/>
                    <a:pt x="76433" y="17561"/>
                    <a:pt x="77444" y="17224"/>
                  </a:cubicBezTo>
                  <a:lnTo>
                    <a:pt x="77620" y="17775"/>
                  </a:lnTo>
                  <a:lnTo>
                    <a:pt x="53008" y="17775"/>
                  </a:lnTo>
                  <a:cubicBezTo>
                    <a:pt x="53935" y="17324"/>
                    <a:pt x="54812" y="16773"/>
                    <a:pt x="55614" y="16071"/>
                  </a:cubicBezTo>
                  <a:cubicBezTo>
                    <a:pt x="55740" y="16146"/>
                    <a:pt x="55890" y="16246"/>
                    <a:pt x="56041" y="16321"/>
                  </a:cubicBezTo>
                  <a:cubicBezTo>
                    <a:pt x="57563" y="17263"/>
                    <a:pt x="59344" y="17713"/>
                    <a:pt x="61128" y="17713"/>
                  </a:cubicBezTo>
                  <a:cubicBezTo>
                    <a:pt x="62810" y="17713"/>
                    <a:pt x="64494" y="17313"/>
                    <a:pt x="65965" y="16547"/>
                  </a:cubicBezTo>
                  <a:lnTo>
                    <a:pt x="66818" y="17073"/>
                  </a:lnTo>
                  <a:cubicBezTo>
                    <a:pt x="66843" y="17098"/>
                    <a:pt x="66868" y="17098"/>
                    <a:pt x="66918" y="17098"/>
                  </a:cubicBezTo>
                  <a:cubicBezTo>
                    <a:pt x="66968" y="17098"/>
                    <a:pt x="67018" y="17073"/>
                    <a:pt x="67068" y="17023"/>
                  </a:cubicBezTo>
                  <a:cubicBezTo>
                    <a:pt x="67118" y="16923"/>
                    <a:pt x="67093" y="16823"/>
                    <a:pt x="66993" y="16773"/>
                  </a:cubicBezTo>
                  <a:lnTo>
                    <a:pt x="66316" y="16346"/>
                  </a:lnTo>
                  <a:cubicBezTo>
                    <a:pt x="66918" y="16021"/>
                    <a:pt x="67469" y="15620"/>
                    <a:pt x="67945" y="15168"/>
                  </a:cubicBezTo>
                  <a:close/>
                  <a:moveTo>
                    <a:pt x="94311" y="14918"/>
                  </a:moveTo>
                  <a:cubicBezTo>
                    <a:pt x="95088" y="15945"/>
                    <a:pt x="96016" y="16798"/>
                    <a:pt x="97194" y="17399"/>
                  </a:cubicBezTo>
                  <a:cubicBezTo>
                    <a:pt x="97469" y="17549"/>
                    <a:pt x="97745" y="17675"/>
                    <a:pt x="98021" y="17775"/>
                  </a:cubicBezTo>
                  <a:lnTo>
                    <a:pt x="81855" y="17775"/>
                  </a:lnTo>
                  <a:lnTo>
                    <a:pt x="80828" y="15444"/>
                  </a:lnTo>
                  <a:cubicBezTo>
                    <a:pt x="80978" y="15319"/>
                    <a:pt x="81128" y="15219"/>
                    <a:pt x="81279" y="15093"/>
                  </a:cubicBezTo>
                  <a:cubicBezTo>
                    <a:pt x="82707" y="16397"/>
                    <a:pt x="84437" y="17274"/>
                    <a:pt x="86291" y="17549"/>
                  </a:cubicBezTo>
                  <a:cubicBezTo>
                    <a:pt x="86696" y="17607"/>
                    <a:pt x="87103" y="17635"/>
                    <a:pt x="87512" y="17635"/>
                  </a:cubicBezTo>
                  <a:cubicBezTo>
                    <a:pt x="89259" y="17635"/>
                    <a:pt x="91028" y="17121"/>
                    <a:pt x="92632" y="16146"/>
                  </a:cubicBezTo>
                  <a:lnTo>
                    <a:pt x="92632" y="16146"/>
                  </a:lnTo>
                  <a:cubicBezTo>
                    <a:pt x="92607" y="16372"/>
                    <a:pt x="92557" y="16572"/>
                    <a:pt x="92507" y="16798"/>
                  </a:cubicBezTo>
                  <a:cubicBezTo>
                    <a:pt x="92482" y="16898"/>
                    <a:pt x="92532" y="16998"/>
                    <a:pt x="92607" y="17023"/>
                  </a:cubicBezTo>
                  <a:lnTo>
                    <a:pt x="92657" y="17023"/>
                  </a:lnTo>
                  <a:cubicBezTo>
                    <a:pt x="92757" y="17023"/>
                    <a:pt x="92808" y="16973"/>
                    <a:pt x="92833" y="16898"/>
                  </a:cubicBezTo>
                  <a:cubicBezTo>
                    <a:pt x="92908" y="16697"/>
                    <a:pt x="92933" y="16472"/>
                    <a:pt x="92983" y="16271"/>
                  </a:cubicBezTo>
                  <a:lnTo>
                    <a:pt x="93635" y="16622"/>
                  </a:lnTo>
                  <a:cubicBezTo>
                    <a:pt x="93660" y="16622"/>
                    <a:pt x="93685" y="16647"/>
                    <a:pt x="93710" y="16647"/>
                  </a:cubicBezTo>
                  <a:cubicBezTo>
                    <a:pt x="93785" y="16647"/>
                    <a:pt x="93835" y="16597"/>
                    <a:pt x="93885" y="16547"/>
                  </a:cubicBezTo>
                  <a:cubicBezTo>
                    <a:pt x="93910" y="16447"/>
                    <a:pt x="93885" y="16346"/>
                    <a:pt x="93810" y="16296"/>
                  </a:cubicBezTo>
                  <a:lnTo>
                    <a:pt x="93033" y="15895"/>
                  </a:lnTo>
                  <a:cubicBezTo>
                    <a:pt x="93409" y="15645"/>
                    <a:pt x="93785" y="15369"/>
                    <a:pt x="94111" y="15093"/>
                  </a:cubicBezTo>
                  <a:cubicBezTo>
                    <a:pt x="94186" y="15018"/>
                    <a:pt x="94261" y="14968"/>
                    <a:pt x="94311" y="14918"/>
                  </a:cubicBezTo>
                  <a:close/>
                  <a:moveTo>
                    <a:pt x="106166" y="16096"/>
                  </a:moveTo>
                  <a:cubicBezTo>
                    <a:pt x="106467" y="16346"/>
                    <a:pt x="106768" y="16597"/>
                    <a:pt x="107093" y="16798"/>
                  </a:cubicBezTo>
                  <a:cubicBezTo>
                    <a:pt x="107745" y="17224"/>
                    <a:pt x="108472" y="17549"/>
                    <a:pt x="109199" y="17775"/>
                  </a:cubicBezTo>
                  <a:lnTo>
                    <a:pt x="103008" y="17775"/>
                  </a:lnTo>
                  <a:cubicBezTo>
                    <a:pt x="103184" y="17725"/>
                    <a:pt x="103359" y="17650"/>
                    <a:pt x="103534" y="17575"/>
                  </a:cubicBezTo>
                  <a:cubicBezTo>
                    <a:pt x="103986" y="17424"/>
                    <a:pt x="104412" y="17199"/>
                    <a:pt x="104813" y="16973"/>
                  </a:cubicBezTo>
                  <a:cubicBezTo>
                    <a:pt x="105088" y="17123"/>
                    <a:pt x="105339" y="17249"/>
                    <a:pt x="105615" y="17349"/>
                  </a:cubicBezTo>
                  <a:cubicBezTo>
                    <a:pt x="105640" y="17374"/>
                    <a:pt x="105665" y="17374"/>
                    <a:pt x="105690" y="17374"/>
                  </a:cubicBezTo>
                  <a:cubicBezTo>
                    <a:pt x="105765" y="17374"/>
                    <a:pt x="105840" y="17324"/>
                    <a:pt x="105865" y="17249"/>
                  </a:cubicBezTo>
                  <a:cubicBezTo>
                    <a:pt x="105890" y="17174"/>
                    <a:pt x="105840" y="17073"/>
                    <a:pt x="105765" y="17023"/>
                  </a:cubicBezTo>
                  <a:cubicBezTo>
                    <a:pt x="105565" y="16948"/>
                    <a:pt x="105364" y="16873"/>
                    <a:pt x="105189" y="16773"/>
                  </a:cubicBezTo>
                  <a:cubicBezTo>
                    <a:pt x="105514" y="16572"/>
                    <a:pt x="105840" y="16346"/>
                    <a:pt x="106166" y="16096"/>
                  </a:cubicBezTo>
                  <a:close/>
                  <a:moveTo>
                    <a:pt x="120276" y="14592"/>
                  </a:moveTo>
                  <a:cubicBezTo>
                    <a:pt x="120527" y="14818"/>
                    <a:pt x="120803" y="15018"/>
                    <a:pt x="121078" y="15219"/>
                  </a:cubicBezTo>
                  <a:cubicBezTo>
                    <a:pt x="122600" y="16243"/>
                    <a:pt x="124404" y="16734"/>
                    <a:pt x="126198" y="16734"/>
                  </a:cubicBezTo>
                  <a:cubicBezTo>
                    <a:pt x="127565" y="16734"/>
                    <a:pt x="128926" y="16448"/>
                    <a:pt x="130151" y="15895"/>
                  </a:cubicBezTo>
                  <a:cubicBezTo>
                    <a:pt x="131179" y="16747"/>
                    <a:pt x="132407" y="17374"/>
                    <a:pt x="133710" y="17775"/>
                  </a:cubicBezTo>
                  <a:lnTo>
                    <a:pt x="115565" y="17775"/>
                  </a:lnTo>
                  <a:cubicBezTo>
                    <a:pt x="117169" y="17274"/>
                    <a:pt x="118647" y="16422"/>
                    <a:pt x="119775" y="15194"/>
                  </a:cubicBezTo>
                  <a:cubicBezTo>
                    <a:pt x="119951" y="14993"/>
                    <a:pt x="120101" y="14793"/>
                    <a:pt x="120276" y="14592"/>
                  </a:cubicBezTo>
                  <a:close/>
                  <a:moveTo>
                    <a:pt x="140277" y="17675"/>
                  </a:moveTo>
                  <a:lnTo>
                    <a:pt x="140302" y="17775"/>
                  </a:lnTo>
                  <a:lnTo>
                    <a:pt x="139951" y="17775"/>
                  </a:lnTo>
                  <a:cubicBezTo>
                    <a:pt x="140076" y="17750"/>
                    <a:pt x="140176" y="17700"/>
                    <a:pt x="140277" y="17675"/>
                  </a:cubicBezTo>
                  <a:close/>
                  <a:moveTo>
                    <a:pt x="157044" y="14266"/>
                  </a:moveTo>
                  <a:cubicBezTo>
                    <a:pt x="157921" y="14968"/>
                    <a:pt x="158923" y="15494"/>
                    <a:pt x="159976" y="15795"/>
                  </a:cubicBezTo>
                  <a:lnTo>
                    <a:pt x="159625" y="16346"/>
                  </a:lnTo>
                  <a:cubicBezTo>
                    <a:pt x="159575" y="16422"/>
                    <a:pt x="159600" y="16522"/>
                    <a:pt x="159675" y="16572"/>
                  </a:cubicBezTo>
                  <a:cubicBezTo>
                    <a:pt x="159700" y="16597"/>
                    <a:pt x="159750" y="16597"/>
                    <a:pt x="159775" y="16597"/>
                  </a:cubicBezTo>
                  <a:cubicBezTo>
                    <a:pt x="159826" y="16597"/>
                    <a:pt x="159901" y="16572"/>
                    <a:pt x="159926" y="16522"/>
                  </a:cubicBezTo>
                  <a:lnTo>
                    <a:pt x="160327" y="15895"/>
                  </a:lnTo>
                  <a:cubicBezTo>
                    <a:pt x="160552" y="15945"/>
                    <a:pt x="160778" y="15970"/>
                    <a:pt x="161003" y="16021"/>
                  </a:cubicBezTo>
                  <a:cubicBezTo>
                    <a:pt x="161029" y="16221"/>
                    <a:pt x="161079" y="16422"/>
                    <a:pt x="161104" y="16597"/>
                  </a:cubicBezTo>
                  <a:cubicBezTo>
                    <a:pt x="161129" y="16697"/>
                    <a:pt x="161204" y="16747"/>
                    <a:pt x="161279" y="16747"/>
                  </a:cubicBezTo>
                  <a:lnTo>
                    <a:pt x="161329" y="16747"/>
                  </a:lnTo>
                  <a:cubicBezTo>
                    <a:pt x="161430" y="16722"/>
                    <a:pt x="161480" y="16622"/>
                    <a:pt x="161455" y="16522"/>
                  </a:cubicBezTo>
                  <a:cubicBezTo>
                    <a:pt x="161430" y="16372"/>
                    <a:pt x="161404" y="16221"/>
                    <a:pt x="161379" y="16071"/>
                  </a:cubicBezTo>
                  <a:lnTo>
                    <a:pt x="161379" y="16071"/>
                  </a:lnTo>
                  <a:cubicBezTo>
                    <a:pt x="161580" y="16096"/>
                    <a:pt x="161755" y="16096"/>
                    <a:pt x="161956" y="16096"/>
                  </a:cubicBezTo>
                  <a:cubicBezTo>
                    <a:pt x="161994" y="16096"/>
                    <a:pt x="162031" y="16097"/>
                    <a:pt x="162069" y="16097"/>
                  </a:cubicBezTo>
                  <a:cubicBezTo>
                    <a:pt x="163683" y="16097"/>
                    <a:pt x="165247" y="15573"/>
                    <a:pt x="166643" y="14642"/>
                  </a:cubicBezTo>
                  <a:cubicBezTo>
                    <a:pt x="167144" y="15244"/>
                    <a:pt x="167770" y="15770"/>
                    <a:pt x="168447" y="16221"/>
                  </a:cubicBezTo>
                  <a:lnTo>
                    <a:pt x="168096" y="16497"/>
                  </a:lnTo>
                  <a:cubicBezTo>
                    <a:pt x="168021" y="16572"/>
                    <a:pt x="168021" y="16672"/>
                    <a:pt x="168071" y="16773"/>
                  </a:cubicBezTo>
                  <a:cubicBezTo>
                    <a:pt x="168121" y="16798"/>
                    <a:pt x="168171" y="16823"/>
                    <a:pt x="168222" y="16823"/>
                  </a:cubicBezTo>
                  <a:cubicBezTo>
                    <a:pt x="168247" y="16823"/>
                    <a:pt x="168297" y="16798"/>
                    <a:pt x="168322" y="16773"/>
                  </a:cubicBezTo>
                  <a:lnTo>
                    <a:pt x="168748" y="16422"/>
                  </a:lnTo>
                  <a:cubicBezTo>
                    <a:pt x="169550" y="16923"/>
                    <a:pt x="170452" y="17324"/>
                    <a:pt x="171405" y="17575"/>
                  </a:cubicBezTo>
                  <a:cubicBezTo>
                    <a:pt x="171655" y="17650"/>
                    <a:pt x="171931" y="17725"/>
                    <a:pt x="172181" y="17775"/>
                  </a:cubicBezTo>
                  <a:lnTo>
                    <a:pt x="144562" y="17775"/>
                  </a:lnTo>
                  <a:lnTo>
                    <a:pt x="143635" y="15645"/>
                  </a:lnTo>
                  <a:cubicBezTo>
                    <a:pt x="143760" y="15519"/>
                    <a:pt x="143911" y="15369"/>
                    <a:pt x="144036" y="15244"/>
                  </a:cubicBezTo>
                  <a:cubicBezTo>
                    <a:pt x="145890" y="16577"/>
                    <a:pt x="148022" y="17287"/>
                    <a:pt x="150142" y="17287"/>
                  </a:cubicBezTo>
                  <a:cubicBezTo>
                    <a:pt x="150573" y="17287"/>
                    <a:pt x="151002" y="17258"/>
                    <a:pt x="151429" y="17199"/>
                  </a:cubicBezTo>
                  <a:cubicBezTo>
                    <a:pt x="153510" y="16898"/>
                    <a:pt x="155465" y="15845"/>
                    <a:pt x="157044" y="14266"/>
                  </a:cubicBezTo>
                  <a:close/>
                  <a:moveTo>
                    <a:pt x="15614" y="20707"/>
                  </a:moveTo>
                  <a:lnTo>
                    <a:pt x="10827" y="25494"/>
                  </a:lnTo>
                  <a:lnTo>
                    <a:pt x="6040" y="20707"/>
                  </a:lnTo>
                  <a:close/>
                  <a:moveTo>
                    <a:pt x="26266" y="20707"/>
                  </a:moveTo>
                  <a:lnTo>
                    <a:pt x="21504" y="25494"/>
                  </a:lnTo>
                  <a:lnTo>
                    <a:pt x="16717" y="20707"/>
                  </a:lnTo>
                  <a:close/>
                  <a:moveTo>
                    <a:pt x="36943" y="20707"/>
                  </a:moveTo>
                  <a:lnTo>
                    <a:pt x="32156" y="25494"/>
                  </a:lnTo>
                  <a:lnTo>
                    <a:pt x="27394" y="20707"/>
                  </a:lnTo>
                  <a:close/>
                  <a:moveTo>
                    <a:pt x="47619" y="20707"/>
                  </a:moveTo>
                  <a:lnTo>
                    <a:pt x="42832" y="25494"/>
                  </a:lnTo>
                  <a:lnTo>
                    <a:pt x="38045" y="20707"/>
                  </a:lnTo>
                  <a:close/>
                  <a:moveTo>
                    <a:pt x="58271" y="20707"/>
                  </a:moveTo>
                  <a:lnTo>
                    <a:pt x="53509" y="25494"/>
                  </a:lnTo>
                  <a:lnTo>
                    <a:pt x="48722" y="20707"/>
                  </a:lnTo>
                  <a:close/>
                  <a:moveTo>
                    <a:pt x="68948" y="20707"/>
                  </a:moveTo>
                  <a:lnTo>
                    <a:pt x="64161" y="25494"/>
                  </a:lnTo>
                  <a:lnTo>
                    <a:pt x="59399" y="20707"/>
                  </a:lnTo>
                  <a:close/>
                  <a:moveTo>
                    <a:pt x="79625" y="20707"/>
                  </a:moveTo>
                  <a:lnTo>
                    <a:pt x="74838" y="25494"/>
                  </a:lnTo>
                  <a:lnTo>
                    <a:pt x="70051" y="20707"/>
                  </a:lnTo>
                  <a:close/>
                  <a:moveTo>
                    <a:pt x="90276" y="20707"/>
                  </a:moveTo>
                  <a:lnTo>
                    <a:pt x="85514" y="25494"/>
                  </a:lnTo>
                  <a:lnTo>
                    <a:pt x="80727" y="20707"/>
                  </a:lnTo>
                  <a:close/>
                  <a:moveTo>
                    <a:pt x="100953" y="20707"/>
                  </a:moveTo>
                  <a:lnTo>
                    <a:pt x="96166" y="25494"/>
                  </a:lnTo>
                  <a:lnTo>
                    <a:pt x="91404" y="20707"/>
                  </a:lnTo>
                  <a:close/>
                  <a:moveTo>
                    <a:pt x="111605" y="20707"/>
                  </a:moveTo>
                  <a:lnTo>
                    <a:pt x="106843" y="25494"/>
                  </a:lnTo>
                  <a:lnTo>
                    <a:pt x="102056" y="20707"/>
                  </a:lnTo>
                  <a:close/>
                  <a:moveTo>
                    <a:pt x="122281" y="20707"/>
                  </a:moveTo>
                  <a:lnTo>
                    <a:pt x="117520" y="25494"/>
                  </a:lnTo>
                  <a:lnTo>
                    <a:pt x="112733" y="20707"/>
                  </a:lnTo>
                  <a:close/>
                  <a:moveTo>
                    <a:pt x="132958" y="20707"/>
                  </a:moveTo>
                  <a:lnTo>
                    <a:pt x="128171" y="25494"/>
                  </a:lnTo>
                  <a:lnTo>
                    <a:pt x="123409" y="20707"/>
                  </a:lnTo>
                  <a:close/>
                  <a:moveTo>
                    <a:pt x="143610" y="20707"/>
                  </a:moveTo>
                  <a:lnTo>
                    <a:pt x="138848" y="25494"/>
                  </a:lnTo>
                  <a:lnTo>
                    <a:pt x="134061" y="20707"/>
                  </a:lnTo>
                  <a:close/>
                  <a:moveTo>
                    <a:pt x="154287" y="20707"/>
                  </a:moveTo>
                  <a:lnTo>
                    <a:pt x="149500" y="25494"/>
                  </a:lnTo>
                  <a:lnTo>
                    <a:pt x="144738" y="20707"/>
                  </a:lnTo>
                  <a:close/>
                  <a:moveTo>
                    <a:pt x="164963" y="20707"/>
                  </a:moveTo>
                  <a:lnTo>
                    <a:pt x="160176" y="25494"/>
                  </a:lnTo>
                  <a:lnTo>
                    <a:pt x="155389" y="20707"/>
                  </a:lnTo>
                  <a:close/>
                  <a:moveTo>
                    <a:pt x="175615" y="20707"/>
                  </a:moveTo>
                  <a:lnTo>
                    <a:pt x="170853" y="25494"/>
                  </a:lnTo>
                  <a:lnTo>
                    <a:pt x="166066" y="20707"/>
                  </a:lnTo>
                  <a:close/>
                  <a:moveTo>
                    <a:pt x="186292" y="20707"/>
                  </a:moveTo>
                  <a:lnTo>
                    <a:pt x="181505" y="25494"/>
                  </a:lnTo>
                  <a:lnTo>
                    <a:pt x="176743" y="20707"/>
                  </a:lnTo>
                  <a:close/>
                  <a:moveTo>
                    <a:pt x="16166" y="21158"/>
                  </a:moveTo>
                  <a:lnTo>
                    <a:pt x="21003" y="25996"/>
                  </a:lnTo>
                  <a:lnTo>
                    <a:pt x="16166" y="30833"/>
                  </a:lnTo>
                  <a:lnTo>
                    <a:pt x="11328" y="25996"/>
                  </a:lnTo>
                  <a:lnTo>
                    <a:pt x="16166" y="21158"/>
                  </a:lnTo>
                  <a:close/>
                  <a:moveTo>
                    <a:pt x="26842" y="21158"/>
                  </a:moveTo>
                  <a:lnTo>
                    <a:pt x="31654" y="25996"/>
                  </a:lnTo>
                  <a:lnTo>
                    <a:pt x="26842" y="30833"/>
                  </a:lnTo>
                  <a:lnTo>
                    <a:pt x="22005" y="25996"/>
                  </a:lnTo>
                  <a:lnTo>
                    <a:pt x="26842" y="21158"/>
                  </a:lnTo>
                  <a:close/>
                  <a:moveTo>
                    <a:pt x="37494" y="21158"/>
                  </a:moveTo>
                  <a:lnTo>
                    <a:pt x="42331" y="25996"/>
                  </a:lnTo>
                  <a:lnTo>
                    <a:pt x="37494" y="30833"/>
                  </a:lnTo>
                  <a:lnTo>
                    <a:pt x="32657" y="25996"/>
                  </a:lnTo>
                  <a:lnTo>
                    <a:pt x="37494" y="21158"/>
                  </a:lnTo>
                  <a:close/>
                  <a:moveTo>
                    <a:pt x="48171" y="21158"/>
                  </a:moveTo>
                  <a:lnTo>
                    <a:pt x="53008" y="25996"/>
                  </a:lnTo>
                  <a:lnTo>
                    <a:pt x="48171" y="30833"/>
                  </a:lnTo>
                  <a:lnTo>
                    <a:pt x="43334" y="25996"/>
                  </a:lnTo>
                  <a:lnTo>
                    <a:pt x="48171" y="21158"/>
                  </a:lnTo>
                  <a:close/>
                  <a:moveTo>
                    <a:pt x="58822" y="21158"/>
                  </a:moveTo>
                  <a:lnTo>
                    <a:pt x="63660" y="25996"/>
                  </a:lnTo>
                  <a:lnTo>
                    <a:pt x="58822" y="30833"/>
                  </a:lnTo>
                  <a:lnTo>
                    <a:pt x="54010" y="25996"/>
                  </a:lnTo>
                  <a:lnTo>
                    <a:pt x="58822" y="21158"/>
                  </a:lnTo>
                  <a:close/>
                  <a:moveTo>
                    <a:pt x="69499" y="21158"/>
                  </a:moveTo>
                  <a:lnTo>
                    <a:pt x="74336" y="25996"/>
                  </a:lnTo>
                  <a:lnTo>
                    <a:pt x="69499" y="30833"/>
                  </a:lnTo>
                  <a:lnTo>
                    <a:pt x="64662" y="25996"/>
                  </a:lnTo>
                  <a:lnTo>
                    <a:pt x="69499" y="21158"/>
                  </a:lnTo>
                  <a:close/>
                  <a:moveTo>
                    <a:pt x="80176" y="21158"/>
                  </a:moveTo>
                  <a:lnTo>
                    <a:pt x="84988" y="25996"/>
                  </a:lnTo>
                  <a:lnTo>
                    <a:pt x="80176" y="30833"/>
                  </a:lnTo>
                  <a:lnTo>
                    <a:pt x="75339" y="25996"/>
                  </a:lnTo>
                  <a:lnTo>
                    <a:pt x="80176" y="21158"/>
                  </a:lnTo>
                  <a:close/>
                  <a:moveTo>
                    <a:pt x="90828" y="21158"/>
                  </a:moveTo>
                  <a:lnTo>
                    <a:pt x="95665" y="25996"/>
                  </a:lnTo>
                  <a:lnTo>
                    <a:pt x="90828" y="30833"/>
                  </a:lnTo>
                  <a:lnTo>
                    <a:pt x="86016" y="25996"/>
                  </a:lnTo>
                  <a:lnTo>
                    <a:pt x="90828" y="21158"/>
                  </a:lnTo>
                  <a:close/>
                  <a:moveTo>
                    <a:pt x="101504" y="21158"/>
                  </a:moveTo>
                  <a:lnTo>
                    <a:pt x="106342" y="25996"/>
                  </a:lnTo>
                  <a:lnTo>
                    <a:pt x="101504" y="30833"/>
                  </a:lnTo>
                  <a:lnTo>
                    <a:pt x="96667" y="25996"/>
                  </a:lnTo>
                  <a:lnTo>
                    <a:pt x="101504" y="21158"/>
                  </a:lnTo>
                  <a:close/>
                  <a:moveTo>
                    <a:pt x="112181" y="21158"/>
                  </a:moveTo>
                  <a:lnTo>
                    <a:pt x="116993" y="25996"/>
                  </a:lnTo>
                  <a:lnTo>
                    <a:pt x="112181" y="30833"/>
                  </a:lnTo>
                  <a:lnTo>
                    <a:pt x="107344" y="25996"/>
                  </a:lnTo>
                  <a:lnTo>
                    <a:pt x="112181" y="21158"/>
                  </a:lnTo>
                  <a:close/>
                  <a:moveTo>
                    <a:pt x="122833" y="21158"/>
                  </a:moveTo>
                  <a:lnTo>
                    <a:pt x="127670" y="25996"/>
                  </a:lnTo>
                  <a:lnTo>
                    <a:pt x="122833" y="30833"/>
                  </a:lnTo>
                  <a:lnTo>
                    <a:pt x="118021" y="25996"/>
                  </a:lnTo>
                  <a:lnTo>
                    <a:pt x="122833" y="21158"/>
                  </a:lnTo>
                  <a:close/>
                  <a:moveTo>
                    <a:pt x="133510" y="21158"/>
                  </a:moveTo>
                  <a:lnTo>
                    <a:pt x="138347" y="25996"/>
                  </a:lnTo>
                  <a:lnTo>
                    <a:pt x="133510" y="30833"/>
                  </a:lnTo>
                  <a:lnTo>
                    <a:pt x="128672" y="25996"/>
                  </a:lnTo>
                  <a:lnTo>
                    <a:pt x="133510" y="21158"/>
                  </a:lnTo>
                  <a:close/>
                  <a:moveTo>
                    <a:pt x="144186" y="21158"/>
                  </a:moveTo>
                  <a:lnTo>
                    <a:pt x="148998" y="25996"/>
                  </a:lnTo>
                  <a:lnTo>
                    <a:pt x="144186" y="30833"/>
                  </a:lnTo>
                  <a:lnTo>
                    <a:pt x="139349" y="25996"/>
                  </a:lnTo>
                  <a:lnTo>
                    <a:pt x="144186" y="21158"/>
                  </a:lnTo>
                  <a:close/>
                  <a:moveTo>
                    <a:pt x="154838" y="21158"/>
                  </a:moveTo>
                  <a:lnTo>
                    <a:pt x="159675" y="25996"/>
                  </a:lnTo>
                  <a:lnTo>
                    <a:pt x="154838" y="30833"/>
                  </a:lnTo>
                  <a:lnTo>
                    <a:pt x="150026" y="25996"/>
                  </a:lnTo>
                  <a:lnTo>
                    <a:pt x="154838" y="21158"/>
                  </a:lnTo>
                  <a:close/>
                  <a:moveTo>
                    <a:pt x="165515" y="21158"/>
                  </a:moveTo>
                  <a:lnTo>
                    <a:pt x="170352" y="25996"/>
                  </a:lnTo>
                  <a:lnTo>
                    <a:pt x="165515" y="30833"/>
                  </a:lnTo>
                  <a:lnTo>
                    <a:pt x="160678" y="25996"/>
                  </a:lnTo>
                  <a:lnTo>
                    <a:pt x="165515" y="21158"/>
                  </a:lnTo>
                  <a:close/>
                  <a:moveTo>
                    <a:pt x="176192" y="21158"/>
                  </a:moveTo>
                  <a:lnTo>
                    <a:pt x="181004" y="25996"/>
                  </a:lnTo>
                  <a:lnTo>
                    <a:pt x="176192" y="30833"/>
                  </a:lnTo>
                  <a:lnTo>
                    <a:pt x="171354" y="25996"/>
                  </a:lnTo>
                  <a:lnTo>
                    <a:pt x="176192" y="21158"/>
                  </a:lnTo>
                  <a:close/>
                  <a:moveTo>
                    <a:pt x="10827" y="26497"/>
                  </a:moveTo>
                  <a:lnTo>
                    <a:pt x="15664" y="31334"/>
                  </a:lnTo>
                  <a:lnTo>
                    <a:pt x="10827" y="36171"/>
                  </a:lnTo>
                  <a:lnTo>
                    <a:pt x="5990" y="31334"/>
                  </a:lnTo>
                  <a:lnTo>
                    <a:pt x="10827" y="26497"/>
                  </a:lnTo>
                  <a:close/>
                  <a:moveTo>
                    <a:pt x="21504" y="26497"/>
                  </a:moveTo>
                  <a:lnTo>
                    <a:pt x="26316" y="31334"/>
                  </a:lnTo>
                  <a:lnTo>
                    <a:pt x="21504" y="36171"/>
                  </a:lnTo>
                  <a:lnTo>
                    <a:pt x="16667" y="31334"/>
                  </a:lnTo>
                  <a:lnTo>
                    <a:pt x="21504" y="26497"/>
                  </a:lnTo>
                  <a:close/>
                  <a:moveTo>
                    <a:pt x="32156" y="26497"/>
                  </a:moveTo>
                  <a:lnTo>
                    <a:pt x="36993" y="31334"/>
                  </a:lnTo>
                  <a:lnTo>
                    <a:pt x="32156" y="36171"/>
                  </a:lnTo>
                  <a:lnTo>
                    <a:pt x="27344" y="31334"/>
                  </a:lnTo>
                  <a:lnTo>
                    <a:pt x="32156" y="26497"/>
                  </a:lnTo>
                  <a:close/>
                  <a:moveTo>
                    <a:pt x="42832" y="26497"/>
                  </a:moveTo>
                  <a:lnTo>
                    <a:pt x="47670" y="31334"/>
                  </a:lnTo>
                  <a:lnTo>
                    <a:pt x="42832" y="36171"/>
                  </a:lnTo>
                  <a:lnTo>
                    <a:pt x="37995" y="31334"/>
                  </a:lnTo>
                  <a:lnTo>
                    <a:pt x="42832" y="26497"/>
                  </a:lnTo>
                  <a:close/>
                  <a:moveTo>
                    <a:pt x="53509" y="26497"/>
                  </a:moveTo>
                  <a:lnTo>
                    <a:pt x="58321" y="31334"/>
                  </a:lnTo>
                  <a:lnTo>
                    <a:pt x="53509" y="36171"/>
                  </a:lnTo>
                  <a:lnTo>
                    <a:pt x="48672" y="31334"/>
                  </a:lnTo>
                  <a:lnTo>
                    <a:pt x="53509" y="26497"/>
                  </a:lnTo>
                  <a:close/>
                  <a:moveTo>
                    <a:pt x="64161" y="26497"/>
                  </a:moveTo>
                  <a:lnTo>
                    <a:pt x="68998" y="31334"/>
                  </a:lnTo>
                  <a:lnTo>
                    <a:pt x="64161" y="36171"/>
                  </a:lnTo>
                  <a:lnTo>
                    <a:pt x="59349" y="31334"/>
                  </a:lnTo>
                  <a:lnTo>
                    <a:pt x="64161" y="26497"/>
                  </a:lnTo>
                  <a:close/>
                  <a:moveTo>
                    <a:pt x="74838" y="26497"/>
                  </a:moveTo>
                  <a:lnTo>
                    <a:pt x="79675" y="31334"/>
                  </a:lnTo>
                  <a:lnTo>
                    <a:pt x="74838" y="36171"/>
                  </a:lnTo>
                  <a:lnTo>
                    <a:pt x="70000" y="31334"/>
                  </a:lnTo>
                  <a:lnTo>
                    <a:pt x="74838" y="26497"/>
                  </a:lnTo>
                  <a:close/>
                  <a:moveTo>
                    <a:pt x="85514" y="26497"/>
                  </a:moveTo>
                  <a:lnTo>
                    <a:pt x="90326" y="31334"/>
                  </a:lnTo>
                  <a:lnTo>
                    <a:pt x="85514" y="36171"/>
                  </a:lnTo>
                  <a:lnTo>
                    <a:pt x="80677" y="31334"/>
                  </a:lnTo>
                  <a:lnTo>
                    <a:pt x="85514" y="26497"/>
                  </a:lnTo>
                  <a:close/>
                  <a:moveTo>
                    <a:pt x="96166" y="26497"/>
                  </a:moveTo>
                  <a:lnTo>
                    <a:pt x="101003" y="31334"/>
                  </a:lnTo>
                  <a:lnTo>
                    <a:pt x="96166" y="36171"/>
                  </a:lnTo>
                  <a:lnTo>
                    <a:pt x="91354" y="31334"/>
                  </a:lnTo>
                  <a:lnTo>
                    <a:pt x="96166" y="26497"/>
                  </a:lnTo>
                  <a:close/>
                  <a:moveTo>
                    <a:pt x="106843" y="26497"/>
                  </a:moveTo>
                  <a:lnTo>
                    <a:pt x="111680" y="31334"/>
                  </a:lnTo>
                  <a:lnTo>
                    <a:pt x="106843" y="36171"/>
                  </a:lnTo>
                  <a:lnTo>
                    <a:pt x="102006" y="31334"/>
                  </a:lnTo>
                  <a:lnTo>
                    <a:pt x="106843" y="26497"/>
                  </a:lnTo>
                  <a:close/>
                  <a:moveTo>
                    <a:pt x="117520" y="26497"/>
                  </a:moveTo>
                  <a:lnTo>
                    <a:pt x="122332" y="31334"/>
                  </a:lnTo>
                  <a:lnTo>
                    <a:pt x="117520" y="36171"/>
                  </a:lnTo>
                  <a:lnTo>
                    <a:pt x="112682" y="31334"/>
                  </a:lnTo>
                  <a:lnTo>
                    <a:pt x="117520" y="26497"/>
                  </a:lnTo>
                  <a:close/>
                  <a:moveTo>
                    <a:pt x="128171" y="26497"/>
                  </a:moveTo>
                  <a:lnTo>
                    <a:pt x="133008" y="31334"/>
                  </a:lnTo>
                  <a:lnTo>
                    <a:pt x="128171" y="36171"/>
                  </a:lnTo>
                  <a:lnTo>
                    <a:pt x="123334" y="31334"/>
                  </a:lnTo>
                  <a:lnTo>
                    <a:pt x="128171" y="26497"/>
                  </a:lnTo>
                  <a:close/>
                  <a:moveTo>
                    <a:pt x="138848" y="26497"/>
                  </a:moveTo>
                  <a:lnTo>
                    <a:pt x="143660" y="31334"/>
                  </a:lnTo>
                  <a:lnTo>
                    <a:pt x="138848" y="36171"/>
                  </a:lnTo>
                  <a:lnTo>
                    <a:pt x="134011" y="31334"/>
                  </a:lnTo>
                  <a:lnTo>
                    <a:pt x="138848" y="26497"/>
                  </a:lnTo>
                  <a:close/>
                  <a:moveTo>
                    <a:pt x="149500" y="26497"/>
                  </a:moveTo>
                  <a:lnTo>
                    <a:pt x="154337" y="31334"/>
                  </a:lnTo>
                  <a:lnTo>
                    <a:pt x="149500" y="36171"/>
                  </a:lnTo>
                  <a:lnTo>
                    <a:pt x="144688" y="31334"/>
                  </a:lnTo>
                  <a:lnTo>
                    <a:pt x="149500" y="26497"/>
                  </a:lnTo>
                  <a:close/>
                  <a:moveTo>
                    <a:pt x="160176" y="26497"/>
                  </a:moveTo>
                  <a:lnTo>
                    <a:pt x="165014" y="31334"/>
                  </a:lnTo>
                  <a:lnTo>
                    <a:pt x="160176" y="36171"/>
                  </a:lnTo>
                  <a:lnTo>
                    <a:pt x="155339" y="31334"/>
                  </a:lnTo>
                  <a:lnTo>
                    <a:pt x="160176" y="26497"/>
                  </a:lnTo>
                  <a:close/>
                  <a:moveTo>
                    <a:pt x="170853" y="26497"/>
                  </a:moveTo>
                  <a:lnTo>
                    <a:pt x="175665" y="31334"/>
                  </a:lnTo>
                  <a:lnTo>
                    <a:pt x="170853" y="36171"/>
                  </a:lnTo>
                  <a:lnTo>
                    <a:pt x="166016" y="31334"/>
                  </a:lnTo>
                  <a:lnTo>
                    <a:pt x="170853" y="26497"/>
                  </a:lnTo>
                  <a:close/>
                  <a:moveTo>
                    <a:pt x="181505" y="26497"/>
                  </a:moveTo>
                  <a:lnTo>
                    <a:pt x="186342" y="31334"/>
                  </a:lnTo>
                  <a:lnTo>
                    <a:pt x="181505" y="36171"/>
                  </a:lnTo>
                  <a:lnTo>
                    <a:pt x="176693" y="31334"/>
                  </a:lnTo>
                  <a:lnTo>
                    <a:pt x="181505" y="26497"/>
                  </a:lnTo>
                  <a:close/>
                  <a:moveTo>
                    <a:pt x="16166" y="31835"/>
                  </a:moveTo>
                  <a:lnTo>
                    <a:pt x="21003" y="36672"/>
                  </a:lnTo>
                  <a:lnTo>
                    <a:pt x="16166" y="41509"/>
                  </a:lnTo>
                  <a:lnTo>
                    <a:pt x="11328" y="36672"/>
                  </a:lnTo>
                  <a:lnTo>
                    <a:pt x="16166" y="31835"/>
                  </a:lnTo>
                  <a:close/>
                  <a:moveTo>
                    <a:pt x="26842" y="31835"/>
                  </a:moveTo>
                  <a:lnTo>
                    <a:pt x="31654" y="36672"/>
                  </a:lnTo>
                  <a:lnTo>
                    <a:pt x="26842" y="41509"/>
                  </a:lnTo>
                  <a:lnTo>
                    <a:pt x="22005" y="36672"/>
                  </a:lnTo>
                  <a:lnTo>
                    <a:pt x="26842" y="31835"/>
                  </a:lnTo>
                  <a:close/>
                  <a:moveTo>
                    <a:pt x="37494" y="31835"/>
                  </a:moveTo>
                  <a:lnTo>
                    <a:pt x="42331" y="36672"/>
                  </a:lnTo>
                  <a:lnTo>
                    <a:pt x="37494" y="41509"/>
                  </a:lnTo>
                  <a:lnTo>
                    <a:pt x="32657" y="36672"/>
                  </a:lnTo>
                  <a:lnTo>
                    <a:pt x="37494" y="31835"/>
                  </a:lnTo>
                  <a:close/>
                  <a:moveTo>
                    <a:pt x="48171" y="31835"/>
                  </a:moveTo>
                  <a:lnTo>
                    <a:pt x="53008" y="36672"/>
                  </a:lnTo>
                  <a:lnTo>
                    <a:pt x="48171" y="41509"/>
                  </a:lnTo>
                  <a:lnTo>
                    <a:pt x="43334" y="36672"/>
                  </a:lnTo>
                  <a:lnTo>
                    <a:pt x="48171" y="31835"/>
                  </a:lnTo>
                  <a:close/>
                  <a:moveTo>
                    <a:pt x="58822" y="31835"/>
                  </a:moveTo>
                  <a:lnTo>
                    <a:pt x="63660" y="36672"/>
                  </a:lnTo>
                  <a:lnTo>
                    <a:pt x="58822" y="41509"/>
                  </a:lnTo>
                  <a:lnTo>
                    <a:pt x="54010" y="36672"/>
                  </a:lnTo>
                  <a:lnTo>
                    <a:pt x="58822" y="31835"/>
                  </a:lnTo>
                  <a:close/>
                  <a:moveTo>
                    <a:pt x="69499" y="31835"/>
                  </a:moveTo>
                  <a:lnTo>
                    <a:pt x="74336" y="36672"/>
                  </a:lnTo>
                  <a:lnTo>
                    <a:pt x="69499" y="41509"/>
                  </a:lnTo>
                  <a:lnTo>
                    <a:pt x="64662" y="36672"/>
                  </a:lnTo>
                  <a:lnTo>
                    <a:pt x="69499" y="31835"/>
                  </a:lnTo>
                  <a:close/>
                  <a:moveTo>
                    <a:pt x="80176" y="31835"/>
                  </a:moveTo>
                  <a:lnTo>
                    <a:pt x="84988" y="36672"/>
                  </a:lnTo>
                  <a:lnTo>
                    <a:pt x="80176" y="41509"/>
                  </a:lnTo>
                  <a:lnTo>
                    <a:pt x="75339" y="36672"/>
                  </a:lnTo>
                  <a:lnTo>
                    <a:pt x="80176" y="31835"/>
                  </a:lnTo>
                  <a:close/>
                  <a:moveTo>
                    <a:pt x="90828" y="31835"/>
                  </a:moveTo>
                  <a:lnTo>
                    <a:pt x="95665" y="36672"/>
                  </a:lnTo>
                  <a:lnTo>
                    <a:pt x="90828" y="41509"/>
                  </a:lnTo>
                  <a:lnTo>
                    <a:pt x="86016" y="36672"/>
                  </a:lnTo>
                  <a:lnTo>
                    <a:pt x="90828" y="31835"/>
                  </a:lnTo>
                  <a:close/>
                  <a:moveTo>
                    <a:pt x="101504" y="31835"/>
                  </a:moveTo>
                  <a:lnTo>
                    <a:pt x="106342" y="36672"/>
                  </a:lnTo>
                  <a:lnTo>
                    <a:pt x="101504" y="41509"/>
                  </a:lnTo>
                  <a:lnTo>
                    <a:pt x="96667" y="36672"/>
                  </a:lnTo>
                  <a:lnTo>
                    <a:pt x="101504" y="31835"/>
                  </a:lnTo>
                  <a:close/>
                  <a:moveTo>
                    <a:pt x="112181" y="31835"/>
                  </a:moveTo>
                  <a:lnTo>
                    <a:pt x="116993" y="36672"/>
                  </a:lnTo>
                  <a:lnTo>
                    <a:pt x="112181" y="41509"/>
                  </a:lnTo>
                  <a:lnTo>
                    <a:pt x="107344" y="36672"/>
                  </a:lnTo>
                  <a:lnTo>
                    <a:pt x="112181" y="31835"/>
                  </a:lnTo>
                  <a:close/>
                  <a:moveTo>
                    <a:pt x="122833" y="31835"/>
                  </a:moveTo>
                  <a:lnTo>
                    <a:pt x="127670" y="36672"/>
                  </a:lnTo>
                  <a:lnTo>
                    <a:pt x="122833" y="41509"/>
                  </a:lnTo>
                  <a:lnTo>
                    <a:pt x="118021" y="36672"/>
                  </a:lnTo>
                  <a:lnTo>
                    <a:pt x="122833" y="31835"/>
                  </a:lnTo>
                  <a:close/>
                  <a:moveTo>
                    <a:pt x="133510" y="31835"/>
                  </a:moveTo>
                  <a:lnTo>
                    <a:pt x="138347" y="36672"/>
                  </a:lnTo>
                  <a:lnTo>
                    <a:pt x="133510" y="41509"/>
                  </a:lnTo>
                  <a:lnTo>
                    <a:pt x="128672" y="36672"/>
                  </a:lnTo>
                  <a:lnTo>
                    <a:pt x="133510" y="31835"/>
                  </a:lnTo>
                  <a:close/>
                  <a:moveTo>
                    <a:pt x="144186" y="31835"/>
                  </a:moveTo>
                  <a:lnTo>
                    <a:pt x="148998" y="36672"/>
                  </a:lnTo>
                  <a:lnTo>
                    <a:pt x="144186" y="41509"/>
                  </a:lnTo>
                  <a:lnTo>
                    <a:pt x="139349" y="36672"/>
                  </a:lnTo>
                  <a:lnTo>
                    <a:pt x="144186" y="31835"/>
                  </a:lnTo>
                  <a:close/>
                  <a:moveTo>
                    <a:pt x="154838" y="31835"/>
                  </a:moveTo>
                  <a:lnTo>
                    <a:pt x="159675" y="36672"/>
                  </a:lnTo>
                  <a:lnTo>
                    <a:pt x="154838" y="41509"/>
                  </a:lnTo>
                  <a:lnTo>
                    <a:pt x="150026" y="36672"/>
                  </a:lnTo>
                  <a:lnTo>
                    <a:pt x="154838" y="31835"/>
                  </a:lnTo>
                  <a:close/>
                  <a:moveTo>
                    <a:pt x="165515" y="31835"/>
                  </a:moveTo>
                  <a:lnTo>
                    <a:pt x="170352" y="36672"/>
                  </a:lnTo>
                  <a:lnTo>
                    <a:pt x="165515" y="41509"/>
                  </a:lnTo>
                  <a:lnTo>
                    <a:pt x="160678" y="36672"/>
                  </a:lnTo>
                  <a:lnTo>
                    <a:pt x="165515" y="31835"/>
                  </a:lnTo>
                  <a:close/>
                  <a:moveTo>
                    <a:pt x="176192" y="31835"/>
                  </a:moveTo>
                  <a:lnTo>
                    <a:pt x="181004" y="36672"/>
                  </a:lnTo>
                  <a:lnTo>
                    <a:pt x="176192" y="41509"/>
                  </a:lnTo>
                  <a:lnTo>
                    <a:pt x="171354" y="36672"/>
                  </a:lnTo>
                  <a:lnTo>
                    <a:pt x="176192" y="31835"/>
                  </a:lnTo>
                  <a:close/>
                  <a:moveTo>
                    <a:pt x="10827" y="37174"/>
                  </a:moveTo>
                  <a:lnTo>
                    <a:pt x="15664" y="42011"/>
                  </a:lnTo>
                  <a:lnTo>
                    <a:pt x="10827" y="46823"/>
                  </a:lnTo>
                  <a:lnTo>
                    <a:pt x="5990" y="42011"/>
                  </a:lnTo>
                  <a:lnTo>
                    <a:pt x="10827" y="37174"/>
                  </a:lnTo>
                  <a:close/>
                  <a:moveTo>
                    <a:pt x="21504" y="37174"/>
                  </a:moveTo>
                  <a:lnTo>
                    <a:pt x="26316" y="42011"/>
                  </a:lnTo>
                  <a:lnTo>
                    <a:pt x="21504" y="46823"/>
                  </a:lnTo>
                  <a:lnTo>
                    <a:pt x="16667" y="42011"/>
                  </a:lnTo>
                  <a:lnTo>
                    <a:pt x="21504" y="37174"/>
                  </a:lnTo>
                  <a:close/>
                  <a:moveTo>
                    <a:pt x="32156" y="37174"/>
                  </a:moveTo>
                  <a:lnTo>
                    <a:pt x="36993" y="42011"/>
                  </a:lnTo>
                  <a:lnTo>
                    <a:pt x="32156" y="46823"/>
                  </a:lnTo>
                  <a:lnTo>
                    <a:pt x="27344" y="42011"/>
                  </a:lnTo>
                  <a:lnTo>
                    <a:pt x="32156" y="37174"/>
                  </a:lnTo>
                  <a:close/>
                  <a:moveTo>
                    <a:pt x="42832" y="37174"/>
                  </a:moveTo>
                  <a:lnTo>
                    <a:pt x="47670" y="42011"/>
                  </a:lnTo>
                  <a:lnTo>
                    <a:pt x="42832" y="46823"/>
                  </a:lnTo>
                  <a:lnTo>
                    <a:pt x="37995" y="42011"/>
                  </a:lnTo>
                  <a:lnTo>
                    <a:pt x="42832" y="37174"/>
                  </a:lnTo>
                  <a:close/>
                  <a:moveTo>
                    <a:pt x="53509" y="37174"/>
                  </a:moveTo>
                  <a:lnTo>
                    <a:pt x="58321" y="42011"/>
                  </a:lnTo>
                  <a:lnTo>
                    <a:pt x="53509" y="46823"/>
                  </a:lnTo>
                  <a:lnTo>
                    <a:pt x="48672" y="42011"/>
                  </a:lnTo>
                  <a:lnTo>
                    <a:pt x="53509" y="37174"/>
                  </a:lnTo>
                  <a:close/>
                  <a:moveTo>
                    <a:pt x="64161" y="37174"/>
                  </a:moveTo>
                  <a:lnTo>
                    <a:pt x="68998" y="42011"/>
                  </a:lnTo>
                  <a:lnTo>
                    <a:pt x="64161" y="46823"/>
                  </a:lnTo>
                  <a:lnTo>
                    <a:pt x="59349" y="42011"/>
                  </a:lnTo>
                  <a:lnTo>
                    <a:pt x="64161" y="37174"/>
                  </a:lnTo>
                  <a:close/>
                  <a:moveTo>
                    <a:pt x="74838" y="37174"/>
                  </a:moveTo>
                  <a:lnTo>
                    <a:pt x="79675" y="42011"/>
                  </a:lnTo>
                  <a:lnTo>
                    <a:pt x="74838" y="46823"/>
                  </a:lnTo>
                  <a:lnTo>
                    <a:pt x="70000" y="42011"/>
                  </a:lnTo>
                  <a:lnTo>
                    <a:pt x="74838" y="37174"/>
                  </a:lnTo>
                  <a:close/>
                  <a:moveTo>
                    <a:pt x="85514" y="37174"/>
                  </a:moveTo>
                  <a:lnTo>
                    <a:pt x="90326" y="42011"/>
                  </a:lnTo>
                  <a:lnTo>
                    <a:pt x="85514" y="46823"/>
                  </a:lnTo>
                  <a:lnTo>
                    <a:pt x="80677" y="42011"/>
                  </a:lnTo>
                  <a:lnTo>
                    <a:pt x="85514" y="37174"/>
                  </a:lnTo>
                  <a:close/>
                  <a:moveTo>
                    <a:pt x="96166" y="37174"/>
                  </a:moveTo>
                  <a:lnTo>
                    <a:pt x="101003" y="42011"/>
                  </a:lnTo>
                  <a:lnTo>
                    <a:pt x="96166" y="46823"/>
                  </a:lnTo>
                  <a:lnTo>
                    <a:pt x="91354" y="42011"/>
                  </a:lnTo>
                  <a:lnTo>
                    <a:pt x="96166" y="37174"/>
                  </a:lnTo>
                  <a:close/>
                  <a:moveTo>
                    <a:pt x="106843" y="37174"/>
                  </a:moveTo>
                  <a:lnTo>
                    <a:pt x="111680" y="42011"/>
                  </a:lnTo>
                  <a:lnTo>
                    <a:pt x="106843" y="46823"/>
                  </a:lnTo>
                  <a:lnTo>
                    <a:pt x="102006" y="42011"/>
                  </a:lnTo>
                  <a:lnTo>
                    <a:pt x="106843" y="37174"/>
                  </a:lnTo>
                  <a:close/>
                  <a:moveTo>
                    <a:pt x="117520" y="37174"/>
                  </a:moveTo>
                  <a:lnTo>
                    <a:pt x="122332" y="42011"/>
                  </a:lnTo>
                  <a:lnTo>
                    <a:pt x="117520" y="46823"/>
                  </a:lnTo>
                  <a:lnTo>
                    <a:pt x="112682" y="42011"/>
                  </a:lnTo>
                  <a:lnTo>
                    <a:pt x="117520" y="37174"/>
                  </a:lnTo>
                  <a:close/>
                  <a:moveTo>
                    <a:pt x="128171" y="37174"/>
                  </a:moveTo>
                  <a:lnTo>
                    <a:pt x="133008" y="42011"/>
                  </a:lnTo>
                  <a:lnTo>
                    <a:pt x="128171" y="46823"/>
                  </a:lnTo>
                  <a:lnTo>
                    <a:pt x="123334" y="42011"/>
                  </a:lnTo>
                  <a:lnTo>
                    <a:pt x="128171" y="37174"/>
                  </a:lnTo>
                  <a:close/>
                  <a:moveTo>
                    <a:pt x="138848" y="37174"/>
                  </a:moveTo>
                  <a:lnTo>
                    <a:pt x="143660" y="42011"/>
                  </a:lnTo>
                  <a:lnTo>
                    <a:pt x="138848" y="46823"/>
                  </a:lnTo>
                  <a:lnTo>
                    <a:pt x="134011" y="42011"/>
                  </a:lnTo>
                  <a:lnTo>
                    <a:pt x="138848" y="37174"/>
                  </a:lnTo>
                  <a:close/>
                  <a:moveTo>
                    <a:pt x="149500" y="37174"/>
                  </a:moveTo>
                  <a:lnTo>
                    <a:pt x="154337" y="42011"/>
                  </a:lnTo>
                  <a:lnTo>
                    <a:pt x="149500" y="46823"/>
                  </a:lnTo>
                  <a:lnTo>
                    <a:pt x="144688" y="42011"/>
                  </a:lnTo>
                  <a:lnTo>
                    <a:pt x="149500" y="37174"/>
                  </a:lnTo>
                  <a:close/>
                  <a:moveTo>
                    <a:pt x="160176" y="37174"/>
                  </a:moveTo>
                  <a:lnTo>
                    <a:pt x="165014" y="42011"/>
                  </a:lnTo>
                  <a:lnTo>
                    <a:pt x="160176" y="46823"/>
                  </a:lnTo>
                  <a:lnTo>
                    <a:pt x="155339" y="42011"/>
                  </a:lnTo>
                  <a:lnTo>
                    <a:pt x="160176" y="37174"/>
                  </a:lnTo>
                  <a:close/>
                  <a:moveTo>
                    <a:pt x="170853" y="37174"/>
                  </a:moveTo>
                  <a:lnTo>
                    <a:pt x="175665" y="42011"/>
                  </a:lnTo>
                  <a:lnTo>
                    <a:pt x="170853" y="46823"/>
                  </a:lnTo>
                  <a:lnTo>
                    <a:pt x="166016" y="42011"/>
                  </a:lnTo>
                  <a:lnTo>
                    <a:pt x="170853" y="37174"/>
                  </a:lnTo>
                  <a:close/>
                  <a:moveTo>
                    <a:pt x="181505" y="37174"/>
                  </a:moveTo>
                  <a:lnTo>
                    <a:pt x="186342" y="42011"/>
                  </a:lnTo>
                  <a:lnTo>
                    <a:pt x="181505" y="46823"/>
                  </a:lnTo>
                  <a:lnTo>
                    <a:pt x="176693" y="42011"/>
                  </a:lnTo>
                  <a:lnTo>
                    <a:pt x="181505" y="37174"/>
                  </a:lnTo>
                  <a:close/>
                  <a:moveTo>
                    <a:pt x="16166" y="42512"/>
                  </a:moveTo>
                  <a:lnTo>
                    <a:pt x="21003" y="47324"/>
                  </a:lnTo>
                  <a:lnTo>
                    <a:pt x="16166" y="52161"/>
                  </a:lnTo>
                  <a:lnTo>
                    <a:pt x="11328" y="47324"/>
                  </a:lnTo>
                  <a:lnTo>
                    <a:pt x="16166" y="42512"/>
                  </a:lnTo>
                  <a:close/>
                  <a:moveTo>
                    <a:pt x="26842" y="42512"/>
                  </a:moveTo>
                  <a:lnTo>
                    <a:pt x="31654" y="47324"/>
                  </a:lnTo>
                  <a:lnTo>
                    <a:pt x="26842" y="52161"/>
                  </a:lnTo>
                  <a:lnTo>
                    <a:pt x="22005" y="47324"/>
                  </a:lnTo>
                  <a:lnTo>
                    <a:pt x="26842" y="42512"/>
                  </a:lnTo>
                  <a:close/>
                  <a:moveTo>
                    <a:pt x="37494" y="42512"/>
                  </a:moveTo>
                  <a:lnTo>
                    <a:pt x="42331" y="47324"/>
                  </a:lnTo>
                  <a:lnTo>
                    <a:pt x="37494" y="52161"/>
                  </a:lnTo>
                  <a:lnTo>
                    <a:pt x="32657" y="47324"/>
                  </a:lnTo>
                  <a:lnTo>
                    <a:pt x="37494" y="42512"/>
                  </a:lnTo>
                  <a:close/>
                  <a:moveTo>
                    <a:pt x="48171" y="42512"/>
                  </a:moveTo>
                  <a:lnTo>
                    <a:pt x="53008" y="47324"/>
                  </a:lnTo>
                  <a:lnTo>
                    <a:pt x="48171" y="52161"/>
                  </a:lnTo>
                  <a:lnTo>
                    <a:pt x="43334" y="47324"/>
                  </a:lnTo>
                  <a:lnTo>
                    <a:pt x="48171" y="42512"/>
                  </a:lnTo>
                  <a:close/>
                  <a:moveTo>
                    <a:pt x="58822" y="42512"/>
                  </a:moveTo>
                  <a:lnTo>
                    <a:pt x="63660" y="47324"/>
                  </a:lnTo>
                  <a:lnTo>
                    <a:pt x="58822" y="52161"/>
                  </a:lnTo>
                  <a:lnTo>
                    <a:pt x="54010" y="47324"/>
                  </a:lnTo>
                  <a:lnTo>
                    <a:pt x="58822" y="42512"/>
                  </a:lnTo>
                  <a:close/>
                  <a:moveTo>
                    <a:pt x="69499" y="42512"/>
                  </a:moveTo>
                  <a:lnTo>
                    <a:pt x="74336" y="47324"/>
                  </a:lnTo>
                  <a:lnTo>
                    <a:pt x="69499" y="52161"/>
                  </a:lnTo>
                  <a:lnTo>
                    <a:pt x="64662" y="47324"/>
                  </a:lnTo>
                  <a:lnTo>
                    <a:pt x="69499" y="42512"/>
                  </a:lnTo>
                  <a:close/>
                  <a:moveTo>
                    <a:pt x="80176" y="42512"/>
                  </a:moveTo>
                  <a:lnTo>
                    <a:pt x="84988" y="47324"/>
                  </a:lnTo>
                  <a:lnTo>
                    <a:pt x="80176" y="52161"/>
                  </a:lnTo>
                  <a:lnTo>
                    <a:pt x="75339" y="47324"/>
                  </a:lnTo>
                  <a:lnTo>
                    <a:pt x="80176" y="42512"/>
                  </a:lnTo>
                  <a:close/>
                  <a:moveTo>
                    <a:pt x="90828" y="42512"/>
                  </a:moveTo>
                  <a:lnTo>
                    <a:pt x="95665" y="47324"/>
                  </a:lnTo>
                  <a:lnTo>
                    <a:pt x="90828" y="52161"/>
                  </a:lnTo>
                  <a:lnTo>
                    <a:pt x="86016" y="47324"/>
                  </a:lnTo>
                  <a:lnTo>
                    <a:pt x="90828" y="42512"/>
                  </a:lnTo>
                  <a:close/>
                  <a:moveTo>
                    <a:pt x="101504" y="42512"/>
                  </a:moveTo>
                  <a:lnTo>
                    <a:pt x="106342" y="47324"/>
                  </a:lnTo>
                  <a:lnTo>
                    <a:pt x="101504" y="52161"/>
                  </a:lnTo>
                  <a:lnTo>
                    <a:pt x="96667" y="47324"/>
                  </a:lnTo>
                  <a:lnTo>
                    <a:pt x="101504" y="42512"/>
                  </a:lnTo>
                  <a:close/>
                  <a:moveTo>
                    <a:pt x="112181" y="42512"/>
                  </a:moveTo>
                  <a:lnTo>
                    <a:pt x="116993" y="47324"/>
                  </a:lnTo>
                  <a:lnTo>
                    <a:pt x="112181" y="52161"/>
                  </a:lnTo>
                  <a:lnTo>
                    <a:pt x="107344" y="47324"/>
                  </a:lnTo>
                  <a:lnTo>
                    <a:pt x="112181" y="42512"/>
                  </a:lnTo>
                  <a:close/>
                  <a:moveTo>
                    <a:pt x="122833" y="42512"/>
                  </a:moveTo>
                  <a:lnTo>
                    <a:pt x="127670" y="47324"/>
                  </a:lnTo>
                  <a:lnTo>
                    <a:pt x="122833" y="52161"/>
                  </a:lnTo>
                  <a:lnTo>
                    <a:pt x="118021" y="47324"/>
                  </a:lnTo>
                  <a:lnTo>
                    <a:pt x="122833" y="42512"/>
                  </a:lnTo>
                  <a:close/>
                  <a:moveTo>
                    <a:pt x="133510" y="42512"/>
                  </a:moveTo>
                  <a:lnTo>
                    <a:pt x="138347" y="47324"/>
                  </a:lnTo>
                  <a:lnTo>
                    <a:pt x="133510" y="52161"/>
                  </a:lnTo>
                  <a:lnTo>
                    <a:pt x="128672" y="47324"/>
                  </a:lnTo>
                  <a:lnTo>
                    <a:pt x="133510" y="42512"/>
                  </a:lnTo>
                  <a:close/>
                  <a:moveTo>
                    <a:pt x="144186" y="42512"/>
                  </a:moveTo>
                  <a:lnTo>
                    <a:pt x="148998" y="47324"/>
                  </a:lnTo>
                  <a:lnTo>
                    <a:pt x="144186" y="52161"/>
                  </a:lnTo>
                  <a:lnTo>
                    <a:pt x="139349" y="47324"/>
                  </a:lnTo>
                  <a:lnTo>
                    <a:pt x="144186" y="42512"/>
                  </a:lnTo>
                  <a:close/>
                  <a:moveTo>
                    <a:pt x="154838" y="42512"/>
                  </a:moveTo>
                  <a:lnTo>
                    <a:pt x="159675" y="47324"/>
                  </a:lnTo>
                  <a:lnTo>
                    <a:pt x="154838" y="52161"/>
                  </a:lnTo>
                  <a:lnTo>
                    <a:pt x="150026" y="47324"/>
                  </a:lnTo>
                  <a:lnTo>
                    <a:pt x="154838" y="42512"/>
                  </a:lnTo>
                  <a:close/>
                  <a:moveTo>
                    <a:pt x="165515" y="42512"/>
                  </a:moveTo>
                  <a:lnTo>
                    <a:pt x="170352" y="47324"/>
                  </a:lnTo>
                  <a:lnTo>
                    <a:pt x="165515" y="52161"/>
                  </a:lnTo>
                  <a:lnTo>
                    <a:pt x="160678" y="47324"/>
                  </a:lnTo>
                  <a:lnTo>
                    <a:pt x="165515" y="42512"/>
                  </a:lnTo>
                  <a:close/>
                  <a:moveTo>
                    <a:pt x="176192" y="42512"/>
                  </a:moveTo>
                  <a:lnTo>
                    <a:pt x="181004" y="47324"/>
                  </a:lnTo>
                  <a:lnTo>
                    <a:pt x="176192" y="52161"/>
                  </a:lnTo>
                  <a:lnTo>
                    <a:pt x="171354" y="47324"/>
                  </a:lnTo>
                  <a:lnTo>
                    <a:pt x="176192" y="42512"/>
                  </a:lnTo>
                  <a:close/>
                  <a:moveTo>
                    <a:pt x="10827" y="47850"/>
                  </a:moveTo>
                  <a:lnTo>
                    <a:pt x="15664" y="52662"/>
                  </a:lnTo>
                  <a:lnTo>
                    <a:pt x="10827" y="57500"/>
                  </a:lnTo>
                  <a:lnTo>
                    <a:pt x="5990" y="52662"/>
                  </a:lnTo>
                  <a:lnTo>
                    <a:pt x="10827" y="47850"/>
                  </a:lnTo>
                  <a:close/>
                  <a:moveTo>
                    <a:pt x="21504" y="47850"/>
                  </a:moveTo>
                  <a:lnTo>
                    <a:pt x="26316" y="52662"/>
                  </a:lnTo>
                  <a:lnTo>
                    <a:pt x="21504" y="57500"/>
                  </a:lnTo>
                  <a:lnTo>
                    <a:pt x="16667" y="52662"/>
                  </a:lnTo>
                  <a:lnTo>
                    <a:pt x="21504" y="47850"/>
                  </a:lnTo>
                  <a:close/>
                  <a:moveTo>
                    <a:pt x="32156" y="47850"/>
                  </a:moveTo>
                  <a:lnTo>
                    <a:pt x="36993" y="52662"/>
                  </a:lnTo>
                  <a:lnTo>
                    <a:pt x="32156" y="57500"/>
                  </a:lnTo>
                  <a:lnTo>
                    <a:pt x="27344" y="52662"/>
                  </a:lnTo>
                  <a:lnTo>
                    <a:pt x="32156" y="47850"/>
                  </a:lnTo>
                  <a:close/>
                  <a:moveTo>
                    <a:pt x="42832" y="47850"/>
                  </a:moveTo>
                  <a:lnTo>
                    <a:pt x="47670" y="52662"/>
                  </a:lnTo>
                  <a:lnTo>
                    <a:pt x="42832" y="57500"/>
                  </a:lnTo>
                  <a:lnTo>
                    <a:pt x="37995" y="52662"/>
                  </a:lnTo>
                  <a:lnTo>
                    <a:pt x="42832" y="47850"/>
                  </a:lnTo>
                  <a:close/>
                  <a:moveTo>
                    <a:pt x="53509" y="47850"/>
                  </a:moveTo>
                  <a:lnTo>
                    <a:pt x="58321" y="52662"/>
                  </a:lnTo>
                  <a:lnTo>
                    <a:pt x="53509" y="57500"/>
                  </a:lnTo>
                  <a:lnTo>
                    <a:pt x="48672" y="52662"/>
                  </a:lnTo>
                  <a:lnTo>
                    <a:pt x="53509" y="47850"/>
                  </a:lnTo>
                  <a:close/>
                  <a:moveTo>
                    <a:pt x="64161" y="47850"/>
                  </a:moveTo>
                  <a:lnTo>
                    <a:pt x="68998" y="52662"/>
                  </a:lnTo>
                  <a:lnTo>
                    <a:pt x="64161" y="57500"/>
                  </a:lnTo>
                  <a:lnTo>
                    <a:pt x="59349" y="52662"/>
                  </a:lnTo>
                  <a:lnTo>
                    <a:pt x="64161" y="47850"/>
                  </a:lnTo>
                  <a:close/>
                  <a:moveTo>
                    <a:pt x="74838" y="47850"/>
                  </a:moveTo>
                  <a:lnTo>
                    <a:pt x="79675" y="52662"/>
                  </a:lnTo>
                  <a:lnTo>
                    <a:pt x="74838" y="57500"/>
                  </a:lnTo>
                  <a:lnTo>
                    <a:pt x="70000" y="52662"/>
                  </a:lnTo>
                  <a:lnTo>
                    <a:pt x="74838" y="47850"/>
                  </a:lnTo>
                  <a:close/>
                  <a:moveTo>
                    <a:pt x="85514" y="47850"/>
                  </a:moveTo>
                  <a:lnTo>
                    <a:pt x="90326" y="52662"/>
                  </a:lnTo>
                  <a:lnTo>
                    <a:pt x="85514" y="57500"/>
                  </a:lnTo>
                  <a:lnTo>
                    <a:pt x="80677" y="52662"/>
                  </a:lnTo>
                  <a:lnTo>
                    <a:pt x="85514" y="47850"/>
                  </a:lnTo>
                  <a:close/>
                  <a:moveTo>
                    <a:pt x="96166" y="47850"/>
                  </a:moveTo>
                  <a:lnTo>
                    <a:pt x="101003" y="52662"/>
                  </a:lnTo>
                  <a:lnTo>
                    <a:pt x="96166" y="57500"/>
                  </a:lnTo>
                  <a:lnTo>
                    <a:pt x="91354" y="52662"/>
                  </a:lnTo>
                  <a:lnTo>
                    <a:pt x="96166" y="47850"/>
                  </a:lnTo>
                  <a:close/>
                  <a:moveTo>
                    <a:pt x="106843" y="47850"/>
                  </a:moveTo>
                  <a:lnTo>
                    <a:pt x="111680" y="52662"/>
                  </a:lnTo>
                  <a:lnTo>
                    <a:pt x="106843" y="57500"/>
                  </a:lnTo>
                  <a:lnTo>
                    <a:pt x="102006" y="52662"/>
                  </a:lnTo>
                  <a:lnTo>
                    <a:pt x="106843" y="47850"/>
                  </a:lnTo>
                  <a:close/>
                  <a:moveTo>
                    <a:pt x="117520" y="47850"/>
                  </a:moveTo>
                  <a:lnTo>
                    <a:pt x="122332" y="52662"/>
                  </a:lnTo>
                  <a:lnTo>
                    <a:pt x="117520" y="57500"/>
                  </a:lnTo>
                  <a:lnTo>
                    <a:pt x="112682" y="52662"/>
                  </a:lnTo>
                  <a:lnTo>
                    <a:pt x="117520" y="47850"/>
                  </a:lnTo>
                  <a:close/>
                  <a:moveTo>
                    <a:pt x="128171" y="47850"/>
                  </a:moveTo>
                  <a:lnTo>
                    <a:pt x="133008" y="52662"/>
                  </a:lnTo>
                  <a:lnTo>
                    <a:pt x="128171" y="57500"/>
                  </a:lnTo>
                  <a:lnTo>
                    <a:pt x="123334" y="52662"/>
                  </a:lnTo>
                  <a:lnTo>
                    <a:pt x="128171" y="47850"/>
                  </a:lnTo>
                  <a:close/>
                  <a:moveTo>
                    <a:pt x="138848" y="47850"/>
                  </a:moveTo>
                  <a:lnTo>
                    <a:pt x="143660" y="52662"/>
                  </a:lnTo>
                  <a:lnTo>
                    <a:pt x="138848" y="57500"/>
                  </a:lnTo>
                  <a:lnTo>
                    <a:pt x="134011" y="52662"/>
                  </a:lnTo>
                  <a:lnTo>
                    <a:pt x="138848" y="47850"/>
                  </a:lnTo>
                  <a:close/>
                  <a:moveTo>
                    <a:pt x="149500" y="47850"/>
                  </a:moveTo>
                  <a:lnTo>
                    <a:pt x="154337" y="52662"/>
                  </a:lnTo>
                  <a:lnTo>
                    <a:pt x="149500" y="57500"/>
                  </a:lnTo>
                  <a:lnTo>
                    <a:pt x="144688" y="52662"/>
                  </a:lnTo>
                  <a:lnTo>
                    <a:pt x="149500" y="47850"/>
                  </a:lnTo>
                  <a:close/>
                  <a:moveTo>
                    <a:pt x="160176" y="47850"/>
                  </a:moveTo>
                  <a:lnTo>
                    <a:pt x="165014" y="52662"/>
                  </a:lnTo>
                  <a:lnTo>
                    <a:pt x="160176" y="57500"/>
                  </a:lnTo>
                  <a:lnTo>
                    <a:pt x="155339" y="52662"/>
                  </a:lnTo>
                  <a:lnTo>
                    <a:pt x="160176" y="47850"/>
                  </a:lnTo>
                  <a:close/>
                  <a:moveTo>
                    <a:pt x="170853" y="47850"/>
                  </a:moveTo>
                  <a:lnTo>
                    <a:pt x="175665" y="52662"/>
                  </a:lnTo>
                  <a:lnTo>
                    <a:pt x="170853" y="57500"/>
                  </a:lnTo>
                  <a:lnTo>
                    <a:pt x="166016" y="52662"/>
                  </a:lnTo>
                  <a:lnTo>
                    <a:pt x="170853" y="47850"/>
                  </a:lnTo>
                  <a:close/>
                  <a:moveTo>
                    <a:pt x="181505" y="47850"/>
                  </a:moveTo>
                  <a:lnTo>
                    <a:pt x="186342" y="52662"/>
                  </a:lnTo>
                  <a:lnTo>
                    <a:pt x="181505" y="57500"/>
                  </a:lnTo>
                  <a:lnTo>
                    <a:pt x="176693" y="52662"/>
                  </a:lnTo>
                  <a:lnTo>
                    <a:pt x="181505" y="47850"/>
                  </a:lnTo>
                  <a:close/>
                  <a:moveTo>
                    <a:pt x="16166" y="53164"/>
                  </a:moveTo>
                  <a:lnTo>
                    <a:pt x="21003" y="58001"/>
                  </a:lnTo>
                  <a:lnTo>
                    <a:pt x="16166" y="62838"/>
                  </a:lnTo>
                  <a:lnTo>
                    <a:pt x="11328" y="58001"/>
                  </a:lnTo>
                  <a:lnTo>
                    <a:pt x="16166" y="53164"/>
                  </a:lnTo>
                  <a:close/>
                  <a:moveTo>
                    <a:pt x="26842" y="53164"/>
                  </a:moveTo>
                  <a:lnTo>
                    <a:pt x="31654" y="58001"/>
                  </a:lnTo>
                  <a:lnTo>
                    <a:pt x="26842" y="62838"/>
                  </a:lnTo>
                  <a:lnTo>
                    <a:pt x="22005" y="58001"/>
                  </a:lnTo>
                  <a:lnTo>
                    <a:pt x="26842" y="53164"/>
                  </a:lnTo>
                  <a:close/>
                  <a:moveTo>
                    <a:pt x="37494" y="53164"/>
                  </a:moveTo>
                  <a:lnTo>
                    <a:pt x="42331" y="58001"/>
                  </a:lnTo>
                  <a:lnTo>
                    <a:pt x="37494" y="62838"/>
                  </a:lnTo>
                  <a:lnTo>
                    <a:pt x="32657" y="58001"/>
                  </a:lnTo>
                  <a:lnTo>
                    <a:pt x="37494" y="53164"/>
                  </a:lnTo>
                  <a:close/>
                  <a:moveTo>
                    <a:pt x="48171" y="53164"/>
                  </a:moveTo>
                  <a:lnTo>
                    <a:pt x="53008" y="58001"/>
                  </a:lnTo>
                  <a:lnTo>
                    <a:pt x="48171" y="62838"/>
                  </a:lnTo>
                  <a:lnTo>
                    <a:pt x="43334" y="58001"/>
                  </a:lnTo>
                  <a:lnTo>
                    <a:pt x="48171" y="53164"/>
                  </a:lnTo>
                  <a:close/>
                  <a:moveTo>
                    <a:pt x="58822" y="53164"/>
                  </a:moveTo>
                  <a:lnTo>
                    <a:pt x="63660" y="58001"/>
                  </a:lnTo>
                  <a:lnTo>
                    <a:pt x="58822" y="62838"/>
                  </a:lnTo>
                  <a:lnTo>
                    <a:pt x="54010" y="58001"/>
                  </a:lnTo>
                  <a:lnTo>
                    <a:pt x="58822" y="53164"/>
                  </a:lnTo>
                  <a:close/>
                  <a:moveTo>
                    <a:pt x="69499" y="53164"/>
                  </a:moveTo>
                  <a:lnTo>
                    <a:pt x="74336" y="58001"/>
                  </a:lnTo>
                  <a:lnTo>
                    <a:pt x="69499" y="62838"/>
                  </a:lnTo>
                  <a:lnTo>
                    <a:pt x="64662" y="58001"/>
                  </a:lnTo>
                  <a:lnTo>
                    <a:pt x="69499" y="53164"/>
                  </a:lnTo>
                  <a:close/>
                  <a:moveTo>
                    <a:pt x="80176" y="53164"/>
                  </a:moveTo>
                  <a:lnTo>
                    <a:pt x="84988" y="58001"/>
                  </a:lnTo>
                  <a:lnTo>
                    <a:pt x="80176" y="62838"/>
                  </a:lnTo>
                  <a:lnTo>
                    <a:pt x="75339" y="58001"/>
                  </a:lnTo>
                  <a:lnTo>
                    <a:pt x="80176" y="53164"/>
                  </a:lnTo>
                  <a:close/>
                  <a:moveTo>
                    <a:pt x="90828" y="53164"/>
                  </a:moveTo>
                  <a:lnTo>
                    <a:pt x="95665" y="58001"/>
                  </a:lnTo>
                  <a:lnTo>
                    <a:pt x="90828" y="62838"/>
                  </a:lnTo>
                  <a:lnTo>
                    <a:pt x="86016" y="58001"/>
                  </a:lnTo>
                  <a:lnTo>
                    <a:pt x="90828" y="53164"/>
                  </a:lnTo>
                  <a:close/>
                  <a:moveTo>
                    <a:pt x="101504" y="53164"/>
                  </a:moveTo>
                  <a:lnTo>
                    <a:pt x="106342" y="58001"/>
                  </a:lnTo>
                  <a:lnTo>
                    <a:pt x="101504" y="62838"/>
                  </a:lnTo>
                  <a:lnTo>
                    <a:pt x="96667" y="58001"/>
                  </a:lnTo>
                  <a:lnTo>
                    <a:pt x="101504" y="53164"/>
                  </a:lnTo>
                  <a:close/>
                  <a:moveTo>
                    <a:pt x="112181" y="53164"/>
                  </a:moveTo>
                  <a:lnTo>
                    <a:pt x="116993" y="58001"/>
                  </a:lnTo>
                  <a:lnTo>
                    <a:pt x="112181" y="62838"/>
                  </a:lnTo>
                  <a:lnTo>
                    <a:pt x="107344" y="58001"/>
                  </a:lnTo>
                  <a:lnTo>
                    <a:pt x="112181" y="53164"/>
                  </a:lnTo>
                  <a:close/>
                  <a:moveTo>
                    <a:pt x="122833" y="53164"/>
                  </a:moveTo>
                  <a:lnTo>
                    <a:pt x="127670" y="58001"/>
                  </a:lnTo>
                  <a:lnTo>
                    <a:pt x="122833" y="62838"/>
                  </a:lnTo>
                  <a:lnTo>
                    <a:pt x="118021" y="58001"/>
                  </a:lnTo>
                  <a:lnTo>
                    <a:pt x="122833" y="53164"/>
                  </a:lnTo>
                  <a:close/>
                  <a:moveTo>
                    <a:pt x="133510" y="53164"/>
                  </a:moveTo>
                  <a:lnTo>
                    <a:pt x="138347" y="58001"/>
                  </a:lnTo>
                  <a:lnTo>
                    <a:pt x="133510" y="62838"/>
                  </a:lnTo>
                  <a:lnTo>
                    <a:pt x="128672" y="58001"/>
                  </a:lnTo>
                  <a:lnTo>
                    <a:pt x="133510" y="53164"/>
                  </a:lnTo>
                  <a:close/>
                  <a:moveTo>
                    <a:pt x="144186" y="53164"/>
                  </a:moveTo>
                  <a:lnTo>
                    <a:pt x="148998" y="58001"/>
                  </a:lnTo>
                  <a:lnTo>
                    <a:pt x="144186" y="62838"/>
                  </a:lnTo>
                  <a:lnTo>
                    <a:pt x="139349" y="58001"/>
                  </a:lnTo>
                  <a:lnTo>
                    <a:pt x="144186" y="53164"/>
                  </a:lnTo>
                  <a:close/>
                  <a:moveTo>
                    <a:pt x="154838" y="53164"/>
                  </a:moveTo>
                  <a:lnTo>
                    <a:pt x="159675" y="58001"/>
                  </a:lnTo>
                  <a:lnTo>
                    <a:pt x="154838" y="62838"/>
                  </a:lnTo>
                  <a:lnTo>
                    <a:pt x="150026" y="58001"/>
                  </a:lnTo>
                  <a:lnTo>
                    <a:pt x="154838" y="53164"/>
                  </a:lnTo>
                  <a:close/>
                  <a:moveTo>
                    <a:pt x="165515" y="53164"/>
                  </a:moveTo>
                  <a:lnTo>
                    <a:pt x="170352" y="58001"/>
                  </a:lnTo>
                  <a:lnTo>
                    <a:pt x="165515" y="62838"/>
                  </a:lnTo>
                  <a:lnTo>
                    <a:pt x="160678" y="58001"/>
                  </a:lnTo>
                  <a:lnTo>
                    <a:pt x="165515" y="53164"/>
                  </a:lnTo>
                  <a:close/>
                  <a:moveTo>
                    <a:pt x="176192" y="53164"/>
                  </a:moveTo>
                  <a:lnTo>
                    <a:pt x="181004" y="58001"/>
                  </a:lnTo>
                  <a:lnTo>
                    <a:pt x="176192" y="62838"/>
                  </a:lnTo>
                  <a:lnTo>
                    <a:pt x="171354" y="58001"/>
                  </a:lnTo>
                  <a:lnTo>
                    <a:pt x="176192" y="53164"/>
                  </a:lnTo>
                  <a:close/>
                  <a:moveTo>
                    <a:pt x="10827" y="58502"/>
                  </a:moveTo>
                  <a:lnTo>
                    <a:pt x="15664" y="63339"/>
                  </a:lnTo>
                  <a:lnTo>
                    <a:pt x="10827" y="68176"/>
                  </a:lnTo>
                  <a:lnTo>
                    <a:pt x="5990" y="63339"/>
                  </a:lnTo>
                  <a:lnTo>
                    <a:pt x="10827" y="58502"/>
                  </a:lnTo>
                  <a:close/>
                  <a:moveTo>
                    <a:pt x="21504" y="58502"/>
                  </a:moveTo>
                  <a:lnTo>
                    <a:pt x="26316" y="63339"/>
                  </a:lnTo>
                  <a:lnTo>
                    <a:pt x="21504" y="68176"/>
                  </a:lnTo>
                  <a:lnTo>
                    <a:pt x="16667" y="63339"/>
                  </a:lnTo>
                  <a:lnTo>
                    <a:pt x="21504" y="58502"/>
                  </a:lnTo>
                  <a:close/>
                  <a:moveTo>
                    <a:pt x="32156" y="58502"/>
                  </a:moveTo>
                  <a:lnTo>
                    <a:pt x="36993" y="63339"/>
                  </a:lnTo>
                  <a:lnTo>
                    <a:pt x="32156" y="68176"/>
                  </a:lnTo>
                  <a:lnTo>
                    <a:pt x="27344" y="63339"/>
                  </a:lnTo>
                  <a:lnTo>
                    <a:pt x="32156" y="58502"/>
                  </a:lnTo>
                  <a:close/>
                  <a:moveTo>
                    <a:pt x="42832" y="58502"/>
                  </a:moveTo>
                  <a:lnTo>
                    <a:pt x="47670" y="63339"/>
                  </a:lnTo>
                  <a:lnTo>
                    <a:pt x="42832" y="68176"/>
                  </a:lnTo>
                  <a:lnTo>
                    <a:pt x="37995" y="63339"/>
                  </a:lnTo>
                  <a:lnTo>
                    <a:pt x="42832" y="58502"/>
                  </a:lnTo>
                  <a:close/>
                  <a:moveTo>
                    <a:pt x="53509" y="58502"/>
                  </a:moveTo>
                  <a:lnTo>
                    <a:pt x="58321" y="63339"/>
                  </a:lnTo>
                  <a:lnTo>
                    <a:pt x="53509" y="68176"/>
                  </a:lnTo>
                  <a:lnTo>
                    <a:pt x="48672" y="63339"/>
                  </a:lnTo>
                  <a:lnTo>
                    <a:pt x="53509" y="58502"/>
                  </a:lnTo>
                  <a:close/>
                  <a:moveTo>
                    <a:pt x="64161" y="58502"/>
                  </a:moveTo>
                  <a:lnTo>
                    <a:pt x="68998" y="63339"/>
                  </a:lnTo>
                  <a:lnTo>
                    <a:pt x="64161" y="68176"/>
                  </a:lnTo>
                  <a:lnTo>
                    <a:pt x="59349" y="63339"/>
                  </a:lnTo>
                  <a:lnTo>
                    <a:pt x="64161" y="58502"/>
                  </a:lnTo>
                  <a:close/>
                  <a:moveTo>
                    <a:pt x="74838" y="58502"/>
                  </a:moveTo>
                  <a:lnTo>
                    <a:pt x="79675" y="63339"/>
                  </a:lnTo>
                  <a:lnTo>
                    <a:pt x="74838" y="68176"/>
                  </a:lnTo>
                  <a:lnTo>
                    <a:pt x="70000" y="63339"/>
                  </a:lnTo>
                  <a:lnTo>
                    <a:pt x="74838" y="58502"/>
                  </a:lnTo>
                  <a:close/>
                  <a:moveTo>
                    <a:pt x="85514" y="58502"/>
                  </a:moveTo>
                  <a:lnTo>
                    <a:pt x="90326" y="63339"/>
                  </a:lnTo>
                  <a:lnTo>
                    <a:pt x="85514" y="68176"/>
                  </a:lnTo>
                  <a:lnTo>
                    <a:pt x="80677" y="63339"/>
                  </a:lnTo>
                  <a:lnTo>
                    <a:pt x="85514" y="58502"/>
                  </a:lnTo>
                  <a:close/>
                  <a:moveTo>
                    <a:pt x="96166" y="58502"/>
                  </a:moveTo>
                  <a:lnTo>
                    <a:pt x="101003" y="63339"/>
                  </a:lnTo>
                  <a:lnTo>
                    <a:pt x="96166" y="68176"/>
                  </a:lnTo>
                  <a:lnTo>
                    <a:pt x="91354" y="63339"/>
                  </a:lnTo>
                  <a:lnTo>
                    <a:pt x="96166" y="58502"/>
                  </a:lnTo>
                  <a:close/>
                  <a:moveTo>
                    <a:pt x="106843" y="58502"/>
                  </a:moveTo>
                  <a:lnTo>
                    <a:pt x="111680" y="63339"/>
                  </a:lnTo>
                  <a:lnTo>
                    <a:pt x="106843" y="68176"/>
                  </a:lnTo>
                  <a:lnTo>
                    <a:pt x="102006" y="63339"/>
                  </a:lnTo>
                  <a:lnTo>
                    <a:pt x="106843" y="58502"/>
                  </a:lnTo>
                  <a:close/>
                  <a:moveTo>
                    <a:pt x="117520" y="58502"/>
                  </a:moveTo>
                  <a:lnTo>
                    <a:pt x="122332" y="63339"/>
                  </a:lnTo>
                  <a:lnTo>
                    <a:pt x="117520" y="68176"/>
                  </a:lnTo>
                  <a:lnTo>
                    <a:pt x="112682" y="63339"/>
                  </a:lnTo>
                  <a:lnTo>
                    <a:pt x="117520" y="58502"/>
                  </a:lnTo>
                  <a:close/>
                  <a:moveTo>
                    <a:pt x="128171" y="58502"/>
                  </a:moveTo>
                  <a:lnTo>
                    <a:pt x="133008" y="63339"/>
                  </a:lnTo>
                  <a:lnTo>
                    <a:pt x="128171" y="68176"/>
                  </a:lnTo>
                  <a:lnTo>
                    <a:pt x="123334" y="63339"/>
                  </a:lnTo>
                  <a:lnTo>
                    <a:pt x="128171" y="58502"/>
                  </a:lnTo>
                  <a:close/>
                  <a:moveTo>
                    <a:pt x="138848" y="58502"/>
                  </a:moveTo>
                  <a:lnTo>
                    <a:pt x="143660" y="63339"/>
                  </a:lnTo>
                  <a:lnTo>
                    <a:pt x="138848" y="68176"/>
                  </a:lnTo>
                  <a:lnTo>
                    <a:pt x="134011" y="63339"/>
                  </a:lnTo>
                  <a:lnTo>
                    <a:pt x="138848" y="58502"/>
                  </a:lnTo>
                  <a:close/>
                  <a:moveTo>
                    <a:pt x="149500" y="58502"/>
                  </a:moveTo>
                  <a:lnTo>
                    <a:pt x="154337" y="63339"/>
                  </a:lnTo>
                  <a:lnTo>
                    <a:pt x="149500" y="68176"/>
                  </a:lnTo>
                  <a:lnTo>
                    <a:pt x="144688" y="63339"/>
                  </a:lnTo>
                  <a:lnTo>
                    <a:pt x="149500" y="58502"/>
                  </a:lnTo>
                  <a:close/>
                  <a:moveTo>
                    <a:pt x="160176" y="58502"/>
                  </a:moveTo>
                  <a:lnTo>
                    <a:pt x="165014" y="63339"/>
                  </a:lnTo>
                  <a:lnTo>
                    <a:pt x="160176" y="68176"/>
                  </a:lnTo>
                  <a:lnTo>
                    <a:pt x="155339" y="63339"/>
                  </a:lnTo>
                  <a:lnTo>
                    <a:pt x="160176" y="58502"/>
                  </a:lnTo>
                  <a:close/>
                  <a:moveTo>
                    <a:pt x="170853" y="58502"/>
                  </a:moveTo>
                  <a:lnTo>
                    <a:pt x="175665" y="63339"/>
                  </a:lnTo>
                  <a:lnTo>
                    <a:pt x="170853" y="68176"/>
                  </a:lnTo>
                  <a:lnTo>
                    <a:pt x="166016" y="63339"/>
                  </a:lnTo>
                  <a:lnTo>
                    <a:pt x="170853" y="58502"/>
                  </a:lnTo>
                  <a:close/>
                  <a:moveTo>
                    <a:pt x="181505" y="58502"/>
                  </a:moveTo>
                  <a:lnTo>
                    <a:pt x="186342" y="63339"/>
                  </a:lnTo>
                  <a:lnTo>
                    <a:pt x="181505" y="68176"/>
                  </a:lnTo>
                  <a:lnTo>
                    <a:pt x="176693" y="63339"/>
                  </a:lnTo>
                  <a:lnTo>
                    <a:pt x="181505" y="58502"/>
                  </a:lnTo>
                  <a:close/>
                  <a:moveTo>
                    <a:pt x="16166" y="63840"/>
                  </a:moveTo>
                  <a:lnTo>
                    <a:pt x="21003" y="68678"/>
                  </a:lnTo>
                  <a:lnTo>
                    <a:pt x="16166" y="73490"/>
                  </a:lnTo>
                  <a:lnTo>
                    <a:pt x="11328" y="68678"/>
                  </a:lnTo>
                  <a:lnTo>
                    <a:pt x="16166" y="63840"/>
                  </a:lnTo>
                  <a:close/>
                  <a:moveTo>
                    <a:pt x="26842" y="63840"/>
                  </a:moveTo>
                  <a:lnTo>
                    <a:pt x="31654" y="68678"/>
                  </a:lnTo>
                  <a:lnTo>
                    <a:pt x="26842" y="73490"/>
                  </a:lnTo>
                  <a:lnTo>
                    <a:pt x="22005" y="68678"/>
                  </a:lnTo>
                  <a:lnTo>
                    <a:pt x="26842" y="63840"/>
                  </a:lnTo>
                  <a:close/>
                  <a:moveTo>
                    <a:pt x="37494" y="63840"/>
                  </a:moveTo>
                  <a:lnTo>
                    <a:pt x="42331" y="68678"/>
                  </a:lnTo>
                  <a:lnTo>
                    <a:pt x="37494" y="73490"/>
                  </a:lnTo>
                  <a:lnTo>
                    <a:pt x="32657" y="68678"/>
                  </a:lnTo>
                  <a:lnTo>
                    <a:pt x="37494" y="63840"/>
                  </a:lnTo>
                  <a:close/>
                  <a:moveTo>
                    <a:pt x="48171" y="63840"/>
                  </a:moveTo>
                  <a:lnTo>
                    <a:pt x="53008" y="68678"/>
                  </a:lnTo>
                  <a:lnTo>
                    <a:pt x="48171" y="73490"/>
                  </a:lnTo>
                  <a:lnTo>
                    <a:pt x="43334" y="68678"/>
                  </a:lnTo>
                  <a:lnTo>
                    <a:pt x="48171" y="63840"/>
                  </a:lnTo>
                  <a:close/>
                  <a:moveTo>
                    <a:pt x="58822" y="63840"/>
                  </a:moveTo>
                  <a:lnTo>
                    <a:pt x="63660" y="68678"/>
                  </a:lnTo>
                  <a:lnTo>
                    <a:pt x="58822" y="73490"/>
                  </a:lnTo>
                  <a:lnTo>
                    <a:pt x="54010" y="68678"/>
                  </a:lnTo>
                  <a:lnTo>
                    <a:pt x="58822" y="63840"/>
                  </a:lnTo>
                  <a:close/>
                  <a:moveTo>
                    <a:pt x="69499" y="63840"/>
                  </a:moveTo>
                  <a:lnTo>
                    <a:pt x="74336" y="68678"/>
                  </a:lnTo>
                  <a:lnTo>
                    <a:pt x="69499" y="73490"/>
                  </a:lnTo>
                  <a:lnTo>
                    <a:pt x="64662" y="68678"/>
                  </a:lnTo>
                  <a:lnTo>
                    <a:pt x="69499" y="63840"/>
                  </a:lnTo>
                  <a:close/>
                  <a:moveTo>
                    <a:pt x="80176" y="63840"/>
                  </a:moveTo>
                  <a:lnTo>
                    <a:pt x="84988" y="68678"/>
                  </a:lnTo>
                  <a:lnTo>
                    <a:pt x="80176" y="73490"/>
                  </a:lnTo>
                  <a:lnTo>
                    <a:pt x="75339" y="68678"/>
                  </a:lnTo>
                  <a:lnTo>
                    <a:pt x="80176" y="63840"/>
                  </a:lnTo>
                  <a:close/>
                  <a:moveTo>
                    <a:pt x="90828" y="63840"/>
                  </a:moveTo>
                  <a:lnTo>
                    <a:pt x="95665" y="68678"/>
                  </a:lnTo>
                  <a:lnTo>
                    <a:pt x="90828" y="73490"/>
                  </a:lnTo>
                  <a:lnTo>
                    <a:pt x="86016" y="68678"/>
                  </a:lnTo>
                  <a:lnTo>
                    <a:pt x="90828" y="63840"/>
                  </a:lnTo>
                  <a:close/>
                  <a:moveTo>
                    <a:pt x="101504" y="63840"/>
                  </a:moveTo>
                  <a:lnTo>
                    <a:pt x="106342" y="68678"/>
                  </a:lnTo>
                  <a:lnTo>
                    <a:pt x="101504" y="73490"/>
                  </a:lnTo>
                  <a:lnTo>
                    <a:pt x="96667" y="68678"/>
                  </a:lnTo>
                  <a:lnTo>
                    <a:pt x="101504" y="63840"/>
                  </a:lnTo>
                  <a:close/>
                  <a:moveTo>
                    <a:pt x="112181" y="63840"/>
                  </a:moveTo>
                  <a:lnTo>
                    <a:pt x="116993" y="68678"/>
                  </a:lnTo>
                  <a:lnTo>
                    <a:pt x="112181" y="73490"/>
                  </a:lnTo>
                  <a:lnTo>
                    <a:pt x="107344" y="68678"/>
                  </a:lnTo>
                  <a:lnTo>
                    <a:pt x="112181" y="63840"/>
                  </a:lnTo>
                  <a:close/>
                  <a:moveTo>
                    <a:pt x="122833" y="63840"/>
                  </a:moveTo>
                  <a:lnTo>
                    <a:pt x="127670" y="68678"/>
                  </a:lnTo>
                  <a:lnTo>
                    <a:pt x="122833" y="73490"/>
                  </a:lnTo>
                  <a:lnTo>
                    <a:pt x="118021" y="68678"/>
                  </a:lnTo>
                  <a:lnTo>
                    <a:pt x="122833" y="63840"/>
                  </a:lnTo>
                  <a:close/>
                  <a:moveTo>
                    <a:pt x="133510" y="63840"/>
                  </a:moveTo>
                  <a:lnTo>
                    <a:pt x="138347" y="68678"/>
                  </a:lnTo>
                  <a:lnTo>
                    <a:pt x="133510" y="73490"/>
                  </a:lnTo>
                  <a:lnTo>
                    <a:pt x="128672" y="68678"/>
                  </a:lnTo>
                  <a:lnTo>
                    <a:pt x="133510" y="63840"/>
                  </a:lnTo>
                  <a:close/>
                  <a:moveTo>
                    <a:pt x="144186" y="63840"/>
                  </a:moveTo>
                  <a:lnTo>
                    <a:pt x="148998" y="68678"/>
                  </a:lnTo>
                  <a:lnTo>
                    <a:pt x="144186" y="73490"/>
                  </a:lnTo>
                  <a:lnTo>
                    <a:pt x="139349" y="68678"/>
                  </a:lnTo>
                  <a:lnTo>
                    <a:pt x="144186" y="63840"/>
                  </a:lnTo>
                  <a:close/>
                  <a:moveTo>
                    <a:pt x="154838" y="63840"/>
                  </a:moveTo>
                  <a:lnTo>
                    <a:pt x="159675" y="68678"/>
                  </a:lnTo>
                  <a:lnTo>
                    <a:pt x="154838" y="73490"/>
                  </a:lnTo>
                  <a:lnTo>
                    <a:pt x="150026" y="68678"/>
                  </a:lnTo>
                  <a:lnTo>
                    <a:pt x="154838" y="63840"/>
                  </a:lnTo>
                  <a:close/>
                  <a:moveTo>
                    <a:pt x="165515" y="63840"/>
                  </a:moveTo>
                  <a:lnTo>
                    <a:pt x="170352" y="68678"/>
                  </a:lnTo>
                  <a:lnTo>
                    <a:pt x="165515" y="73490"/>
                  </a:lnTo>
                  <a:lnTo>
                    <a:pt x="160678" y="68678"/>
                  </a:lnTo>
                  <a:lnTo>
                    <a:pt x="165515" y="63840"/>
                  </a:lnTo>
                  <a:close/>
                  <a:moveTo>
                    <a:pt x="176192" y="63840"/>
                  </a:moveTo>
                  <a:lnTo>
                    <a:pt x="181004" y="68678"/>
                  </a:lnTo>
                  <a:lnTo>
                    <a:pt x="176192" y="73490"/>
                  </a:lnTo>
                  <a:lnTo>
                    <a:pt x="171354" y="68678"/>
                  </a:lnTo>
                  <a:lnTo>
                    <a:pt x="176192" y="63840"/>
                  </a:lnTo>
                  <a:close/>
                  <a:moveTo>
                    <a:pt x="10827" y="69179"/>
                  </a:moveTo>
                  <a:lnTo>
                    <a:pt x="15664" y="74016"/>
                  </a:lnTo>
                  <a:lnTo>
                    <a:pt x="10827" y="78828"/>
                  </a:lnTo>
                  <a:lnTo>
                    <a:pt x="5990" y="74016"/>
                  </a:lnTo>
                  <a:lnTo>
                    <a:pt x="10827" y="69179"/>
                  </a:lnTo>
                  <a:close/>
                  <a:moveTo>
                    <a:pt x="21504" y="69179"/>
                  </a:moveTo>
                  <a:lnTo>
                    <a:pt x="26316" y="74016"/>
                  </a:lnTo>
                  <a:lnTo>
                    <a:pt x="21504" y="78828"/>
                  </a:lnTo>
                  <a:lnTo>
                    <a:pt x="16667" y="74016"/>
                  </a:lnTo>
                  <a:lnTo>
                    <a:pt x="21504" y="69179"/>
                  </a:lnTo>
                  <a:close/>
                  <a:moveTo>
                    <a:pt x="32156" y="69179"/>
                  </a:moveTo>
                  <a:lnTo>
                    <a:pt x="36993" y="74016"/>
                  </a:lnTo>
                  <a:lnTo>
                    <a:pt x="32156" y="78828"/>
                  </a:lnTo>
                  <a:lnTo>
                    <a:pt x="27344" y="74016"/>
                  </a:lnTo>
                  <a:lnTo>
                    <a:pt x="32156" y="69179"/>
                  </a:lnTo>
                  <a:close/>
                  <a:moveTo>
                    <a:pt x="42832" y="69179"/>
                  </a:moveTo>
                  <a:lnTo>
                    <a:pt x="47670" y="74016"/>
                  </a:lnTo>
                  <a:lnTo>
                    <a:pt x="42832" y="78828"/>
                  </a:lnTo>
                  <a:lnTo>
                    <a:pt x="37995" y="74016"/>
                  </a:lnTo>
                  <a:lnTo>
                    <a:pt x="42832" y="69179"/>
                  </a:lnTo>
                  <a:close/>
                  <a:moveTo>
                    <a:pt x="53509" y="69179"/>
                  </a:moveTo>
                  <a:lnTo>
                    <a:pt x="58321" y="74016"/>
                  </a:lnTo>
                  <a:lnTo>
                    <a:pt x="53509" y="78828"/>
                  </a:lnTo>
                  <a:lnTo>
                    <a:pt x="48672" y="74016"/>
                  </a:lnTo>
                  <a:lnTo>
                    <a:pt x="53509" y="69179"/>
                  </a:lnTo>
                  <a:close/>
                  <a:moveTo>
                    <a:pt x="64161" y="69179"/>
                  </a:moveTo>
                  <a:lnTo>
                    <a:pt x="68998" y="74016"/>
                  </a:lnTo>
                  <a:lnTo>
                    <a:pt x="64161" y="78828"/>
                  </a:lnTo>
                  <a:lnTo>
                    <a:pt x="59349" y="74016"/>
                  </a:lnTo>
                  <a:lnTo>
                    <a:pt x="64161" y="69179"/>
                  </a:lnTo>
                  <a:close/>
                  <a:moveTo>
                    <a:pt x="74838" y="69179"/>
                  </a:moveTo>
                  <a:lnTo>
                    <a:pt x="79675" y="74016"/>
                  </a:lnTo>
                  <a:lnTo>
                    <a:pt x="74838" y="78828"/>
                  </a:lnTo>
                  <a:lnTo>
                    <a:pt x="70000" y="74016"/>
                  </a:lnTo>
                  <a:lnTo>
                    <a:pt x="74838" y="69179"/>
                  </a:lnTo>
                  <a:close/>
                  <a:moveTo>
                    <a:pt x="85514" y="69179"/>
                  </a:moveTo>
                  <a:lnTo>
                    <a:pt x="90326" y="74016"/>
                  </a:lnTo>
                  <a:lnTo>
                    <a:pt x="85514" y="78828"/>
                  </a:lnTo>
                  <a:lnTo>
                    <a:pt x="80677" y="74016"/>
                  </a:lnTo>
                  <a:lnTo>
                    <a:pt x="85514" y="69179"/>
                  </a:lnTo>
                  <a:close/>
                  <a:moveTo>
                    <a:pt x="96166" y="69179"/>
                  </a:moveTo>
                  <a:lnTo>
                    <a:pt x="101003" y="74016"/>
                  </a:lnTo>
                  <a:lnTo>
                    <a:pt x="96166" y="78828"/>
                  </a:lnTo>
                  <a:lnTo>
                    <a:pt x="91354" y="74016"/>
                  </a:lnTo>
                  <a:lnTo>
                    <a:pt x="96166" y="69179"/>
                  </a:lnTo>
                  <a:close/>
                  <a:moveTo>
                    <a:pt x="106843" y="69179"/>
                  </a:moveTo>
                  <a:lnTo>
                    <a:pt x="111680" y="74016"/>
                  </a:lnTo>
                  <a:lnTo>
                    <a:pt x="106843" y="78828"/>
                  </a:lnTo>
                  <a:lnTo>
                    <a:pt x="102006" y="74016"/>
                  </a:lnTo>
                  <a:lnTo>
                    <a:pt x="106843" y="69179"/>
                  </a:lnTo>
                  <a:close/>
                  <a:moveTo>
                    <a:pt x="117520" y="69179"/>
                  </a:moveTo>
                  <a:lnTo>
                    <a:pt x="122332" y="74016"/>
                  </a:lnTo>
                  <a:lnTo>
                    <a:pt x="117520" y="78828"/>
                  </a:lnTo>
                  <a:lnTo>
                    <a:pt x="112682" y="74016"/>
                  </a:lnTo>
                  <a:lnTo>
                    <a:pt x="117520" y="69179"/>
                  </a:lnTo>
                  <a:close/>
                  <a:moveTo>
                    <a:pt x="128171" y="69179"/>
                  </a:moveTo>
                  <a:lnTo>
                    <a:pt x="133008" y="74016"/>
                  </a:lnTo>
                  <a:lnTo>
                    <a:pt x="128171" y="78828"/>
                  </a:lnTo>
                  <a:lnTo>
                    <a:pt x="123334" y="74016"/>
                  </a:lnTo>
                  <a:lnTo>
                    <a:pt x="128171" y="69179"/>
                  </a:lnTo>
                  <a:close/>
                  <a:moveTo>
                    <a:pt x="138848" y="69179"/>
                  </a:moveTo>
                  <a:lnTo>
                    <a:pt x="143660" y="74016"/>
                  </a:lnTo>
                  <a:lnTo>
                    <a:pt x="138848" y="78828"/>
                  </a:lnTo>
                  <a:lnTo>
                    <a:pt x="134011" y="74016"/>
                  </a:lnTo>
                  <a:lnTo>
                    <a:pt x="138848" y="69179"/>
                  </a:lnTo>
                  <a:close/>
                  <a:moveTo>
                    <a:pt x="149500" y="69179"/>
                  </a:moveTo>
                  <a:lnTo>
                    <a:pt x="154337" y="74016"/>
                  </a:lnTo>
                  <a:lnTo>
                    <a:pt x="149500" y="78828"/>
                  </a:lnTo>
                  <a:lnTo>
                    <a:pt x="144688" y="74016"/>
                  </a:lnTo>
                  <a:lnTo>
                    <a:pt x="149500" y="69179"/>
                  </a:lnTo>
                  <a:close/>
                  <a:moveTo>
                    <a:pt x="160176" y="69179"/>
                  </a:moveTo>
                  <a:lnTo>
                    <a:pt x="165014" y="74016"/>
                  </a:lnTo>
                  <a:lnTo>
                    <a:pt x="160176" y="78828"/>
                  </a:lnTo>
                  <a:lnTo>
                    <a:pt x="155339" y="74016"/>
                  </a:lnTo>
                  <a:lnTo>
                    <a:pt x="160176" y="69179"/>
                  </a:lnTo>
                  <a:close/>
                  <a:moveTo>
                    <a:pt x="170853" y="69179"/>
                  </a:moveTo>
                  <a:lnTo>
                    <a:pt x="175665" y="74016"/>
                  </a:lnTo>
                  <a:lnTo>
                    <a:pt x="170853" y="78828"/>
                  </a:lnTo>
                  <a:lnTo>
                    <a:pt x="166016" y="74016"/>
                  </a:lnTo>
                  <a:lnTo>
                    <a:pt x="170853" y="69179"/>
                  </a:lnTo>
                  <a:close/>
                  <a:moveTo>
                    <a:pt x="16166" y="74517"/>
                  </a:moveTo>
                  <a:lnTo>
                    <a:pt x="21003" y="79329"/>
                  </a:lnTo>
                  <a:lnTo>
                    <a:pt x="16166" y="84166"/>
                  </a:lnTo>
                  <a:lnTo>
                    <a:pt x="11328" y="79329"/>
                  </a:lnTo>
                  <a:lnTo>
                    <a:pt x="16166" y="74517"/>
                  </a:lnTo>
                  <a:close/>
                  <a:moveTo>
                    <a:pt x="26842" y="74517"/>
                  </a:moveTo>
                  <a:lnTo>
                    <a:pt x="31654" y="79329"/>
                  </a:lnTo>
                  <a:lnTo>
                    <a:pt x="26842" y="84166"/>
                  </a:lnTo>
                  <a:lnTo>
                    <a:pt x="22005" y="79329"/>
                  </a:lnTo>
                  <a:lnTo>
                    <a:pt x="26842" y="74517"/>
                  </a:lnTo>
                  <a:close/>
                  <a:moveTo>
                    <a:pt x="37494" y="74517"/>
                  </a:moveTo>
                  <a:lnTo>
                    <a:pt x="42331" y="79329"/>
                  </a:lnTo>
                  <a:lnTo>
                    <a:pt x="37494" y="84166"/>
                  </a:lnTo>
                  <a:lnTo>
                    <a:pt x="32657" y="79329"/>
                  </a:lnTo>
                  <a:lnTo>
                    <a:pt x="37494" y="74517"/>
                  </a:lnTo>
                  <a:close/>
                  <a:moveTo>
                    <a:pt x="48171" y="74517"/>
                  </a:moveTo>
                  <a:lnTo>
                    <a:pt x="53008" y="79329"/>
                  </a:lnTo>
                  <a:lnTo>
                    <a:pt x="48171" y="84166"/>
                  </a:lnTo>
                  <a:lnTo>
                    <a:pt x="43334" y="79329"/>
                  </a:lnTo>
                  <a:lnTo>
                    <a:pt x="48171" y="74517"/>
                  </a:lnTo>
                  <a:close/>
                  <a:moveTo>
                    <a:pt x="58822" y="74517"/>
                  </a:moveTo>
                  <a:lnTo>
                    <a:pt x="63660" y="79329"/>
                  </a:lnTo>
                  <a:lnTo>
                    <a:pt x="58822" y="84166"/>
                  </a:lnTo>
                  <a:lnTo>
                    <a:pt x="54010" y="79329"/>
                  </a:lnTo>
                  <a:lnTo>
                    <a:pt x="58822" y="74517"/>
                  </a:lnTo>
                  <a:close/>
                  <a:moveTo>
                    <a:pt x="69499" y="74517"/>
                  </a:moveTo>
                  <a:lnTo>
                    <a:pt x="74336" y="79329"/>
                  </a:lnTo>
                  <a:lnTo>
                    <a:pt x="69499" y="84166"/>
                  </a:lnTo>
                  <a:lnTo>
                    <a:pt x="64662" y="79329"/>
                  </a:lnTo>
                  <a:lnTo>
                    <a:pt x="69499" y="74517"/>
                  </a:lnTo>
                  <a:close/>
                  <a:moveTo>
                    <a:pt x="80176" y="74517"/>
                  </a:moveTo>
                  <a:lnTo>
                    <a:pt x="84988" y="79329"/>
                  </a:lnTo>
                  <a:lnTo>
                    <a:pt x="80176" y="84166"/>
                  </a:lnTo>
                  <a:lnTo>
                    <a:pt x="75339" y="79329"/>
                  </a:lnTo>
                  <a:lnTo>
                    <a:pt x="80176" y="74517"/>
                  </a:lnTo>
                  <a:close/>
                  <a:moveTo>
                    <a:pt x="90828" y="74517"/>
                  </a:moveTo>
                  <a:lnTo>
                    <a:pt x="95665" y="79329"/>
                  </a:lnTo>
                  <a:lnTo>
                    <a:pt x="90828" y="84166"/>
                  </a:lnTo>
                  <a:lnTo>
                    <a:pt x="86016" y="79329"/>
                  </a:lnTo>
                  <a:lnTo>
                    <a:pt x="90828" y="74517"/>
                  </a:lnTo>
                  <a:close/>
                  <a:moveTo>
                    <a:pt x="101504" y="74517"/>
                  </a:moveTo>
                  <a:lnTo>
                    <a:pt x="106342" y="79329"/>
                  </a:lnTo>
                  <a:lnTo>
                    <a:pt x="101504" y="84166"/>
                  </a:lnTo>
                  <a:lnTo>
                    <a:pt x="96667" y="79329"/>
                  </a:lnTo>
                  <a:lnTo>
                    <a:pt x="101504" y="74517"/>
                  </a:lnTo>
                  <a:close/>
                  <a:moveTo>
                    <a:pt x="112181" y="74517"/>
                  </a:moveTo>
                  <a:lnTo>
                    <a:pt x="116993" y="79329"/>
                  </a:lnTo>
                  <a:lnTo>
                    <a:pt x="112181" y="84166"/>
                  </a:lnTo>
                  <a:lnTo>
                    <a:pt x="107344" y="79329"/>
                  </a:lnTo>
                  <a:lnTo>
                    <a:pt x="112181" y="74517"/>
                  </a:lnTo>
                  <a:close/>
                  <a:moveTo>
                    <a:pt x="122833" y="74517"/>
                  </a:moveTo>
                  <a:lnTo>
                    <a:pt x="127670" y="79329"/>
                  </a:lnTo>
                  <a:lnTo>
                    <a:pt x="122833" y="84166"/>
                  </a:lnTo>
                  <a:lnTo>
                    <a:pt x="118021" y="79329"/>
                  </a:lnTo>
                  <a:lnTo>
                    <a:pt x="122833" y="74517"/>
                  </a:lnTo>
                  <a:close/>
                  <a:moveTo>
                    <a:pt x="133510" y="74517"/>
                  </a:moveTo>
                  <a:lnTo>
                    <a:pt x="138347" y="79329"/>
                  </a:lnTo>
                  <a:lnTo>
                    <a:pt x="133510" y="84166"/>
                  </a:lnTo>
                  <a:lnTo>
                    <a:pt x="128672" y="79329"/>
                  </a:lnTo>
                  <a:lnTo>
                    <a:pt x="133510" y="74517"/>
                  </a:lnTo>
                  <a:close/>
                  <a:moveTo>
                    <a:pt x="144186" y="74517"/>
                  </a:moveTo>
                  <a:lnTo>
                    <a:pt x="148998" y="79329"/>
                  </a:lnTo>
                  <a:lnTo>
                    <a:pt x="144186" y="84166"/>
                  </a:lnTo>
                  <a:lnTo>
                    <a:pt x="139349" y="79329"/>
                  </a:lnTo>
                  <a:lnTo>
                    <a:pt x="144186" y="74517"/>
                  </a:lnTo>
                  <a:close/>
                  <a:moveTo>
                    <a:pt x="154838" y="74517"/>
                  </a:moveTo>
                  <a:lnTo>
                    <a:pt x="159675" y="79329"/>
                  </a:lnTo>
                  <a:lnTo>
                    <a:pt x="154838" y="84166"/>
                  </a:lnTo>
                  <a:lnTo>
                    <a:pt x="150026" y="79329"/>
                  </a:lnTo>
                  <a:lnTo>
                    <a:pt x="154838" y="74517"/>
                  </a:lnTo>
                  <a:close/>
                  <a:moveTo>
                    <a:pt x="165515" y="74517"/>
                  </a:moveTo>
                  <a:lnTo>
                    <a:pt x="170352" y="79329"/>
                  </a:lnTo>
                  <a:lnTo>
                    <a:pt x="165515" y="84166"/>
                  </a:lnTo>
                  <a:lnTo>
                    <a:pt x="160678" y="79329"/>
                  </a:lnTo>
                  <a:lnTo>
                    <a:pt x="165515" y="74517"/>
                  </a:lnTo>
                  <a:close/>
                  <a:moveTo>
                    <a:pt x="21504" y="79830"/>
                  </a:moveTo>
                  <a:lnTo>
                    <a:pt x="26316" y="84668"/>
                  </a:lnTo>
                  <a:lnTo>
                    <a:pt x="21504" y="89505"/>
                  </a:lnTo>
                  <a:lnTo>
                    <a:pt x="16667" y="84668"/>
                  </a:lnTo>
                  <a:lnTo>
                    <a:pt x="21504" y="79830"/>
                  </a:lnTo>
                  <a:close/>
                  <a:moveTo>
                    <a:pt x="32156" y="79830"/>
                  </a:moveTo>
                  <a:lnTo>
                    <a:pt x="36993" y="84668"/>
                  </a:lnTo>
                  <a:lnTo>
                    <a:pt x="32156" y="89505"/>
                  </a:lnTo>
                  <a:lnTo>
                    <a:pt x="27344" y="84668"/>
                  </a:lnTo>
                  <a:lnTo>
                    <a:pt x="32156" y="79830"/>
                  </a:lnTo>
                  <a:close/>
                  <a:moveTo>
                    <a:pt x="42832" y="79830"/>
                  </a:moveTo>
                  <a:lnTo>
                    <a:pt x="47670" y="84668"/>
                  </a:lnTo>
                  <a:lnTo>
                    <a:pt x="42832" y="89505"/>
                  </a:lnTo>
                  <a:lnTo>
                    <a:pt x="37995" y="84668"/>
                  </a:lnTo>
                  <a:lnTo>
                    <a:pt x="42832" y="79830"/>
                  </a:lnTo>
                  <a:close/>
                  <a:moveTo>
                    <a:pt x="53509" y="79830"/>
                  </a:moveTo>
                  <a:lnTo>
                    <a:pt x="58321" y="84668"/>
                  </a:lnTo>
                  <a:lnTo>
                    <a:pt x="53509" y="89505"/>
                  </a:lnTo>
                  <a:lnTo>
                    <a:pt x="48672" y="84668"/>
                  </a:lnTo>
                  <a:lnTo>
                    <a:pt x="53509" y="79830"/>
                  </a:lnTo>
                  <a:close/>
                  <a:moveTo>
                    <a:pt x="64161" y="79830"/>
                  </a:moveTo>
                  <a:lnTo>
                    <a:pt x="68998" y="84668"/>
                  </a:lnTo>
                  <a:lnTo>
                    <a:pt x="64161" y="89505"/>
                  </a:lnTo>
                  <a:lnTo>
                    <a:pt x="59349" y="84668"/>
                  </a:lnTo>
                  <a:lnTo>
                    <a:pt x="64161" y="79830"/>
                  </a:lnTo>
                  <a:close/>
                  <a:moveTo>
                    <a:pt x="74838" y="79830"/>
                  </a:moveTo>
                  <a:lnTo>
                    <a:pt x="79675" y="84668"/>
                  </a:lnTo>
                  <a:lnTo>
                    <a:pt x="74838" y="89505"/>
                  </a:lnTo>
                  <a:lnTo>
                    <a:pt x="70000" y="84668"/>
                  </a:lnTo>
                  <a:lnTo>
                    <a:pt x="74838" y="79830"/>
                  </a:lnTo>
                  <a:close/>
                  <a:moveTo>
                    <a:pt x="85514" y="79830"/>
                  </a:moveTo>
                  <a:lnTo>
                    <a:pt x="90326" y="84668"/>
                  </a:lnTo>
                  <a:lnTo>
                    <a:pt x="85514" y="89505"/>
                  </a:lnTo>
                  <a:lnTo>
                    <a:pt x="80677" y="84668"/>
                  </a:lnTo>
                  <a:lnTo>
                    <a:pt x="85514" y="79830"/>
                  </a:lnTo>
                  <a:close/>
                  <a:moveTo>
                    <a:pt x="96166" y="79830"/>
                  </a:moveTo>
                  <a:lnTo>
                    <a:pt x="101003" y="84668"/>
                  </a:lnTo>
                  <a:lnTo>
                    <a:pt x="96166" y="89505"/>
                  </a:lnTo>
                  <a:lnTo>
                    <a:pt x="91354" y="84668"/>
                  </a:lnTo>
                  <a:lnTo>
                    <a:pt x="96166" y="79830"/>
                  </a:lnTo>
                  <a:close/>
                  <a:moveTo>
                    <a:pt x="106843" y="79830"/>
                  </a:moveTo>
                  <a:lnTo>
                    <a:pt x="111680" y="84668"/>
                  </a:lnTo>
                  <a:lnTo>
                    <a:pt x="106843" y="89505"/>
                  </a:lnTo>
                  <a:lnTo>
                    <a:pt x="102006" y="84668"/>
                  </a:lnTo>
                  <a:lnTo>
                    <a:pt x="106843" y="79830"/>
                  </a:lnTo>
                  <a:close/>
                  <a:moveTo>
                    <a:pt x="117520" y="79830"/>
                  </a:moveTo>
                  <a:lnTo>
                    <a:pt x="122332" y="84668"/>
                  </a:lnTo>
                  <a:lnTo>
                    <a:pt x="117520" y="89505"/>
                  </a:lnTo>
                  <a:lnTo>
                    <a:pt x="112682" y="84668"/>
                  </a:lnTo>
                  <a:lnTo>
                    <a:pt x="117520" y="79830"/>
                  </a:lnTo>
                  <a:close/>
                  <a:moveTo>
                    <a:pt x="128171" y="79830"/>
                  </a:moveTo>
                  <a:lnTo>
                    <a:pt x="133008" y="84668"/>
                  </a:lnTo>
                  <a:lnTo>
                    <a:pt x="128171" y="89505"/>
                  </a:lnTo>
                  <a:lnTo>
                    <a:pt x="123334" y="84668"/>
                  </a:lnTo>
                  <a:lnTo>
                    <a:pt x="128171" y="79830"/>
                  </a:lnTo>
                  <a:close/>
                  <a:moveTo>
                    <a:pt x="138848" y="79830"/>
                  </a:moveTo>
                  <a:lnTo>
                    <a:pt x="143660" y="84668"/>
                  </a:lnTo>
                  <a:lnTo>
                    <a:pt x="138848" y="89505"/>
                  </a:lnTo>
                  <a:lnTo>
                    <a:pt x="134011" y="84668"/>
                  </a:lnTo>
                  <a:lnTo>
                    <a:pt x="138848" y="79830"/>
                  </a:lnTo>
                  <a:close/>
                  <a:moveTo>
                    <a:pt x="149500" y="79830"/>
                  </a:moveTo>
                  <a:lnTo>
                    <a:pt x="154337" y="84668"/>
                  </a:lnTo>
                  <a:lnTo>
                    <a:pt x="149500" y="89505"/>
                  </a:lnTo>
                  <a:lnTo>
                    <a:pt x="144688" y="84668"/>
                  </a:lnTo>
                  <a:lnTo>
                    <a:pt x="149500" y="79830"/>
                  </a:lnTo>
                  <a:close/>
                  <a:moveTo>
                    <a:pt x="160176" y="79830"/>
                  </a:moveTo>
                  <a:lnTo>
                    <a:pt x="165014" y="84668"/>
                  </a:lnTo>
                  <a:lnTo>
                    <a:pt x="160176" y="89505"/>
                  </a:lnTo>
                  <a:lnTo>
                    <a:pt x="155339" y="84668"/>
                  </a:lnTo>
                  <a:lnTo>
                    <a:pt x="160176" y="79830"/>
                  </a:lnTo>
                  <a:close/>
                  <a:moveTo>
                    <a:pt x="56662" y="1"/>
                  </a:moveTo>
                  <a:cubicBezTo>
                    <a:pt x="56597" y="1"/>
                    <a:pt x="56535" y="66"/>
                    <a:pt x="56492" y="131"/>
                  </a:cubicBezTo>
                  <a:cubicBezTo>
                    <a:pt x="56467" y="181"/>
                    <a:pt x="56492" y="306"/>
                    <a:pt x="56567" y="356"/>
                  </a:cubicBezTo>
                  <a:cubicBezTo>
                    <a:pt x="56567" y="356"/>
                    <a:pt x="56567" y="381"/>
                    <a:pt x="56592" y="381"/>
                  </a:cubicBezTo>
                  <a:cubicBezTo>
                    <a:pt x="56592" y="432"/>
                    <a:pt x="56592" y="457"/>
                    <a:pt x="56592" y="507"/>
                  </a:cubicBezTo>
                  <a:cubicBezTo>
                    <a:pt x="56248" y="399"/>
                    <a:pt x="55908" y="342"/>
                    <a:pt x="55571" y="342"/>
                  </a:cubicBezTo>
                  <a:cubicBezTo>
                    <a:pt x="55123" y="342"/>
                    <a:pt x="54679" y="443"/>
                    <a:pt x="54236" y="657"/>
                  </a:cubicBezTo>
                  <a:cubicBezTo>
                    <a:pt x="53735" y="908"/>
                    <a:pt x="53309" y="1259"/>
                    <a:pt x="52933" y="1660"/>
                  </a:cubicBezTo>
                  <a:lnTo>
                    <a:pt x="52632" y="1359"/>
                  </a:lnTo>
                  <a:cubicBezTo>
                    <a:pt x="52604" y="1317"/>
                    <a:pt x="52554" y="1299"/>
                    <a:pt x="52502" y="1299"/>
                  </a:cubicBezTo>
                  <a:cubicBezTo>
                    <a:pt x="52459" y="1299"/>
                    <a:pt x="52415" y="1311"/>
                    <a:pt x="52381" y="1334"/>
                  </a:cubicBezTo>
                  <a:cubicBezTo>
                    <a:pt x="52306" y="1409"/>
                    <a:pt x="52306" y="1509"/>
                    <a:pt x="52381" y="1584"/>
                  </a:cubicBezTo>
                  <a:lnTo>
                    <a:pt x="52682" y="1935"/>
                  </a:lnTo>
                  <a:cubicBezTo>
                    <a:pt x="52281" y="2437"/>
                    <a:pt x="51955" y="3038"/>
                    <a:pt x="51705" y="3589"/>
                  </a:cubicBezTo>
                  <a:cubicBezTo>
                    <a:pt x="51629" y="3564"/>
                    <a:pt x="51554" y="3539"/>
                    <a:pt x="51479" y="3514"/>
                  </a:cubicBezTo>
                  <a:cubicBezTo>
                    <a:pt x="51462" y="3510"/>
                    <a:pt x="51445" y="3508"/>
                    <a:pt x="51428" y="3508"/>
                  </a:cubicBezTo>
                  <a:cubicBezTo>
                    <a:pt x="51347" y="3508"/>
                    <a:pt x="51274" y="3557"/>
                    <a:pt x="51254" y="3640"/>
                  </a:cubicBezTo>
                  <a:cubicBezTo>
                    <a:pt x="51228" y="3715"/>
                    <a:pt x="51279" y="3815"/>
                    <a:pt x="51379" y="3840"/>
                  </a:cubicBezTo>
                  <a:cubicBezTo>
                    <a:pt x="51454" y="3865"/>
                    <a:pt x="51504" y="3890"/>
                    <a:pt x="51579" y="3940"/>
                  </a:cubicBezTo>
                  <a:cubicBezTo>
                    <a:pt x="51554" y="3990"/>
                    <a:pt x="51554" y="4041"/>
                    <a:pt x="51529" y="4116"/>
                  </a:cubicBezTo>
                  <a:lnTo>
                    <a:pt x="50878" y="4391"/>
                  </a:lnTo>
                  <a:cubicBezTo>
                    <a:pt x="50777" y="4442"/>
                    <a:pt x="50752" y="4542"/>
                    <a:pt x="50777" y="4617"/>
                  </a:cubicBezTo>
                  <a:cubicBezTo>
                    <a:pt x="50802" y="4692"/>
                    <a:pt x="50878" y="4742"/>
                    <a:pt x="50953" y="4742"/>
                  </a:cubicBezTo>
                  <a:cubicBezTo>
                    <a:pt x="50978" y="4742"/>
                    <a:pt x="51003" y="4717"/>
                    <a:pt x="51003" y="4717"/>
                  </a:cubicBezTo>
                  <a:lnTo>
                    <a:pt x="51404" y="4542"/>
                  </a:lnTo>
                  <a:lnTo>
                    <a:pt x="51404" y="4542"/>
                  </a:lnTo>
                  <a:cubicBezTo>
                    <a:pt x="51003" y="6096"/>
                    <a:pt x="50978" y="7700"/>
                    <a:pt x="51279" y="9254"/>
                  </a:cubicBezTo>
                  <a:lnTo>
                    <a:pt x="47544" y="17775"/>
                  </a:lnTo>
                  <a:lnTo>
                    <a:pt x="45314" y="17775"/>
                  </a:lnTo>
                  <a:cubicBezTo>
                    <a:pt x="44211" y="17349"/>
                    <a:pt x="43183" y="16722"/>
                    <a:pt x="42231" y="15945"/>
                  </a:cubicBezTo>
                  <a:cubicBezTo>
                    <a:pt x="43108" y="15219"/>
                    <a:pt x="43910" y="14341"/>
                    <a:pt x="44537" y="13339"/>
                  </a:cubicBezTo>
                  <a:cubicBezTo>
                    <a:pt x="44537" y="13339"/>
                    <a:pt x="44537" y="13364"/>
                    <a:pt x="44537" y="13364"/>
                  </a:cubicBezTo>
                  <a:cubicBezTo>
                    <a:pt x="44562" y="13464"/>
                    <a:pt x="44637" y="13539"/>
                    <a:pt x="44712" y="13539"/>
                  </a:cubicBezTo>
                  <a:lnTo>
                    <a:pt x="44737" y="13539"/>
                  </a:lnTo>
                  <a:cubicBezTo>
                    <a:pt x="44837" y="13539"/>
                    <a:pt x="44913" y="13439"/>
                    <a:pt x="44913" y="13364"/>
                  </a:cubicBezTo>
                  <a:cubicBezTo>
                    <a:pt x="44888" y="13163"/>
                    <a:pt x="44888" y="12963"/>
                    <a:pt x="44888" y="12762"/>
                  </a:cubicBezTo>
                  <a:cubicBezTo>
                    <a:pt x="44913" y="12737"/>
                    <a:pt x="44913" y="12712"/>
                    <a:pt x="44938" y="12687"/>
                  </a:cubicBezTo>
                  <a:lnTo>
                    <a:pt x="45665" y="12963"/>
                  </a:lnTo>
                  <a:cubicBezTo>
                    <a:pt x="45690" y="12988"/>
                    <a:pt x="45715" y="12988"/>
                    <a:pt x="45740" y="12988"/>
                  </a:cubicBezTo>
                  <a:cubicBezTo>
                    <a:pt x="45790" y="12988"/>
                    <a:pt x="45865" y="12938"/>
                    <a:pt x="45890" y="12863"/>
                  </a:cubicBezTo>
                  <a:cubicBezTo>
                    <a:pt x="45940" y="12788"/>
                    <a:pt x="45890" y="12687"/>
                    <a:pt x="45790" y="12637"/>
                  </a:cubicBezTo>
                  <a:lnTo>
                    <a:pt x="45113" y="12387"/>
                  </a:lnTo>
                  <a:cubicBezTo>
                    <a:pt x="45188" y="12211"/>
                    <a:pt x="45289" y="12036"/>
                    <a:pt x="45364" y="11860"/>
                  </a:cubicBezTo>
                  <a:cubicBezTo>
                    <a:pt x="46492" y="9429"/>
                    <a:pt x="46642" y="6898"/>
                    <a:pt x="45865" y="4692"/>
                  </a:cubicBezTo>
                  <a:lnTo>
                    <a:pt x="46266" y="4692"/>
                  </a:lnTo>
                  <a:cubicBezTo>
                    <a:pt x="46366" y="4692"/>
                    <a:pt x="46441" y="4617"/>
                    <a:pt x="46441" y="4517"/>
                  </a:cubicBezTo>
                  <a:cubicBezTo>
                    <a:pt x="46441" y="4417"/>
                    <a:pt x="46366" y="4341"/>
                    <a:pt x="46266" y="4341"/>
                  </a:cubicBezTo>
                  <a:lnTo>
                    <a:pt x="45740" y="4341"/>
                  </a:lnTo>
                  <a:cubicBezTo>
                    <a:pt x="45740" y="4316"/>
                    <a:pt x="45715" y="4316"/>
                    <a:pt x="45715" y="4291"/>
                  </a:cubicBezTo>
                  <a:lnTo>
                    <a:pt x="46040" y="3815"/>
                  </a:lnTo>
                  <a:cubicBezTo>
                    <a:pt x="46116" y="3740"/>
                    <a:pt x="46091" y="3640"/>
                    <a:pt x="46015" y="3564"/>
                  </a:cubicBezTo>
                  <a:cubicBezTo>
                    <a:pt x="45980" y="3547"/>
                    <a:pt x="45944" y="3538"/>
                    <a:pt x="45911" y="3538"/>
                  </a:cubicBezTo>
                  <a:cubicBezTo>
                    <a:pt x="45850" y="3538"/>
                    <a:pt x="45797" y="3566"/>
                    <a:pt x="45765" y="3615"/>
                  </a:cubicBezTo>
                  <a:lnTo>
                    <a:pt x="45539" y="3915"/>
                  </a:lnTo>
                  <a:cubicBezTo>
                    <a:pt x="45339" y="3489"/>
                    <a:pt x="45113" y="3063"/>
                    <a:pt x="44837" y="2662"/>
                  </a:cubicBezTo>
                  <a:cubicBezTo>
                    <a:pt x="44010" y="1484"/>
                    <a:pt x="42757" y="782"/>
                    <a:pt x="41454" y="757"/>
                  </a:cubicBezTo>
                  <a:lnTo>
                    <a:pt x="41429" y="757"/>
                  </a:lnTo>
                  <a:cubicBezTo>
                    <a:pt x="41078" y="757"/>
                    <a:pt x="40777" y="808"/>
                    <a:pt x="40502" y="908"/>
                  </a:cubicBezTo>
                  <a:cubicBezTo>
                    <a:pt x="40552" y="833"/>
                    <a:pt x="40602" y="757"/>
                    <a:pt x="40652" y="707"/>
                  </a:cubicBezTo>
                  <a:cubicBezTo>
                    <a:pt x="40702" y="607"/>
                    <a:pt x="40677" y="507"/>
                    <a:pt x="40602" y="457"/>
                  </a:cubicBezTo>
                  <a:cubicBezTo>
                    <a:pt x="40570" y="425"/>
                    <a:pt x="40534" y="411"/>
                    <a:pt x="40498" y="411"/>
                  </a:cubicBezTo>
                  <a:cubicBezTo>
                    <a:pt x="40447" y="411"/>
                    <a:pt x="40395" y="438"/>
                    <a:pt x="40351" y="482"/>
                  </a:cubicBezTo>
                  <a:cubicBezTo>
                    <a:pt x="40226" y="632"/>
                    <a:pt x="40126" y="808"/>
                    <a:pt x="40025" y="983"/>
                  </a:cubicBezTo>
                  <a:lnTo>
                    <a:pt x="39750" y="732"/>
                  </a:lnTo>
                  <a:cubicBezTo>
                    <a:pt x="39705" y="710"/>
                    <a:pt x="39660" y="697"/>
                    <a:pt x="39617" y="697"/>
                  </a:cubicBezTo>
                  <a:cubicBezTo>
                    <a:pt x="39564" y="697"/>
                    <a:pt x="39515" y="716"/>
                    <a:pt x="39474" y="757"/>
                  </a:cubicBezTo>
                  <a:cubicBezTo>
                    <a:pt x="39424" y="833"/>
                    <a:pt x="39424" y="958"/>
                    <a:pt x="39499" y="1008"/>
                  </a:cubicBezTo>
                  <a:lnTo>
                    <a:pt x="39775" y="1234"/>
                  </a:lnTo>
                  <a:cubicBezTo>
                    <a:pt x="38923" y="1785"/>
                    <a:pt x="38446" y="2737"/>
                    <a:pt x="38171" y="3514"/>
                  </a:cubicBezTo>
                  <a:cubicBezTo>
                    <a:pt x="37970" y="4041"/>
                    <a:pt x="37820" y="4617"/>
                    <a:pt x="37720" y="5168"/>
                  </a:cubicBezTo>
                  <a:cubicBezTo>
                    <a:pt x="37569" y="5043"/>
                    <a:pt x="37444" y="4893"/>
                    <a:pt x="37294" y="4742"/>
                  </a:cubicBezTo>
                  <a:cubicBezTo>
                    <a:pt x="37266" y="4701"/>
                    <a:pt x="37216" y="4682"/>
                    <a:pt x="37163" y="4682"/>
                  </a:cubicBezTo>
                  <a:cubicBezTo>
                    <a:pt x="37121" y="4682"/>
                    <a:pt x="37077" y="4695"/>
                    <a:pt x="37043" y="4717"/>
                  </a:cubicBezTo>
                  <a:cubicBezTo>
                    <a:pt x="36968" y="4792"/>
                    <a:pt x="36968" y="4918"/>
                    <a:pt x="37043" y="4993"/>
                  </a:cubicBezTo>
                  <a:cubicBezTo>
                    <a:pt x="37168" y="5143"/>
                    <a:pt x="37294" y="5269"/>
                    <a:pt x="37444" y="5419"/>
                  </a:cubicBezTo>
                  <a:cubicBezTo>
                    <a:pt x="37294" y="5519"/>
                    <a:pt x="37168" y="5620"/>
                    <a:pt x="37018" y="5695"/>
                  </a:cubicBezTo>
                  <a:cubicBezTo>
                    <a:pt x="36943" y="5745"/>
                    <a:pt x="36918" y="5870"/>
                    <a:pt x="36968" y="5945"/>
                  </a:cubicBezTo>
                  <a:cubicBezTo>
                    <a:pt x="36993" y="5996"/>
                    <a:pt x="37068" y="6021"/>
                    <a:pt x="37118" y="6021"/>
                  </a:cubicBezTo>
                  <a:cubicBezTo>
                    <a:pt x="37143" y="6021"/>
                    <a:pt x="37193" y="6021"/>
                    <a:pt x="37218" y="5996"/>
                  </a:cubicBezTo>
                  <a:cubicBezTo>
                    <a:pt x="37369" y="5920"/>
                    <a:pt x="37494" y="5820"/>
                    <a:pt x="37619" y="5720"/>
                  </a:cubicBezTo>
                  <a:lnTo>
                    <a:pt x="37619" y="5720"/>
                  </a:lnTo>
                  <a:cubicBezTo>
                    <a:pt x="37394" y="7625"/>
                    <a:pt x="37720" y="9655"/>
                    <a:pt x="38547" y="11559"/>
                  </a:cubicBezTo>
                  <a:lnTo>
                    <a:pt x="38045" y="12061"/>
                  </a:lnTo>
                  <a:cubicBezTo>
                    <a:pt x="37995" y="12111"/>
                    <a:pt x="37995" y="12236"/>
                    <a:pt x="38045" y="12311"/>
                  </a:cubicBezTo>
                  <a:cubicBezTo>
                    <a:pt x="38096" y="12336"/>
                    <a:pt x="38146" y="12361"/>
                    <a:pt x="38171" y="12361"/>
                  </a:cubicBezTo>
                  <a:cubicBezTo>
                    <a:pt x="38221" y="12361"/>
                    <a:pt x="38271" y="12336"/>
                    <a:pt x="38321" y="12311"/>
                  </a:cubicBezTo>
                  <a:lnTo>
                    <a:pt x="38697" y="11910"/>
                  </a:lnTo>
                  <a:cubicBezTo>
                    <a:pt x="38822" y="12161"/>
                    <a:pt x="38948" y="12387"/>
                    <a:pt x="39098" y="12637"/>
                  </a:cubicBezTo>
                  <a:cubicBezTo>
                    <a:pt x="38923" y="12838"/>
                    <a:pt x="38747" y="13013"/>
                    <a:pt x="38572" y="13189"/>
                  </a:cubicBezTo>
                  <a:cubicBezTo>
                    <a:pt x="38497" y="13239"/>
                    <a:pt x="38497" y="13364"/>
                    <a:pt x="38572" y="13439"/>
                  </a:cubicBezTo>
                  <a:cubicBezTo>
                    <a:pt x="38597" y="13464"/>
                    <a:pt x="38647" y="13489"/>
                    <a:pt x="38697" y="13489"/>
                  </a:cubicBezTo>
                  <a:cubicBezTo>
                    <a:pt x="38722" y="13489"/>
                    <a:pt x="38772" y="13464"/>
                    <a:pt x="38822" y="13439"/>
                  </a:cubicBezTo>
                  <a:cubicBezTo>
                    <a:pt x="38973" y="13289"/>
                    <a:pt x="39123" y="13138"/>
                    <a:pt x="39273" y="12963"/>
                  </a:cubicBezTo>
                  <a:cubicBezTo>
                    <a:pt x="39399" y="13189"/>
                    <a:pt x="39549" y="13414"/>
                    <a:pt x="39675" y="13615"/>
                  </a:cubicBezTo>
                  <a:cubicBezTo>
                    <a:pt x="40276" y="14492"/>
                    <a:pt x="40953" y="15269"/>
                    <a:pt x="41680" y="15920"/>
                  </a:cubicBezTo>
                  <a:cubicBezTo>
                    <a:pt x="40451" y="16873"/>
                    <a:pt x="39048" y="17524"/>
                    <a:pt x="37594" y="17775"/>
                  </a:cubicBezTo>
                  <a:lnTo>
                    <a:pt x="34461" y="17775"/>
                  </a:lnTo>
                  <a:cubicBezTo>
                    <a:pt x="33183" y="17575"/>
                    <a:pt x="31930" y="17123"/>
                    <a:pt x="30752" y="16422"/>
                  </a:cubicBezTo>
                  <a:lnTo>
                    <a:pt x="30777" y="16422"/>
                  </a:lnTo>
                  <a:cubicBezTo>
                    <a:pt x="30877" y="16422"/>
                    <a:pt x="30928" y="16321"/>
                    <a:pt x="30928" y="16221"/>
                  </a:cubicBezTo>
                  <a:cubicBezTo>
                    <a:pt x="30903" y="16121"/>
                    <a:pt x="30802" y="16071"/>
                    <a:pt x="30727" y="16071"/>
                  </a:cubicBezTo>
                  <a:cubicBezTo>
                    <a:pt x="30577" y="16096"/>
                    <a:pt x="30451" y="16121"/>
                    <a:pt x="30326" y="16171"/>
                  </a:cubicBezTo>
                  <a:cubicBezTo>
                    <a:pt x="29825" y="15845"/>
                    <a:pt x="29324" y="15469"/>
                    <a:pt x="28872" y="15068"/>
                  </a:cubicBezTo>
                  <a:cubicBezTo>
                    <a:pt x="28822" y="15043"/>
                    <a:pt x="28797" y="15018"/>
                    <a:pt x="28747" y="14968"/>
                  </a:cubicBezTo>
                  <a:cubicBezTo>
                    <a:pt x="29574" y="14266"/>
                    <a:pt x="30301" y="13414"/>
                    <a:pt x="30903" y="12487"/>
                  </a:cubicBezTo>
                  <a:cubicBezTo>
                    <a:pt x="32306" y="10306"/>
                    <a:pt x="32933" y="7875"/>
                    <a:pt x="32707" y="5569"/>
                  </a:cubicBezTo>
                  <a:lnTo>
                    <a:pt x="32707" y="5569"/>
                  </a:lnTo>
                  <a:lnTo>
                    <a:pt x="33133" y="5820"/>
                  </a:lnTo>
                  <a:cubicBezTo>
                    <a:pt x="33158" y="5820"/>
                    <a:pt x="33183" y="5845"/>
                    <a:pt x="33233" y="5845"/>
                  </a:cubicBezTo>
                  <a:cubicBezTo>
                    <a:pt x="33283" y="5845"/>
                    <a:pt x="33359" y="5795"/>
                    <a:pt x="33384" y="5745"/>
                  </a:cubicBezTo>
                  <a:cubicBezTo>
                    <a:pt x="33434" y="5670"/>
                    <a:pt x="33409" y="5544"/>
                    <a:pt x="33309" y="5494"/>
                  </a:cubicBezTo>
                  <a:lnTo>
                    <a:pt x="32682" y="5118"/>
                  </a:lnTo>
                  <a:lnTo>
                    <a:pt x="33133" y="4642"/>
                  </a:lnTo>
                  <a:cubicBezTo>
                    <a:pt x="33208" y="4592"/>
                    <a:pt x="33208" y="4467"/>
                    <a:pt x="33133" y="4391"/>
                  </a:cubicBezTo>
                  <a:cubicBezTo>
                    <a:pt x="33099" y="4369"/>
                    <a:pt x="33060" y="4357"/>
                    <a:pt x="33021" y="4357"/>
                  </a:cubicBezTo>
                  <a:cubicBezTo>
                    <a:pt x="32973" y="4357"/>
                    <a:pt x="32924" y="4375"/>
                    <a:pt x="32882" y="4417"/>
                  </a:cubicBezTo>
                  <a:lnTo>
                    <a:pt x="32582" y="4717"/>
                  </a:lnTo>
                  <a:cubicBezTo>
                    <a:pt x="32456" y="4091"/>
                    <a:pt x="32281" y="3464"/>
                    <a:pt x="32030" y="2888"/>
                  </a:cubicBezTo>
                  <a:cubicBezTo>
                    <a:pt x="31604" y="1860"/>
                    <a:pt x="30827" y="1058"/>
                    <a:pt x="29875" y="682"/>
                  </a:cubicBezTo>
                  <a:cubicBezTo>
                    <a:pt x="29508" y="555"/>
                    <a:pt x="29142" y="492"/>
                    <a:pt x="28780" y="492"/>
                  </a:cubicBezTo>
                  <a:cubicBezTo>
                    <a:pt x="28498" y="492"/>
                    <a:pt x="28219" y="530"/>
                    <a:pt x="27945" y="607"/>
                  </a:cubicBezTo>
                  <a:lnTo>
                    <a:pt x="27895" y="356"/>
                  </a:lnTo>
                  <a:cubicBezTo>
                    <a:pt x="27874" y="273"/>
                    <a:pt x="27802" y="225"/>
                    <a:pt x="27721" y="225"/>
                  </a:cubicBezTo>
                  <a:cubicBezTo>
                    <a:pt x="27704" y="225"/>
                    <a:pt x="27687" y="227"/>
                    <a:pt x="27669" y="231"/>
                  </a:cubicBezTo>
                  <a:cubicBezTo>
                    <a:pt x="27569" y="256"/>
                    <a:pt x="27519" y="331"/>
                    <a:pt x="27544" y="432"/>
                  </a:cubicBezTo>
                  <a:lnTo>
                    <a:pt x="27594" y="732"/>
                  </a:lnTo>
                  <a:cubicBezTo>
                    <a:pt x="27369" y="833"/>
                    <a:pt x="27118" y="958"/>
                    <a:pt x="26892" y="1133"/>
                  </a:cubicBezTo>
                  <a:cubicBezTo>
                    <a:pt x="26867" y="1158"/>
                    <a:pt x="26817" y="1183"/>
                    <a:pt x="26792" y="1209"/>
                  </a:cubicBezTo>
                  <a:lnTo>
                    <a:pt x="26617" y="1008"/>
                  </a:lnTo>
                  <a:cubicBezTo>
                    <a:pt x="26573" y="964"/>
                    <a:pt x="26521" y="938"/>
                    <a:pt x="26470" y="938"/>
                  </a:cubicBezTo>
                  <a:cubicBezTo>
                    <a:pt x="26434" y="938"/>
                    <a:pt x="26398" y="951"/>
                    <a:pt x="26366" y="983"/>
                  </a:cubicBezTo>
                  <a:cubicBezTo>
                    <a:pt x="26291" y="1033"/>
                    <a:pt x="26266" y="1158"/>
                    <a:pt x="26341" y="1234"/>
                  </a:cubicBezTo>
                  <a:lnTo>
                    <a:pt x="26517" y="1434"/>
                  </a:lnTo>
                  <a:cubicBezTo>
                    <a:pt x="25188" y="2637"/>
                    <a:pt x="24286" y="4767"/>
                    <a:pt x="24361" y="6697"/>
                  </a:cubicBezTo>
                  <a:cubicBezTo>
                    <a:pt x="24361" y="6772"/>
                    <a:pt x="24361" y="6823"/>
                    <a:pt x="24361" y="6898"/>
                  </a:cubicBezTo>
                  <a:cubicBezTo>
                    <a:pt x="24261" y="6798"/>
                    <a:pt x="24136" y="6722"/>
                    <a:pt x="24010" y="6647"/>
                  </a:cubicBezTo>
                  <a:cubicBezTo>
                    <a:pt x="23985" y="6630"/>
                    <a:pt x="23957" y="6622"/>
                    <a:pt x="23929" y="6622"/>
                  </a:cubicBezTo>
                  <a:cubicBezTo>
                    <a:pt x="23874" y="6622"/>
                    <a:pt x="23818" y="6655"/>
                    <a:pt x="23785" y="6722"/>
                  </a:cubicBezTo>
                  <a:cubicBezTo>
                    <a:pt x="23710" y="6798"/>
                    <a:pt x="23735" y="6898"/>
                    <a:pt x="23835" y="6948"/>
                  </a:cubicBezTo>
                  <a:cubicBezTo>
                    <a:pt x="23960" y="7048"/>
                    <a:pt x="24111" y="7148"/>
                    <a:pt x="24261" y="7224"/>
                  </a:cubicBezTo>
                  <a:lnTo>
                    <a:pt x="23710" y="7800"/>
                  </a:lnTo>
                  <a:cubicBezTo>
                    <a:pt x="23634" y="7875"/>
                    <a:pt x="23634" y="7975"/>
                    <a:pt x="23710" y="8051"/>
                  </a:cubicBezTo>
                  <a:cubicBezTo>
                    <a:pt x="23735" y="8101"/>
                    <a:pt x="23785" y="8101"/>
                    <a:pt x="23835" y="8101"/>
                  </a:cubicBezTo>
                  <a:cubicBezTo>
                    <a:pt x="23885" y="8101"/>
                    <a:pt x="23935" y="8076"/>
                    <a:pt x="23960" y="8051"/>
                  </a:cubicBezTo>
                  <a:lnTo>
                    <a:pt x="24411" y="7574"/>
                  </a:lnTo>
                  <a:cubicBezTo>
                    <a:pt x="24587" y="9078"/>
                    <a:pt x="25088" y="10582"/>
                    <a:pt x="25865" y="11935"/>
                  </a:cubicBezTo>
                  <a:lnTo>
                    <a:pt x="25364" y="11885"/>
                  </a:lnTo>
                  <a:cubicBezTo>
                    <a:pt x="25328" y="11868"/>
                    <a:pt x="25293" y="11850"/>
                    <a:pt x="25266" y="11850"/>
                  </a:cubicBezTo>
                  <a:cubicBezTo>
                    <a:pt x="25255" y="11850"/>
                    <a:pt x="25246" y="11853"/>
                    <a:pt x="25238" y="11860"/>
                  </a:cubicBezTo>
                  <a:lnTo>
                    <a:pt x="25188" y="11860"/>
                  </a:lnTo>
                  <a:cubicBezTo>
                    <a:pt x="25088" y="11885"/>
                    <a:pt x="25038" y="11960"/>
                    <a:pt x="25038" y="12036"/>
                  </a:cubicBezTo>
                  <a:cubicBezTo>
                    <a:pt x="25038" y="12136"/>
                    <a:pt x="25088" y="12211"/>
                    <a:pt x="25188" y="12211"/>
                  </a:cubicBezTo>
                  <a:lnTo>
                    <a:pt x="25865" y="12311"/>
                  </a:lnTo>
                  <a:lnTo>
                    <a:pt x="25614" y="12888"/>
                  </a:lnTo>
                  <a:cubicBezTo>
                    <a:pt x="25589" y="12988"/>
                    <a:pt x="25614" y="13088"/>
                    <a:pt x="25715" y="13113"/>
                  </a:cubicBezTo>
                  <a:cubicBezTo>
                    <a:pt x="25740" y="13138"/>
                    <a:pt x="25765" y="13138"/>
                    <a:pt x="25790" y="13138"/>
                  </a:cubicBezTo>
                  <a:cubicBezTo>
                    <a:pt x="25865" y="13138"/>
                    <a:pt x="25915" y="13088"/>
                    <a:pt x="25940" y="13013"/>
                  </a:cubicBezTo>
                  <a:lnTo>
                    <a:pt x="26166" y="12462"/>
                  </a:lnTo>
                  <a:cubicBezTo>
                    <a:pt x="26742" y="13364"/>
                    <a:pt x="27419" y="14216"/>
                    <a:pt x="28221" y="14968"/>
                  </a:cubicBezTo>
                  <a:cubicBezTo>
                    <a:pt x="26441" y="16422"/>
                    <a:pt x="24311" y="17274"/>
                    <a:pt x="22181" y="17324"/>
                  </a:cubicBezTo>
                  <a:cubicBezTo>
                    <a:pt x="22121" y="17325"/>
                    <a:pt x="22062" y="17326"/>
                    <a:pt x="22003" y="17326"/>
                  </a:cubicBezTo>
                  <a:cubicBezTo>
                    <a:pt x="20884" y="17326"/>
                    <a:pt x="19767" y="17102"/>
                    <a:pt x="18672" y="16697"/>
                  </a:cubicBezTo>
                  <a:lnTo>
                    <a:pt x="17369" y="13715"/>
                  </a:lnTo>
                  <a:cubicBezTo>
                    <a:pt x="17870" y="12888"/>
                    <a:pt x="18271" y="12011"/>
                    <a:pt x="18572" y="11083"/>
                  </a:cubicBezTo>
                  <a:cubicBezTo>
                    <a:pt x="18797" y="11184"/>
                    <a:pt x="19023" y="11309"/>
                    <a:pt x="19248" y="11434"/>
                  </a:cubicBezTo>
                  <a:cubicBezTo>
                    <a:pt x="19273" y="11459"/>
                    <a:pt x="19324" y="11459"/>
                    <a:pt x="19349" y="11459"/>
                  </a:cubicBezTo>
                  <a:cubicBezTo>
                    <a:pt x="19399" y="11459"/>
                    <a:pt x="19474" y="11434"/>
                    <a:pt x="19499" y="11384"/>
                  </a:cubicBezTo>
                  <a:cubicBezTo>
                    <a:pt x="19549" y="11284"/>
                    <a:pt x="19524" y="11184"/>
                    <a:pt x="19424" y="11133"/>
                  </a:cubicBezTo>
                  <a:cubicBezTo>
                    <a:pt x="19198" y="10983"/>
                    <a:pt x="18948" y="10858"/>
                    <a:pt x="18672" y="10732"/>
                  </a:cubicBezTo>
                  <a:cubicBezTo>
                    <a:pt x="18847" y="10131"/>
                    <a:pt x="18973" y="9529"/>
                    <a:pt x="19073" y="8878"/>
                  </a:cubicBezTo>
                  <a:cubicBezTo>
                    <a:pt x="19148" y="8402"/>
                    <a:pt x="19198" y="7775"/>
                    <a:pt x="19173" y="7098"/>
                  </a:cubicBezTo>
                  <a:lnTo>
                    <a:pt x="19173" y="7098"/>
                  </a:lnTo>
                  <a:lnTo>
                    <a:pt x="19850" y="7399"/>
                  </a:lnTo>
                  <a:cubicBezTo>
                    <a:pt x="19875" y="7424"/>
                    <a:pt x="19900" y="7424"/>
                    <a:pt x="19925" y="7424"/>
                  </a:cubicBezTo>
                  <a:cubicBezTo>
                    <a:pt x="19950" y="7424"/>
                    <a:pt x="20000" y="7399"/>
                    <a:pt x="20025" y="7374"/>
                  </a:cubicBezTo>
                  <a:lnTo>
                    <a:pt x="20151" y="7299"/>
                  </a:lnTo>
                  <a:cubicBezTo>
                    <a:pt x="20226" y="7224"/>
                    <a:pt x="20251" y="7123"/>
                    <a:pt x="20176" y="7048"/>
                  </a:cubicBezTo>
                  <a:cubicBezTo>
                    <a:pt x="20146" y="6989"/>
                    <a:pt x="20100" y="6965"/>
                    <a:pt x="20051" y="6965"/>
                  </a:cubicBezTo>
                  <a:cubicBezTo>
                    <a:pt x="20017" y="6965"/>
                    <a:pt x="19981" y="6977"/>
                    <a:pt x="19950" y="6998"/>
                  </a:cubicBezTo>
                  <a:lnTo>
                    <a:pt x="19900" y="7048"/>
                  </a:lnTo>
                  <a:lnTo>
                    <a:pt x="19273" y="6747"/>
                  </a:lnTo>
                  <a:lnTo>
                    <a:pt x="19649" y="6321"/>
                  </a:lnTo>
                  <a:cubicBezTo>
                    <a:pt x="19699" y="6246"/>
                    <a:pt x="19699" y="6146"/>
                    <a:pt x="19624" y="6071"/>
                  </a:cubicBezTo>
                  <a:cubicBezTo>
                    <a:pt x="19590" y="6048"/>
                    <a:pt x="19552" y="6036"/>
                    <a:pt x="19512" y="6036"/>
                  </a:cubicBezTo>
                  <a:cubicBezTo>
                    <a:pt x="19464" y="6036"/>
                    <a:pt x="19415" y="6054"/>
                    <a:pt x="19374" y="6096"/>
                  </a:cubicBezTo>
                  <a:lnTo>
                    <a:pt x="19123" y="6371"/>
                  </a:lnTo>
                  <a:cubicBezTo>
                    <a:pt x="18973" y="5068"/>
                    <a:pt x="18522" y="3665"/>
                    <a:pt x="17344" y="2612"/>
                  </a:cubicBezTo>
                  <a:cubicBezTo>
                    <a:pt x="16600" y="1947"/>
                    <a:pt x="15643" y="1602"/>
                    <a:pt x="14687" y="1602"/>
                  </a:cubicBezTo>
                  <a:cubicBezTo>
                    <a:pt x="14418" y="1602"/>
                    <a:pt x="14149" y="1630"/>
                    <a:pt x="13885" y="1685"/>
                  </a:cubicBezTo>
                  <a:cubicBezTo>
                    <a:pt x="13484" y="1785"/>
                    <a:pt x="13183" y="1910"/>
                    <a:pt x="12907" y="2061"/>
                  </a:cubicBezTo>
                  <a:cubicBezTo>
                    <a:pt x="12907" y="2011"/>
                    <a:pt x="12907" y="1960"/>
                    <a:pt x="12907" y="1910"/>
                  </a:cubicBezTo>
                  <a:cubicBezTo>
                    <a:pt x="12958" y="1910"/>
                    <a:pt x="12983" y="1885"/>
                    <a:pt x="13008" y="1860"/>
                  </a:cubicBezTo>
                  <a:cubicBezTo>
                    <a:pt x="13083" y="1785"/>
                    <a:pt x="13083" y="1685"/>
                    <a:pt x="13008" y="1610"/>
                  </a:cubicBezTo>
                  <a:cubicBezTo>
                    <a:pt x="13008" y="1584"/>
                    <a:pt x="12983" y="1559"/>
                    <a:pt x="13008" y="1534"/>
                  </a:cubicBezTo>
                  <a:cubicBezTo>
                    <a:pt x="13033" y="1434"/>
                    <a:pt x="12958" y="1334"/>
                    <a:pt x="12882" y="1309"/>
                  </a:cubicBezTo>
                  <a:cubicBezTo>
                    <a:pt x="12865" y="1304"/>
                    <a:pt x="12848" y="1302"/>
                    <a:pt x="12831" y="1302"/>
                  </a:cubicBezTo>
                  <a:cubicBezTo>
                    <a:pt x="12750" y="1302"/>
                    <a:pt x="12678" y="1351"/>
                    <a:pt x="12657" y="1434"/>
                  </a:cubicBezTo>
                  <a:cubicBezTo>
                    <a:pt x="12657" y="1434"/>
                    <a:pt x="12657" y="1434"/>
                    <a:pt x="12657" y="1459"/>
                  </a:cubicBezTo>
                  <a:cubicBezTo>
                    <a:pt x="12582" y="1660"/>
                    <a:pt x="12557" y="1885"/>
                    <a:pt x="12531" y="2111"/>
                  </a:cubicBezTo>
                  <a:lnTo>
                    <a:pt x="12080" y="1960"/>
                  </a:lnTo>
                  <a:cubicBezTo>
                    <a:pt x="12063" y="1956"/>
                    <a:pt x="12045" y="1954"/>
                    <a:pt x="12028" y="1954"/>
                  </a:cubicBezTo>
                  <a:cubicBezTo>
                    <a:pt x="11947" y="1954"/>
                    <a:pt x="11875" y="1999"/>
                    <a:pt x="11855" y="2061"/>
                  </a:cubicBezTo>
                  <a:cubicBezTo>
                    <a:pt x="11830" y="2161"/>
                    <a:pt x="11880" y="2261"/>
                    <a:pt x="11955" y="2311"/>
                  </a:cubicBezTo>
                  <a:lnTo>
                    <a:pt x="12381" y="2437"/>
                  </a:lnTo>
                  <a:cubicBezTo>
                    <a:pt x="11830" y="2988"/>
                    <a:pt x="11529" y="3690"/>
                    <a:pt x="11379" y="4366"/>
                  </a:cubicBezTo>
                  <a:cubicBezTo>
                    <a:pt x="11153" y="4291"/>
                    <a:pt x="10953" y="4241"/>
                    <a:pt x="10727" y="4216"/>
                  </a:cubicBezTo>
                  <a:cubicBezTo>
                    <a:pt x="10627" y="4216"/>
                    <a:pt x="10526" y="4291"/>
                    <a:pt x="10526" y="4391"/>
                  </a:cubicBezTo>
                  <a:cubicBezTo>
                    <a:pt x="10526" y="4492"/>
                    <a:pt x="10602" y="4567"/>
                    <a:pt x="10702" y="4567"/>
                  </a:cubicBezTo>
                  <a:cubicBezTo>
                    <a:pt x="10902" y="4592"/>
                    <a:pt x="11103" y="4642"/>
                    <a:pt x="11303" y="4717"/>
                  </a:cubicBezTo>
                  <a:cubicBezTo>
                    <a:pt x="11278" y="4742"/>
                    <a:pt x="11278" y="4742"/>
                    <a:pt x="11278" y="4767"/>
                  </a:cubicBezTo>
                  <a:cubicBezTo>
                    <a:pt x="10727" y="7625"/>
                    <a:pt x="11579" y="10783"/>
                    <a:pt x="13584" y="13339"/>
                  </a:cubicBezTo>
                  <a:lnTo>
                    <a:pt x="14511" y="16447"/>
                  </a:lnTo>
                  <a:cubicBezTo>
                    <a:pt x="14110" y="16747"/>
                    <a:pt x="13709" y="17023"/>
                    <a:pt x="13283" y="17274"/>
                  </a:cubicBezTo>
                  <a:cubicBezTo>
                    <a:pt x="13158" y="17324"/>
                    <a:pt x="13033" y="17399"/>
                    <a:pt x="12933" y="17449"/>
                  </a:cubicBezTo>
                  <a:cubicBezTo>
                    <a:pt x="12732" y="17349"/>
                    <a:pt x="12557" y="17274"/>
                    <a:pt x="12381" y="17199"/>
                  </a:cubicBezTo>
                  <a:cubicBezTo>
                    <a:pt x="12356" y="17023"/>
                    <a:pt x="12356" y="16823"/>
                    <a:pt x="12381" y="16647"/>
                  </a:cubicBezTo>
                  <a:cubicBezTo>
                    <a:pt x="12381" y="16547"/>
                    <a:pt x="12306" y="16472"/>
                    <a:pt x="12206" y="16472"/>
                  </a:cubicBezTo>
                  <a:cubicBezTo>
                    <a:pt x="12193" y="16468"/>
                    <a:pt x="12180" y="16467"/>
                    <a:pt x="12167" y="16467"/>
                  </a:cubicBezTo>
                  <a:cubicBezTo>
                    <a:pt x="12087" y="16467"/>
                    <a:pt x="12027" y="16535"/>
                    <a:pt x="12005" y="16622"/>
                  </a:cubicBezTo>
                  <a:cubicBezTo>
                    <a:pt x="12005" y="16773"/>
                    <a:pt x="12005" y="16948"/>
                    <a:pt x="12005" y="17098"/>
                  </a:cubicBezTo>
                  <a:cubicBezTo>
                    <a:pt x="11780" y="17023"/>
                    <a:pt x="11529" y="16973"/>
                    <a:pt x="11303" y="16948"/>
                  </a:cubicBezTo>
                  <a:cubicBezTo>
                    <a:pt x="11203" y="16948"/>
                    <a:pt x="11128" y="17023"/>
                    <a:pt x="11103" y="17098"/>
                  </a:cubicBezTo>
                  <a:cubicBezTo>
                    <a:pt x="11103" y="17199"/>
                    <a:pt x="11178" y="17299"/>
                    <a:pt x="11253" y="17299"/>
                  </a:cubicBezTo>
                  <a:cubicBezTo>
                    <a:pt x="11529" y="17324"/>
                    <a:pt x="11780" y="17399"/>
                    <a:pt x="12030" y="17474"/>
                  </a:cubicBezTo>
                  <a:cubicBezTo>
                    <a:pt x="12055" y="17575"/>
                    <a:pt x="12055" y="17675"/>
                    <a:pt x="12080" y="17775"/>
                  </a:cubicBezTo>
                  <a:lnTo>
                    <a:pt x="5614" y="17775"/>
                  </a:lnTo>
                  <a:cubicBezTo>
                    <a:pt x="4887" y="17474"/>
                    <a:pt x="4186" y="17073"/>
                    <a:pt x="3584" y="16547"/>
                  </a:cubicBezTo>
                  <a:cubicBezTo>
                    <a:pt x="927" y="14216"/>
                    <a:pt x="401" y="9905"/>
                    <a:pt x="2506" y="7299"/>
                  </a:cubicBezTo>
                  <a:cubicBezTo>
                    <a:pt x="2557" y="7224"/>
                    <a:pt x="2557" y="7098"/>
                    <a:pt x="2456" y="7048"/>
                  </a:cubicBezTo>
                  <a:cubicBezTo>
                    <a:pt x="2425" y="7017"/>
                    <a:pt x="2389" y="7003"/>
                    <a:pt x="2352" y="7003"/>
                  </a:cubicBezTo>
                  <a:cubicBezTo>
                    <a:pt x="2301" y="7003"/>
                    <a:pt x="2249" y="7030"/>
                    <a:pt x="2206" y="7073"/>
                  </a:cubicBezTo>
                  <a:cubicBezTo>
                    <a:pt x="0" y="9830"/>
                    <a:pt x="551" y="14366"/>
                    <a:pt x="3359" y="16823"/>
                  </a:cubicBezTo>
                  <a:cubicBezTo>
                    <a:pt x="3785" y="17199"/>
                    <a:pt x="4261" y="17499"/>
                    <a:pt x="4762" y="17775"/>
                  </a:cubicBezTo>
                  <a:lnTo>
                    <a:pt x="2256" y="17775"/>
                  </a:lnTo>
                  <a:lnTo>
                    <a:pt x="2256" y="20707"/>
                  </a:lnTo>
                  <a:lnTo>
                    <a:pt x="5038" y="20707"/>
                  </a:lnTo>
                  <a:lnTo>
                    <a:pt x="10326" y="25996"/>
                  </a:lnTo>
                  <a:lnTo>
                    <a:pt x="5489" y="30833"/>
                  </a:lnTo>
                  <a:lnTo>
                    <a:pt x="2256" y="27600"/>
                  </a:lnTo>
                  <a:lnTo>
                    <a:pt x="2256" y="28602"/>
                  </a:lnTo>
                  <a:lnTo>
                    <a:pt x="4988" y="31334"/>
                  </a:lnTo>
                  <a:lnTo>
                    <a:pt x="2256" y="34066"/>
                  </a:lnTo>
                  <a:lnTo>
                    <a:pt x="2256" y="35068"/>
                  </a:lnTo>
                  <a:lnTo>
                    <a:pt x="5489" y="31835"/>
                  </a:lnTo>
                  <a:lnTo>
                    <a:pt x="10326" y="36672"/>
                  </a:lnTo>
                  <a:lnTo>
                    <a:pt x="5489" y="41509"/>
                  </a:lnTo>
                  <a:lnTo>
                    <a:pt x="2256" y="38251"/>
                  </a:lnTo>
                  <a:lnTo>
                    <a:pt x="2256" y="39279"/>
                  </a:lnTo>
                  <a:lnTo>
                    <a:pt x="4988" y="42011"/>
                  </a:lnTo>
                  <a:lnTo>
                    <a:pt x="2256" y="44743"/>
                  </a:lnTo>
                  <a:lnTo>
                    <a:pt x="2256" y="45745"/>
                  </a:lnTo>
                  <a:lnTo>
                    <a:pt x="5489" y="42512"/>
                  </a:lnTo>
                  <a:lnTo>
                    <a:pt x="10326" y="47324"/>
                  </a:lnTo>
                  <a:lnTo>
                    <a:pt x="5489" y="52161"/>
                  </a:lnTo>
                  <a:lnTo>
                    <a:pt x="2256" y="48928"/>
                  </a:lnTo>
                  <a:lnTo>
                    <a:pt x="2256" y="49931"/>
                  </a:lnTo>
                  <a:lnTo>
                    <a:pt x="4988" y="52662"/>
                  </a:lnTo>
                  <a:lnTo>
                    <a:pt x="2256" y="55394"/>
                  </a:lnTo>
                  <a:lnTo>
                    <a:pt x="2256" y="56422"/>
                  </a:lnTo>
                  <a:lnTo>
                    <a:pt x="5489" y="53164"/>
                  </a:lnTo>
                  <a:lnTo>
                    <a:pt x="10326" y="58001"/>
                  </a:lnTo>
                  <a:lnTo>
                    <a:pt x="5489" y="62838"/>
                  </a:lnTo>
                  <a:lnTo>
                    <a:pt x="2256" y="59605"/>
                  </a:lnTo>
                  <a:lnTo>
                    <a:pt x="2256" y="60607"/>
                  </a:lnTo>
                  <a:lnTo>
                    <a:pt x="4988" y="63339"/>
                  </a:lnTo>
                  <a:lnTo>
                    <a:pt x="2256" y="66071"/>
                  </a:lnTo>
                  <a:lnTo>
                    <a:pt x="2256" y="67074"/>
                  </a:lnTo>
                  <a:lnTo>
                    <a:pt x="5489" y="63840"/>
                  </a:lnTo>
                  <a:lnTo>
                    <a:pt x="10326" y="68678"/>
                  </a:lnTo>
                  <a:lnTo>
                    <a:pt x="5489" y="73490"/>
                  </a:lnTo>
                  <a:lnTo>
                    <a:pt x="2256" y="70257"/>
                  </a:lnTo>
                  <a:lnTo>
                    <a:pt x="2256" y="71259"/>
                  </a:lnTo>
                  <a:lnTo>
                    <a:pt x="4988" y="74016"/>
                  </a:lnTo>
                  <a:lnTo>
                    <a:pt x="2256" y="76748"/>
                  </a:lnTo>
                  <a:lnTo>
                    <a:pt x="2256" y="77750"/>
                  </a:lnTo>
                  <a:lnTo>
                    <a:pt x="5489" y="74517"/>
                  </a:lnTo>
                  <a:lnTo>
                    <a:pt x="10326" y="79329"/>
                  </a:lnTo>
                  <a:lnTo>
                    <a:pt x="2256" y="87399"/>
                  </a:lnTo>
                  <a:lnTo>
                    <a:pt x="2256" y="88427"/>
                  </a:lnTo>
                  <a:lnTo>
                    <a:pt x="10827" y="79830"/>
                  </a:lnTo>
                  <a:lnTo>
                    <a:pt x="15664" y="84668"/>
                  </a:lnTo>
                  <a:lnTo>
                    <a:pt x="5815" y="94517"/>
                  </a:lnTo>
                  <a:lnTo>
                    <a:pt x="6817" y="94517"/>
                  </a:lnTo>
                  <a:lnTo>
                    <a:pt x="16166" y="85169"/>
                  </a:lnTo>
                  <a:lnTo>
                    <a:pt x="21003" y="90006"/>
                  </a:lnTo>
                  <a:lnTo>
                    <a:pt x="16466" y="94517"/>
                  </a:lnTo>
                  <a:lnTo>
                    <a:pt x="17469" y="94517"/>
                  </a:lnTo>
                  <a:lnTo>
                    <a:pt x="21504" y="90507"/>
                  </a:lnTo>
                  <a:lnTo>
                    <a:pt x="25514" y="94517"/>
                  </a:lnTo>
                  <a:lnTo>
                    <a:pt x="26517" y="94517"/>
                  </a:lnTo>
                  <a:lnTo>
                    <a:pt x="22005" y="90006"/>
                  </a:lnTo>
                  <a:lnTo>
                    <a:pt x="26842" y="85169"/>
                  </a:lnTo>
                  <a:lnTo>
                    <a:pt x="31654" y="90006"/>
                  </a:lnTo>
                  <a:lnTo>
                    <a:pt x="27143" y="94517"/>
                  </a:lnTo>
                  <a:lnTo>
                    <a:pt x="28146" y="94517"/>
                  </a:lnTo>
                  <a:lnTo>
                    <a:pt x="32156" y="90507"/>
                  </a:lnTo>
                  <a:lnTo>
                    <a:pt x="36191" y="94517"/>
                  </a:lnTo>
                  <a:lnTo>
                    <a:pt x="37193" y="94517"/>
                  </a:lnTo>
                  <a:lnTo>
                    <a:pt x="32657" y="90006"/>
                  </a:lnTo>
                  <a:lnTo>
                    <a:pt x="37494" y="85169"/>
                  </a:lnTo>
                  <a:lnTo>
                    <a:pt x="42331" y="90006"/>
                  </a:lnTo>
                  <a:lnTo>
                    <a:pt x="37795" y="94517"/>
                  </a:lnTo>
                  <a:lnTo>
                    <a:pt x="38822" y="94517"/>
                  </a:lnTo>
                  <a:lnTo>
                    <a:pt x="42832" y="90507"/>
                  </a:lnTo>
                  <a:lnTo>
                    <a:pt x="46842" y="94517"/>
                  </a:lnTo>
                  <a:lnTo>
                    <a:pt x="47870" y="94517"/>
                  </a:lnTo>
                  <a:lnTo>
                    <a:pt x="43334" y="90006"/>
                  </a:lnTo>
                  <a:lnTo>
                    <a:pt x="48171" y="85169"/>
                  </a:lnTo>
                  <a:lnTo>
                    <a:pt x="53008" y="90006"/>
                  </a:lnTo>
                  <a:lnTo>
                    <a:pt x="48472" y="94517"/>
                  </a:lnTo>
                  <a:lnTo>
                    <a:pt x="49474" y="94517"/>
                  </a:lnTo>
                  <a:lnTo>
                    <a:pt x="53509" y="90507"/>
                  </a:lnTo>
                  <a:lnTo>
                    <a:pt x="57519" y="94517"/>
                  </a:lnTo>
                  <a:lnTo>
                    <a:pt x="58522" y="94517"/>
                  </a:lnTo>
                  <a:lnTo>
                    <a:pt x="54010" y="90006"/>
                  </a:lnTo>
                  <a:lnTo>
                    <a:pt x="58822" y="85169"/>
                  </a:lnTo>
                  <a:lnTo>
                    <a:pt x="63660" y="90006"/>
                  </a:lnTo>
                  <a:lnTo>
                    <a:pt x="59148" y="94517"/>
                  </a:lnTo>
                  <a:lnTo>
                    <a:pt x="60151" y="94517"/>
                  </a:lnTo>
                  <a:lnTo>
                    <a:pt x="64161" y="90507"/>
                  </a:lnTo>
                  <a:lnTo>
                    <a:pt x="68196" y="94517"/>
                  </a:lnTo>
                  <a:lnTo>
                    <a:pt x="69198" y="94517"/>
                  </a:lnTo>
                  <a:lnTo>
                    <a:pt x="64662" y="90006"/>
                  </a:lnTo>
                  <a:lnTo>
                    <a:pt x="69499" y="85169"/>
                  </a:lnTo>
                  <a:lnTo>
                    <a:pt x="74336" y="90006"/>
                  </a:lnTo>
                  <a:lnTo>
                    <a:pt x="69800" y="94517"/>
                  </a:lnTo>
                  <a:lnTo>
                    <a:pt x="70828" y="94517"/>
                  </a:lnTo>
                  <a:lnTo>
                    <a:pt x="74838" y="90507"/>
                  </a:lnTo>
                  <a:lnTo>
                    <a:pt x="78848" y="94517"/>
                  </a:lnTo>
                  <a:lnTo>
                    <a:pt x="79850" y="94517"/>
                  </a:lnTo>
                  <a:lnTo>
                    <a:pt x="75339" y="90006"/>
                  </a:lnTo>
                  <a:lnTo>
                    <a:pt x="80176" y="85169"/>
                  </a:lnTo>
                  <a:lnTo>
                    <a:pt x="84988" y="90006"/>
                  </a:lnTo>
                  <a:lnTo>
                    <a:pt x="80477" y="94517"/>
                  </a:lnTo>
                  <a:lnTo>
                    <a:pt x="81479" y="94517"/>
                  </a:lnTo>
                  <a:lnTo>
                    <a:pt x="85514" y="90507"/>
                  </a:lnTo>
                  <a:lnTo>
                    <a:pt x="89524" y="94517"/>
                  </a:lnTo>
                  <a:lnTo>
                    <a:pt x="90527" y="94517"/>
                  </a:lnTo>
                  <a:lnTo>
                    <a:pt x="86016" y="90006"/>
                  </a:lnTo>
                  <a:lnTo>
                    <a:pt x="90828" y="85169"/>
                  </a:lnTo>
                  <a:lnTo>
                    <a:pt x="95665" y="90006"/>
                  </a:lnTo>
                  <a:lnTo>
                    <a:pt x="91153" y="94517"/>
                  </a:lnTo>
                  <a:lnTo>
                    <a:pt x="92156" y="94517"/>
                  </a:lnTo>
                  <a:lnTo>
                    <a:pt x="96166" y="90507"/>
                  </a:lnTo>
                  <a:lnTo>
                    <a:pt x="100201" y="94517"/>
                  </a:lnTo>
                  <a:lnTo>
                    <a:pt x="101204" y="94517"/>
                  </a:lnTo>
                  <a:lnTo>
                    <a:pt x="96667" y="90006"/>
                  </a:lnTo>
                  <a:lnTo>
                    <a:pt x="101504" y="85169"/>
                  </a:lnTo>
                  <a:lnTo>
                    <a:pt x="106342" y="90006"/>
                  </a:lnTo>
                  <a:lnTo>
                    <a:pt x="101805" y="94517"/>
                  </a:lnTo>
                  <a:lnTo>
                    <a:pt x="102833" y="94517"/>
                  </a:lnTo>
                  <a:lnTo>
                    <a:pt x="106843" y="90507"/>
                  </a:lnTo>
                  <a:lnTo>
                    <a:pt x="110853" y="94517"/>
                  </a:lnTo>
                  <a:lnTo>
                    <a:pt x="111855" y="94517"/>
                  </a:lnTo>
                  <a:lnTo>
                    <a:pt x="107344" y="90006"/>
                  </a:lnTo>
                  <a:lnTo>
                    <a:pt x="112181" y="85169"/>
                  </a:lnTo>
                  <a:lnTo>
                    <a:pt x="116993" y="90006"/>
                  </a:lnTo>
                  <a:lnTo>
                    <a:pt x="112482" y="94517"/>
                  </a:lnTo>
                  <a:lnTo>
                    <a:pt x="113484" y="94517"/>
                  </a:lnTo>
                  <a:lnTo>
                    <a:pt x="117520" y="90507"/>
                  </a:lnTo>
                  <a:lnTo>
                    <a:pt x="121530" y="94517"/>
                  </a:lnTo>
                  <a:lnTo>
                    <a:pt x="122532" y="94517"/>
                  </a:lnTo>
                  <a:lnTo>
                    <a:pt x="118021" y="90006"/>
                  </a:lnTo>
                  <a:lnTo>
                    <a:pt x="122833" y="85169"/>
                  </a:lnTo>
                  <a:lnTo>
                    <a:pt x="127670" y="90006"/>
                  </a:lnTo>
                  <a:lnTo>
                    <a:pt x="123159" y="94517"/>
                  </a:lnTo>
                  <a:lnTo>
                    <a:pt x="124161" y="94517"/>
                  </a:lnTo>
                  <a:lnTo>
                    <a:pt x="128171" y="90507"/>
                  </a:lnTo>
                  <a:lnTo>
                    <a:pt x="132181" y="94517"/>
                  </a:lnTo>
                  <a:lnTo>
                    <a:pt x="133209" y="94517"/>
                  </a:lnTo>
                  <a:lnTo>
                    <a:pt x="128672" y="90006"/>
                  </a:lnTo>
                  <a:lnTo>
                    <a:pt x="133510" y="85169"/>
                  </a:lnTo>
                  <a:lnTo>
                    <a:pt x="138347" y="90006"/>
                  </a:lnTo>
                  <a:lnTo>
                    <a:pt x="133810" y="94517"/>
                  </a:lnTo>
                  <a:lnTo>
                    <a:pt x="134813" y="94517"/>
                  </a:lnTo>
                  <a:lnTo>
                    <a:pt x="138848" y="90507"/>
                  </a:lnTo>
                  <a:lnTo>
                    <a:pt x="142858" y="94517"/>
                  </a:lnTo>
                  <a:lnTo>
                    <a:pt x="143861" y="94517"/>
                  </a:lnTo>
                  <a:lnTo>
                    <a:pt x="139349" y="90006"/>
                  </a:lnTo>
                  <a:lnTo>
                    <a:pt x="144186" y="85169"/>
                  </a:lnTo>
                  <a:lnTo>
                    <a:pt x="148998" y="90006"/>
                  </a:lnTo>
                  <a:lnTo>
                    <a:pt x="144487" y="94517"/>
                  </a:lnTo>
                  <a:lnTo>
                    <a:pt x="145490" y="94517"/>
                  </a:lnTo>
                  <a:lnTo>
                    <a:pt x="149500" y="90507"/>
                  </a:lnTo>
                  <a:lnTo>
                    <a:pt x="153535" y="94517"/>
                  </a:lnTo>
                  <a:lnTo>
                    <a:pt x="154537" y="94517"/>
                  </a:lnTo>
                  <a:lnTo>
                    <a:pt x="150026" y="90006"/>
                  </a:lnTo>
                  <a:lnTo>
                    <a:pt x="154838" y="85169"/>
                  </a:lnTo>
                  <a:lnTo>
                    <a:pt x="159675" y="90006"/>
                  </a:lnTo>
                  <a:lnTo>
                    <a:pt x="155164" y="94517"/>
                  </a:lnTo>
                  <a:lnTo>
                    <a:pt x="156166" y="94517"/>
                  </a:lnTo>
                  <a:lnTo>
                    <a:pt x="160176" y="90507"/>
                  </a:lnTo>
                  <a:lnTo>
                    <a:pt x="164186" y="94517"/>
                  </a:lnTo>
                  <a:lnTo>
                    <a:pt x="165214" y="94517"/>
                  </a:lnTo>
                  <a:lnTo>
                    <a:pt x="160678" y="90006"/>
                  </a:lnTo>
                  <a:lnTo>
                    <a:pt x="165515" y="85169"/>
                  </a:lnTo>
                  <a:lnTo>
                    <a:pt x="174863" y="94517"/>
                  </a:lnTo>
                  <a:lnTo>
                    <a:pt x="175866" y="94517"/>
                  </a:lnTo>
                  <a:lnTo>
                    <a:pt x="166016" y="84668"/>
                  </a:lnTo>
                  <a:lnTo>
                    <a:pt x="170853" y="79830"/>
                  </a:lnTo>
                  <a:lnTo>
                    <a:pt x="185540" y="94517"/>
                  </a:lnTo>
                  <a:lnTo>
                    <a:pt x="186542" y="94517"/>
                  </a:lnTo>
                  <a:lnTo>
                    <a:pt x="171354" y="79329"/>
                  </a:lnTo>
                  <a:lnTo>
                    <a:pt x="176192" y="74517"/>
                  </a:lnTo>
                  <a:lnTo>
                    <a:pt x="190502" y="88828"/>
                  </a:lnTo>
                  <a:lnTo>
                    <a:pt x="190502" y="87826"/>
                  </a:lnTo>
                  <a:lnTo>
                    <a:pt x="176693" y="74016"/>
                  </a:lnTo>
                  <a:lnTo>
                    <a:pt x="181505" y="69179"/>
                  </a:lnTo>
                  <a:lnTo>
                    <a:pt x="190502" y="78151"/>
                  </a:lnTo>
                  <a:lnTo>
                    <a:pt x="190502" y="77149"/>
                  </a:lnTo>
                  <a:lnTo>
                    <a:pt x="182006" y="68678"/>
                  </a:lnTo>
                  <a:lnTo>
                    <a:pt x="186843" y="63840"/>
                  </a:lnTo>
                  <a:lnTo>
                    <a:pt x="190502" y="67500"/>
                  </a:lnTo>
                  <a:lnTo>
                    <a:pt x="190502" y="66497"/>
                  </a:lnTo>
                  <a:lnTo>
                    <a:pt x="187344" y="63339"/>
                  </a:lnTo>
                  <a:lnTo>
                    <a:pt x="190502" y="60181"/>
                  </a:lnTo>
                  <a:lnTo>
                    <a:pt x="190502" y="59179"/>
                  </a:lnTo>
                  <a:lnTo>
                    <a:pt x="186843" y="62838"/>
                  </a:lnTo>
                  <a:lnTo>
                    <a:pt x="182006" y="58001"/>
                  </a:lnTo>
                  <a:lnTo>
                    <a:pt x="186843" y="53164"/>
                  </a:lnTo>
                  <a:lnTo>
                    <a:pt x="190502" y="56823"/>
                  </a:lnTo>
                  <a:lnTo>
                    <a:pt x="190502" y="55820"/>
                  </a:lnTo>
                  <a:lnTo>
                    <a:pt x="187344" y="52662"/>
                  </a:lnTo>
                  <a:lnTo>
                    <a:pt x="190502" y="49530"/>
                  </a:lnTo>
                  <a:lnTo>
                    <a:pt x="190502" y="48502"/>
                  </a:lnTo>
                  <a:lnTo>
                    <a:pt x="186843" y="52161"/>
                  </a:lnTo>
                  <a:lnTo>
                    <a:pt x="182006" y="47324"/>
                  </a:lnTo>
                  <a:lnTo>
                    <a:pt x="186843" y="42512"/>
                  </a:lnTo>
                  <a:lnTo>
                    <a:pt x="190502" y="46146"/>
                  </a:lnTo>
                  <a:lnTo>
                    <a:pt x="190502" y="45144"/>
                  </a:lnTo>
                  <a:lnTo>
                    <a:pt x="187344" y="42011"/>
                  </a:lnTo>
                  <a:lnTo>
                    <a:pt x="190502" y="38853"/>
                  </a:lnTo>
                  <a:lnTo>
                    <a:pt x="190502" y="37850"/>
                  </a:lnTo>
                  <a:lnTo>
                    <a:pt x="186843" y="41509"/>
                  </a:lnTo>
                  <a:lnTo>
                    <a:pt x="182006" y="36672"/>
                  </a:lnTo>
                  <a:lnTo>
                    <a:pt x="186843" y="31835"/>
                  </a:lnTo>
                  <a:lnTo>
                    <a:pt x="190502" y="35494"/>
                  </a:lnTo>
                  <a:lnTo>
                    <a:pt x="190502" y="34492"/>
                  </a:lnTo>
                  <a:lnTo>
                    <a:pt x="187344" y="31334"/>
                  </a:lnTo>
                  <a:lnTo>
                    <a:pt x="190502" y="28176"/>
                  </a:lnTo>
                  <a:lnTo>
                    <a:pt x="190502" y="27174"/>
                  </a:lnTo>
                  <a:lnTo>
                    <a:pt x="186843" y="30833"/>
                  </a:lnTo>
                  <a:lnTo>
                    <a:pt x="182006" y="25996"/>
                  </a:lnTo>
                  <a:lnTo>
                    <a:pt x="187294" y="20707"/>
                  </a:lnTo>
                  <a:lnTo>
                    <a:pt x="190502" y="20707"/>
                  </a:lnTo>
                  <a:lnTo>
                    <a:pt x="190502" y="17775"/>
                  </a:lnTo>
                  <a:lnTo>
                    <a:pt x="177194" y="17775"/>
                  </a:lnTo>
                  <a:lnTo>
                    <a:pt x="177269" y="17524"/>
                  </a:lnTo>
                  <a:cubicBezTo>
                    <a:pt x="177946" y="17299"/>
                    <a:pt x="178598" y="16998"/>
                    <a:pt x="179199" y="16622"/>
                  </a:cubicBezTo>
                  <a:cubicBezTo>
                    <a:pt x="179826" y="16221"/>
                    <a:pt x="180377" y="15745"/>
                    <a:pt x="180878" y="15194"/>
                  </a:cubicBezTo>
                  <a:cubicBezTo>
                    <a:pt x="180928" y="15219"/>
                    <a:pt x="180979" y="15244"/>
                    <a:pt x="181029" y="15294"/>
                  </a:cubicBezTo>
                  <a:cubicBezTo>
                    <a:pt x="182158" y="16031"/>
                    <a:pt x="183551" y="16415"/>
                    <a:pt x="184971" y="16415"/>
                  </a:cubicBezTo>
                  <a:cubicBezTo>
                    <a:pt x="185820" y="16415"/>
                    <a:pt x="186678" y="16277"/>
                    <a:pt x="187495" y="15996"/>
                  </a:cubicBezTo>
                  <a:cubicBezTo>
                    <a:pt x="189349" y="15369"/>
                    <a:pt x="190678" y="14116"/>
                    <a:pt x="191254" y="12487"/>
                  </a:cubicBezTo>
                  <a:cubicBezTo>
                    <a:pt x="191279" y="12387"/>
                    <a:pt x="191229" y="12286"/>
                    <a:pt x="191129" y="12236"/>
                  </a:cubicBezTo>
                  <a:cubicBezTo>
                    <a:pt x="191116" y="12232"/>
                    <a:pt x="191102" y="12230"/>
                    <a:pt x="191088" y="12230"/>
                  </a:cubicBezTo>
                  <a:cubicBezTo>
                    <a:pt x="191021" y="12230"/>
                    <a:pt x="190945" y="12278"/>
                    <a:pt x="190903" y="12361"/>
                  </a:cubicBezTo>
                  <a:cubicBezTo>
                    <a:pt x="190377" y="13890"/>
                    <a:pt x="189124" y="15068"/>
                    <a:pt x="187370" y="15670"/>
                  </a:cubicBezTo>
                  <a:cubicBezTo>
                    <a:pt x="186592" y="15932"/>
                    <a:pt x="185775" y="16061"/>
                    <a:pt x="184969" y="16061"/>
                  </a:cubicBezTo>
                  <a:cubicBezTo>
                    <a:pt x="183619" y="16061"/>
                    <a:pt x="182296" y="15699"/>
                    <a:pt x="181229" y="14993"/>
                  </a:cubicBezTo>
                  <a:cubicBezTo>
                    <a:pt x="181179" y="14968"/>
                    <a:pt x="181154" y="14943"/>
                    <a:pt x="181129" y="14918"/>
                  </a:cubicBezTo>
                  <a:cubicBezTo>
                    <a:pt x="181781" y="14141"/>
                    <a:pt x="182307" y="13264"/>
                    <a:pt x="182683" y="12286"/>
                  </a:cubicBezTo>
                  <a:lnTo>
                    <a:pt x="183084" y="12612"/>
                  </a:lnTo>
                  <a:cubicBezTo>
                    <a:pt x="183109" y="12637"/>
                    <a:pt x="183159" y="12662"/>
                    <a:pt x="183209" y="12662"/>
                  </a:cubicBezTo>
                  <a:cubicBezTo>
                    <a:pt x="183259" y="12662"/>
                    <a:pt x="183309" y="12637"/>
                    <a:pt x="183334" y="12612"/>
                  </a:cubicBezTo>
                  <a:cubicBezTo>
                    <a:pt x="183410" y="12537"/>
                    <a:pt x="183385" y="12412"/>
                    <a:pt x="183309" y="12361"/>
                  </a:cubicBezTo>
                  <a:lnTo>
                    <a:pt x="182833" y="11935"/>
                  </a:lnTo>
                  <a:cubicBezTo>
                    <a:pt x="183084" y="11209"/>
                    <a:pt x="183284" y="10457"/>
                    <a:pt x="183385" y="9655"/>
                  </a:cubicBezTo>
                  <a:cubicBezTo>
                    <a:pt x="183660" y="7524"/>
                    <a:pt x="183284" y="5444"/>
                    <a:pt x="182332" y="3715"/>
                  </a:cubicBezTo>
                  <a:lnTo>
                    <a:pt x="182332" y="3715"/>
                  </a:lnTo>
                  <a:cubicBezTo>
                    <a:pt x="182507" y="3765"/>
                    <a:pt x="182683" y="3815"/>
                    <a:pt x="182858" y="3865"/>
                  </a:cubicBezTo>
                  <a:cubicBezTo>
                    <a:pt x="182883" y="3890"/>
                    <a:pt x="182883" y="3890"/>
                    <a:pt x="182908" y="3890"/>
                  </a:cubicBezTo>
                  <a:cubicBezTo>
                    <a:pt x="182984" y="3890"/>
                    <a:pt x="183059" y="3840"/>
                    <a:pt x="183084" y="3765"/>
                  </a:cubicBezTo>
                  <a:cubicBezTo>
                    <a:pt x="183109" y="3665"/>
                    <a:pt x="183059" y="3564"/>
                    <a:pt x="182958" y="3539"/>
                  </a:cubicBezTo>
                  <a:cubicBezTo>
                    <a:pt x="182733" y="3464"/>
                    <a:pt x="182482" y="3389"/>
                    <a:pt x="182257" y="3314"/>
                  </a:cubicBezTo>
                  <a:cubicBezTo>
                    <a:pt x="182332" y="3214"/>
                    <a:pt x="182432" y="3113"/>
                    <a:pt x="182507" y="3013"/>
                  </a:cubicBezTo>
                  <a:cubicBezTo>
                    <a:pt x="182583" y="2963"/>
                    <a:pt x="182583" y="2863"/>
                    <a:pt x="182532" y="2787"/>
                  </a:cubicBezTo>
                  <a:cubicBezTo>
                    <a:pt x="182489" y="2744"/>
                    <a:pt x="182437" y="2717"/>
                    <a:pt x="182386" y="2717"/>
                  </a:cubicBezTo>
                  <a:cubicBezTo>
                    <a:pt x="182349" y="2717"/>
                    <a:pt x="182313" y="2731"/>
                    <a:pt x="182282" y="2762"/>
                  </a:cubicBezTo>
                  <a:lnTo>
                    <a:pt x="182156" y="2838"/>
                  </a:lnTo>
                  <a:cubicBezTo>
                    <a:pt x="182106" y="2863"/>
                    <a:pt x="182081" y="2913"/>
                    <a:pt x="182081" y="2963"/>
                  </a:cubicBezTo>
                  <a:cubicBezTo>
                    <a:pt x="182031" y="3013"/>
                    <a:pt x="182006" y="3063"/>
                    <a:pt x="181981" y="3088"/>
                  </a:cubicBezTo>
                  <a:cubicBezTo>
                    <a:pt x="181730" y="2712"/>
                    <a:pt x="181430" y="2336"/>
                    <a:pt x="181129" y="2011"/>
                  </a:cubicBezTo>
                  <a:cubicBezTo>
                    <a:pt x="180803" y="1685"/>
                    <a:pt x="180502" y="1459"/>
                    <a:pt x="180151" y="1334"/>
                  </a:cubicBezTo>
                  <a:cubicBezTo>
                    <a:pt x="179922" y="1240"/>
                    <a:pt x="179692" y="1194"/>
                    <a:pt x="179463" y="1194"/>
                  </a:cubicBezTo>
                  <a:cubicBezTo>
                    <a:pt x="179145" y="1194"/>
                    <a:pt x="178829" y="1284"/>
                    <a:pt x="178522" y="1459"/>
                  </a:cubicBezTo>
                  <a:cubicBezTo>
                    <a:pt x="177645" y="2011"/>
                    <a:pt x="177094" y="3239"/>
                    <a:pt x="176893" y="4316"/>
                  </a:cubicBezTo>
                  <a:cubicBezTo>
                    <a:pt x="176768" y="4266"/>
                    <a:pt x="176668" y="4241"/>
                    <a:pt x="176567" y="4216"/>
                  </a:cubicBezTo>
                  <a:cubicBezTo>
                    <a:pt x="176550" y="4212"/>
                    <a:pt x="176533" y="4210"/>
                    <a:pt x="176516" y="4210"/>
                  </a:cubicBezTo>
                  <a:cubicBezTo>
                    <a:pt x="176435" y="4210"/>
                    <a:pt x="176363" y="4258"/>
                    <a:pt x="176342" y="4341"/>
                  </a:cubicBezTo>
                  <a:cubicBezTo>
                    <a:pt x="176317" y="4417"/>
                    <a:pt x="176367" y="4517"/>
                    <a:pt x="176467" y="4542"/>
                  </a:cubicBezTo>
                  <a:cubicBezTo>
                    <a:pt x="176593" y="4592"/>
                    <a:pt x="176718" y="4617"/>
                    <a:pt x="176843" y="4667"/>
                  </a:cubicBezTo>
                  <a:cubicBezTo>
                    <a:pt x="176818" y="4767"/>
                    <a:pt x="176818" y="4893"/>
                    <a:pt x="176793" y="4993"/>
                  </a:cubicBezTo>
                  <a:lnTo>
                    <a:pt x="176367" y="4843"/>
                  </a:lnTo>
                  <a:cubicBezTo>
                    <a:pt x="176349" y="4838"/>
                    <a:pt x="176331" y="4836"/>
                    <a:pt x="176314" y="4836"/>
                  </a:cubicBezTo>
                  <a:cubicBezTo>
                    <a:pt x="176234" y="4836"/>
                    <a:pt x="176162" y="4881"/>
                    <a:pt x="176141" y="4943"/>
                  </a:cubicBezTo>
                  <a:cubicBezTo>
                    <a:pt x="176091" y="5043"/>
                    <a:pt x="176141" y="5143"/>
                    <a:pt x="176242" y="5168"/>
                  </a:cubicBezTo>
                  <a:lnTo>
                    <a:pt x="176768" y="5369"/>
                  </a:lnTo>
                  <a:cubicBezTo>
                    <a:pt x="176693" y="6497"/>
                    <a:pt x="176743" y="7625"/>
                    <a:pt x="176943" y="8677"/>
                  </a:cubicBezTo>
                  <a:lnTo>
                    <a:pt x="173059" y="17549"/>
                  </a:lnTo>
                  <a:cubicBezTo>
                    <a:pt x="172532" y="17499"/>
                    <a:pt x="172006" y="17399"/>
                    <a:pt x="171505" y="17249"/>
                  </a:cubicBezTo>
                  <a:cubicBezTo>
                    <a:pt x="170628" y="16998"/>
                    <a:pt x="169801" y="16622"/>
                    <a:pt x="169049" y="16171"/>
                  </a:cubicBezTo>
                  <a:lnTo>
                    <a:pt x="169525" y="15770"/>
                  </a:lnTo>
                  <a:cubicBezTo>
                    <a:pt x="169600" y="15720"/>
                    <a:pt x="169625" y="15595"/>
                    <a:pt x="169550" y="15519"/>
                  </a:cubicBezTo>
                  <a:cubicBezTo>
                    <a:pt x="169522" y="15478"/>
                    <a:pt x="169472" y="15459"/>
                    <a:pt x="169420" y="15459"/>
                  </a:cubicBezTo>
                  <a:cubicBezTo>
                    <a:pt x="169377" y="15459"/>
                    <a:pt x="169333" y="15472"/>
                    <a:pt x="169299" y="15494"/>
                  </a:cubicBezTo>
                  <a:lnTo>
                    <a:pt x="168723" y="15970"/>
                  </a:lnTo>
                  <a:cubicBezTo>
                    <a:pt x="168046" y="15544"/>
                    <a:pt x="167445" y="15018"/>
                    <a:pt x="166918" y="14442"/>
                  </a:cubicBezTo>
                  <a:cubicBezTo>
                    <a:pt x="168096" y="13590"/>
                    <a:pt x="169099" y="12437"/>
                    <a:pt x="169826" y="11083"/>
                  </a:cubicBezTo>
                  <a:cubicBezTo>
                    <a:pt x="171279" y="8402"/>
                    <a:pt x="171354" y="5469"/>
                    <a:pt x="170051" y="3088"/>
                  </a:cubicBezTo>
                  <a:lnTo>
                    <a:pt x="170051" y="3088"/>
                  </a:lnTo>
                  <a:cubicBezTo>
                    <a:pt x="170252" y="3138"/>
                    <a:pt x="170452" y="3163"/>
                    <a:pt x="170653" y="3239"/>
                  </a:cubicBezTo>
                  <a:lnTo>
                    <a:pt x="170678" y="3239"/>
                  </a:lnTo>
                  <a:cubicBezTo>
                    <a:pt x="170778" y="3239"/>
                    <a:pt x="170828" y="3188"/>
                    <a:pt x="170853" y="3113"/>
                  </a:cubicBezTo>
                  <a:cubicBezTo>
                    <a:pt x="170878" y="3013"/>
                    <a:pt x="170828" y="2913"/>
                    <a:pt x="170728" y="2888"/>
                  </a:cubicBezTo>
                  <a:cubicBezTo>
                    <a:pt x="170427" y="2813"/>
                    <a:pt x="170126" y="2712"/>
                    <a:pt x="169801" y="2637"/>
                  </a:cubicBezTo>
                  <a:cubicBezTo>
                    <a:pt x="169750" y="2562"/>
                    <a:pt x="169700" y="2487"/>
                    <a:pt x="169650" y="2412"/>
                  </a:cubicBezTo>
                  <a:cubicBezTo>
                    <a:pt x="169625" y="2386"/>
                    <a:pt x="169625" y="2361"/>
                    <a:pt x="169600" y="2336"/>
                  </a:cubicBezTo>
                  <a:cubicBezTo>
                    <a:pt x="169700" y="2161"/>
                    <a:pt x="169801" y="2011"/>
                    <a:pt x="169926" y="1835"/>
                  </a:cubicBezTo>
                  <a:cubicBezTo>
                    <a:pt x="169976" y="1760"/>
                    <a:pt x="169951" y="1660"/>
                    <a:pt x="169876" y="1584"/>
                  </a:cubicBezTo>
                  <a:cubicBezTo>
                    <a:pt x="169849" y="1567"/>
                    <a:pt x="169816" y="1558"/>
                    <a:pt x="169783" y="1558"/>
                  </a:cubicBezTo>
                  <a:cubicBezTo>
                    <a:pt x="169721" y="1558"/>
                    <a:pt x="169657" y="1586"/>
                    <a:pt x="169625" y="1635"/>
                  </a:cubicBezTo>
                  <a:cubicBezTo>
                    <a:pt x="169525" y="1760"/>
                    <a:pt x="169450" y="1910"/>
                    <a:pt x="169349" y="2036"/>
                  </a:cubicBezTo>
                  <a:cubicBezTo>
                    <a:pt x="168755" y="1385"/>
                    <a:pt x="167953" y="1024"/>
                    <a:pt x="167139" y="1024"/>
                  </a:cubicBezTo>
                  <a:cubicBezTo>
                    <a:pt x="166855" y="1024"/>
                    <a:pt x="166570" y="1068"/>
                    <a:pt x="166292" y="1158"/>
                  </a:cubicBezTo>
                  <a:cubicBezTo>
                    <a:pt x="164963" y="1584"/>
                    <a:pt x="164663" y="2838"/>
                    <a:pt x="164512" y="3940"/>
                  </a:cubicBezTo>
                  <a:cubicBezTo>
                    <a:pt x="164061" y="6798"/>
                    <a:pt x="164161" y="9178"/>
                    <a:pt x="164738" y="11158"/>
                  </a:cubicBezTo>
                  <a:cubicBezTo>
                    <a:pt x="164562" y="11108"/>
                    <a:pt x="164362" y="11058"/>
                    <a:pt x="164186" y="10983"/>
                  </a:cubicBezTo>
                  <a:cubicBezTo>
                    <a:pt x="164174" y="10979"/>
                    <a:pt x="164159" y="10977"/>
                    <a:pt x="164144" y="10977"/>
                  </a:cubicBezTo>
                  <a:cubicBezTo>
                    <a:pt x="164071" y="10977"/>
                    <a:pt x="163982" y="11025"/>
                    <a:pt x="163961" y="11108"/>
                  </a:cubicBezTo>
                  <a:cubicBezTo>
                    <a:pt x="163936" y="11184"/>
                    <a:pt x="163986" y="11309"/>
                    <a:pt x="164086" y="11334"/>
                  </a:cubicBezTo>
                  <a:cubicBezTo>
                    <a:pt x="164287" y="11409"/>
                    <a:pt x="164487" y="11459"/>
                    <a:pt x="164713" y="11534"/>
                  </a:cubicBezTo>
                  <a:cubicBezTo>
                    <a:pt x="164562" y="11735"/>
                    <a:pt x="164412" y="11960"/>
                    <a:pt x="164287" y="12211"/>
                  </a:cubicBezTo>
                  <a:cubicBezTo>
                    <a:pt x="164237" y="12286"/>
                    <a:pt x="164287" y="12387"/>
                    <a:pt x="164362" y="12437"/>
                  </a:cubicBezTo>
                  <a:cubicBezTo>
                    <a:pt x="164387" y="12462"/>
                    <a:pt x="164412" y="12462"/>
                    <a:pt x="164462" y="12462"/>
                  </a:cubicBezTo>
                  <a:cubicBezTo>
                    <a:pt x="164512" y="12462"/>
                    <a:pt x="164587" y="12437"/>
                    <a:pt x="164613" y="12361"/>
                  </a:cubicBezTo>
                  <a:cubicBezTo>
                    <a:pt x="164713" y="12186"/>
                    <a:pt x="164838" y="11986"/>
                    <a:pt x="164938" y="11810"/>
                  </a:cubicBezTo>
                  <a:cubicBezTo>
                    <a:pt x="165064" y="12086"/>
                    <a:pt x="165164" y="12387"/>
                    <a:pt x="165289" y="12637"/>
                  </a:cubicBezTo>
                  <a:cubicBezTo>
                    <a:pt x="165590" y="13264"/>
                    <a:pt x="165966" y="13840"/>
                    <a:pt x="166392" y="14366"/>
                  </a:cubicBezTo>
                  <a:cubicBezTo>
                    <a:pt x="165071" y="15247"/>
                    <a:pt x="163559" y="15746"/>
                    <a:pt x="162089" y="15746"/>
                  </a:cubicBezTo>
                  <a:cubicBezTo>
                    <a:pt x="162053" y="15746"/>
                    <a:pt x="162017" y="15746"/>
                    <a:pt x="161981" y="15745"/>
                  </a:cubicBezTo>
                  <a:cubicBezTo>
                    <a:pt x="161755" y="15745"/>
                    <a:pt x="161530" y="15720"/>
                    <a:pt x="161304" y="15695"/>
                  </a:cubicBezTo>
                  <a:cubicBezTo>
                    <a:pt x="161279" y="15569"/>
                    <a:pt x="161279" y="15419"/>
                    <a:pt x="161254" y="15294"/>
                  </a:cubicBezTo>
                  <a:cubicBezTo>
                    <a:pt x="161232" y="15207"/>
                    <a:pt x="161173" y="15139"/>
                    <a:pt x="161092" y="15139"/>
                  </a:cubicBezTo>
                  <a:cubicBezTo>
                    <a:pt x="161080" y="15139"/>
                    <a:pt x="161067" y="15140"/>
                    <a:pt x="161054" y="15143"/>
                  </a:cubicBezTo>
                  <a:cubicBezTo>
                    <a:pt x="160953" y="15143"/>
                    <a:pt x="160878" y="15244"/>
                    <a:pt x="160903" y="15319"/>
                  </a:cubicBezTo>
                  <a:cubicBezTo>
                    <a:pt x="160903" y="15444"/>
                    <a:pt x="160928" y="15544"/>
                    <a:pt x="160953" y="15645"/>
                  </a:cubicBezTo>
                  <a:cubicBezTo>
                    <a:pt x="160803" y="15620"/>
                    <a:pt x="160678" y="15595"/>
                    <a:pt x="160527" y="15569"/>
                  </a:cubicBezTo>
                  <a:lnTo>
                    <a:pt x="160628" y="15419"/>
                  </a:lnTo>
                  <a:cubicBezTo>
                    <a:pt x="160678" y="15319"/>
                    <a:pt x="160653" y="15219"/>
                    <a:pt x="160577" y="15168"/>
                  </a:cubicBezTo>
                  <a:cubicBezTo>
                    <a:pt x="160551" y="15151"/>
                    <a:pt x="160518" y="15142"/>
                    <a:pt x="160484" y="15142"/>
                  </a:cubicBezTo>
                  <a:cubicBezTo>
                    <a:pt x="160423" y="15142"/>
                    <a:pt x="160359" y="15170"/>
                    <a:pt x="160327" y="15219"/>
                  </a:cubicBezTo>
                  <a:lnTo>
                    <a:pt x="160176" y="15469"/>
                  </a:lnTo>
                  <a:cubicBezTo>
                    <a:pt x="159149" y="15194"/>
                    <a:pt x="158171" y="14692"/>
                    <a:pt x="157294" y="14016"/>
                  </a:cubicBezTo>
                  <a:cubicBezTo>
                    <a:pt x="157921" y="13314"/>
                    <a:pt x="158497" y="12512"/>
                    <a:pt x="158998" y="11635"/>
                  </a:cubicBezTo>
                  <a:cubicBezTo>
                    <a:pt x="160302" y="9254"/>
                    <a:pt x="160728" y="6547"/>
                    <a:pt x="160176" y="4141"/>
                  </a:cubicBezTo>
                  <a:lnTo>
                    <a:pt x="160176" y="4141"/>
                  </a:lnTo>
                  <a:lnTo>
                    <a:pt x="160678" y="4417"/>
                  </a:lnTo>
                  <a:cubicBezTo>
                    <a:pt x="160703" y="4442"/>
                    <a:pt x="160728" y="4442"/>
                    <a:pt x="160753" y="4442"/>
                  </a:cubicBezTo>
                  <a:cubicBezTo>
                    <a:pt x="160828" y="4442"/>
                    <a:pt x="160878" y="4417"/>
                    <a:pt x="160903" y="4341"/>
                  </a:cubicBezTo>
                  <a:cubicBezTo>
                    <a:pt x="160953" y="4266"/>
                    <a:pt x="160928" y="4166"/>
                    <a:pt x="160853" y="4116"/>
                  </a:cubicBezTo>
                  <a:lnTo>
                    <a:pt x="160227" y="3765"/>
                  </a:lnTo>
                  <a:lnTo>
                    <a:pt x="160753" y="3389"/>
                  </a:lnTo>
                  <a:cubicBezTo>
                    <a:pt x="160828" y="3339"/>
                    <a:pt x="160853" y="3239"/>
                    <a:pt x="160803" y="3138"/>
                  </a:cubicBezTo>
                  <a:cubicBezTo>
                    <a:pt x="160759" y="3095"/>
                    <a:pt x="160707" y="3068"/>
                    <a:pt x="160656" y="3068"/>
                  </a:cubicBezTo>
                  <a:cubicBezTo>
                    <a:pt x="160620" y="3068"/>
                    <a:pt x="160584" y="3082"/>
                    <a:pt x="160552" y="3113"/>
                  </a:cubicBezTo>
                  <a:lnTo>
                    <a:pt x="160001" y="3489"/>
                  </a:lnTo>
                  <a:cubicBezTo>
                    <a:pt x="159901" y="3138"/>
                    <a:pt x="159775" y="2813"/>
                    <a:pt x="159625" y="2487"/>
                  </a:cubicBezTo>
                  <a:cubicBezTo>
                    <a:pt x="159500" y="2186"/>
                    <a:pt x="159324" y="1935"/>
                    <a:pt x="159149" y="1710"/>
                  </a:cubicBezTo>
                  <a:cubicBezTo>
                    <a:pt x="158689" y="1166"/>
                    <a:pt x="158089" y="902"/>
                    <a:pt x="157438" y="902"/>
                  </a:cubicBezTo>
                  <a:cubicBezTo>
                    <a:pt x="157308" y="902"/>
                    <a:pt x="157176" y="912"/>
                    <a:pt x="157044" y="933"/>
                  </a:cubicBezTo>
                  <a:cubicBezTo>
                    <a:pt x="156367" y="1033"/>
                    <a:pt x="155690" y="1409"/>
                    <a:pt x="155114" y="1935"/>
                  </a:cubicBezTo>
                  <a:lnTo>
                    <a:pt x="155039" y="1359"/>
                  </a:lnTo>
                  <a:cubicBezTo>
                    <a:pt x="155013" y="1259"/>
                    <a:pt x="154938" y="1209"/>
                    <a:pt x="154838" y="1209"/>
                  </a:cubicBezTo>
                  <a:cubicBezTo>
                    <a:pt x="154738" y="1234"/>
                    <a:pt x="154663" y="1309"/>
                    <a:pt x="154688" y="1409"/>
                  </a:cubicBezTo>
                  <a:lnTo>
                    <a:pt x="154763" y="1985"/>
                  </a:lnTo>
                  <a:cubicBezTo>
                    <a:pt x="154612" y="1935"/>
                    <a:pt x="154462" y="1885"/>
                    <a:pt x="154312" y="1835"/>
                  </a:cubicBezTo>
                  <a:cubicBezTo>
                    <a:pt x="154285" y="1822"/>
                    <a:pt x="154258" y="1815"/>
                    <a:pt x="154233" y="1815"/>
                  </a:cubicBezTo>
                  <a:cubicBezTo>
                    <a:pt x="154163" y="1815"/>
                    <a:pt x="154104" y="1862"/>
                    <a:pt x="154086" y="1935"/>
                  </a:cubicBezTo>
                  <a:cubicBezTo>
                    <a:pt x="154036" y="2011"/>
                    <a:pt x="154086" y="2111"/>
                    <a:pt x="154186" y="2161"/>
                  </a:cubicBezTo>
                  <a:cubicBezTo>
                    <a:pt x="154362" y="2236"/>
                    <a:pt x="154537" y="2286"/>
                    <a:pt x="154713" y="2361"/>
                  </a:cubicBezTo>
                  <a:cubicBezTo>
                    <a:pt x="154337" y="2787"/>
                    <a:pt x="154036" y="3264"/>
                    <a:pt x="153810" y="3790"/>
                  </a:cubicBezTo>
                  <a:cubicBezTo>
                    <a:pt x="152933" y="5970"/>
                    <a:pt x="153109" y="8527"/>
                    <a:pt x="154287" y="10858"/>
                  </a:cubicBezTo>
                  <a:cubicBezTo>
                    <a:pt x="154111" y="10808"/>
                    <a:pt x="153936" y="10757"/>
                    <a:pt x="153785" y="10682"/>
                  </a:cubicBezTo>
                  <a:cubicBezTo>
                    <a:pt x="153768" y="10678"/>
                    <a:pt x="153750" y="10676"/>
                    <a:pt x="153733" y="10676"/>
                  </a:cubicBezTo>
                  <a:cubicBezTo>
                    <a:pt x="153652" y="10676"/>
                    <a:pt x="153580" y="10721"/>
                    <a:pt x="153560" y="10783"/>
                  </a:cubicBezTo>
                  <a:cubicBezTo>
                    <a:pt x="153510" y="10883"/>
                    <a:pt x="153560" y="10983"/>
                    <a:pt x="153660" y="11008"/>
                  </a:cubicBezTo>
                  <a:cubicBezTo>
                    <a:pt x="153861" y="11108"/>
                    <a:pt x="154086" y="11158"/>
                    <a:pt x="154312" y="11234"/>
                  </a:cubicBezTo>
                  <a:lnTo>
                    <a:pt x="153986" y="11559"/>
                  </a:lnTo>
                  <a:cubicBezTo>
                    <a:pt x="153911" y="11635"/>
                    <a:pt x="153911" y="11735"/>
                    <a:pt x="153961" y="11810"/>
                  </a:cubicBezTo>
                  <a:cubicBezTo>
                    <a:pt x="154011" y="11835"/>
                    <a:pt x="154061" y="11860"/>
                    <a:pt x="154086" y="11860"/>
                  </a:cubicBezTo>
                  <a:cubicBezTo>
                    <a:pt x="154136" y="11860"/>
                    <a:pt x="154186" y="11835"/>
                    <a:pt x="154211" y="11810"/>
                  </a:cubicBezTo>
                  <a:lnTo>
                    <a:pt x="154612" y="11459"/>
                  </a:lnTo>
                  <a:cubicBezTo>
                    <a:pt x="154688" y="11610"/>
                    <a:pt x="154788" y="11760"/>
                    <a:pt x="154913" y="11935"/>
                  </a:cubicBezTo>
                  <a:cubicBezTo>
                    <a:pt x="155440" y="12737"/>
                    <a:pt x="156066" y="13439"/>
                    <a:pt x="156768" y="14041"/>
                  </a:cubicBezTo>
                  <a:cubicBezTo>
                    <a:pt x="155239" y="15544"/>
                    <a:pt x="153359" y="16547"/>
                    <a:pt x="151379" y="16848"/>
                  </a:cubicBezTo>
                  <a:cubicBezTo>
                    <a:pt x="150988" y="16901"/>
                    <a:pt x="150591" y="16928"/>
                    <a:pt x="150192" y="16928"/>
                  </a:cubicBezTo>
                  <a:cubicBezTo>
                    <a:pt x="148168" y="16928"/>
                    <a:pt x="146087" y="16245"/>
                    <a:pt x="144287" y="14968"/>
                  </a:cubicBezTo>
                  <a:cubicBezTo>
                    <a:pt x="145490" y="13615"/>
                    <a:pt x="146367" y="11910"/>
                    <a:pt x="146818" y="10106"/>
                  </a:cubicBezTo>
                  <a:cubicBezTo>
                    <a:pt x="146868" y="10231"/>
                    <a:pt x="146918" y="10356"/>
                    <a:pt x="146968" y="10482"/>
                  </a:cubicBezTo>
                  <a:cubicBezTo>
                    <a:pt x="146993" y="10557"/>
                    <a:pt x="147069" y="10607"/>
                    <a:pt x="147144" y="10607"/>
                  </a:cubicBezTo>
                  <a:lnTo>
                    <a:pt x="147194" y="10607"/>
                  </a:lnTo>
                  <a:cubicBezTo>
                    <a:pt x="147294" y="10557"/>
                    <a:pt x="147344" y="10457"/>
                    <a:pt x="147294" y="10381"/>
                  </a:cubicBezTo>
                  <a:cubicBezTo>
                    <a:pt x="147219" y="10106"/>
                    <a:pt x="147094" y="9855"/>
                    <a:pt x="146968" y="9630"/>
                  </a:cubicBezTo>
                  <a:cubicBezTo>
                    <a:pt x="147269" y="9504"/>
                    <a:pt x="147595" y="9404"/>
                    <a:pt x="147896" y="9279"/>
                  </a:cubicBezTo>
                  <a:cubicBezTo>
                    <a:pt x="147996" y="9254"/>
                    <a:pt x="148046" y="9153"/>
                    <a:pt x="147996" y="9053"/>
                  </a:cubicBezTo>
                  <a:cubicBezTo>
                    <a:pt x="147978" y="8980"/>
                    <a:pt x="147919" y="8933"/>
                    <a:pt x="147849" y="8933"/>
                  </a:cubicBezTo>
                  <a:cubicBezTo>
                    <a:pt x="147824" y="8933"/>
                    <a:pt x="147797" y="8939"/>
                    <a:pt x="147770" y="8953"/>
                  </a:cubicBezTo>
                  <a:cubicBezTo>
                    <a:pt x="147520" y="9053"/>
                    <a:pt x="147244" y="9128"/>
                    <a:pt x="146993" y="9229"/>
                  </a:cubicBezTo>
                  <a:cubicBezTo>
                    <a:pt x="147344" y="7173"/>
                    <a:pt x="147144" y="5043"/>
                    <a:pt x="146317" y="3113"/>
                  </a:cubicBezTo>
                  <a:lnTo>
                    <a:pt x="147044" y="2687"/>
                  </a:lnTo>
                  <a:cubicBezTo>
                    <a:pt x="147119" y="2637"/>
                    <a:pt x="147144" y="2512"/>
                    <a:pt x="147094" y="2437"/>
                  </a:cubicBezTo>
                  <a:cubicBezTo>
                    <a:pt x="147061" y="2388"/>
                    <a:pt x="147008" y="2360"/>
                    <a:pt x="146954" y="2360"/>
                  </a:cubicBezTo>
                  <a:cubicBezTo>
                    <a:pt x="146924" y="2360"/>
                    <a:pt x="146895" y="2369"/>
                    <a:pt x="146868" y="2386"/>
                  </a:cubicBezTo>
                  <a:lnTo>
                    <a:pt x="146166" y="2787"/>
                  </a:lnTo>
                  <a:cubicBezTo>
                    <a:pt x="145991" y="2437"/>
                    <a:pt x="145765" y="2136"/>
                    <a:pt x="145490" y="1860"/>
                  </a:cubicBezTo>
                  <a:lnTo>
                    <a:pt x="145640" y="1534"/>
                  </a:lnTo>
                  <a:cubicBezTo>
                    <a:pt x="145690" y="1459"/>
                    <a:pt x="145640" y="1334"/>
                    <a:pt x="145565" y="1309"/>
                  </a:cubicBezTo>
                  <a:cubicBezTo>
                    <a:pt x="145537" y="1295"/>
                    <a:pt x="145509" y="1289"/>
                    <a:pt x="145482" y="1289"/>
                  </a:cubicBezTo>
                  <a:cubicBezTo>
                    <a:pt x="145412" y="1289"/>
                    <a:pt x="145350" y="1330"/>
                    <a:pt x="145314" y="1384"/>
                  </a:cubicBezTo>
                  <a:lnTo>
                    <a:pt x="145214" y="1635"/>
                  </a:lnTo>
                  <a:cubicBezTo>
                    <a:pt x="145164" y="1584"/>
                    <a:pt x="145114" y="1534"/>
                    <a:pt x="145064" y="1509"/>
                  </a:cubicBezTo>
                  <a:cubicBezTo>
                    <a:pt x="144565" y="1153"/>
                    <a:pt x="144034" y="975"/>
                    <a:pt x="143490" y="975"/>
                  </a:cubicBezTo>
                  <a:cubicBezTo>
                    <a:pt x="143076" y="975"/>
                    <a:pt x="142654" y="1078"/>
                    <a:pt x="142231" y="1284"/>
                  </a:cubicBezTo>
                  <a:cubicBezTo>
                    <a:pt x="141429" y="1685"/>
                    <a:pt x="140678" y="2437"/>
                    <a:pt x="140151" y="3364"/>
                  </a:cubicBezTo>
                  <a:cubicBezTo>
                    <a:pt x="140026" y="3239"/>
                    <a:pt x="139926" y="3113"/>
                    <a:pt x="139775" y="2988"/>
                  </a:cubicBezTo>
                  <a:cubicBezTo>
                    <a:pt x="139741" y="2965"/>
                    <a:pt x="139703" y="2953"/>
                    <a:pt x="139663" y="2953"/>
                  </a:cubicBezTo>
                  <a:cubicBezTo>
                    <a:pt x="139615" y="2953"/>
                    <a:pt x="139566" y="2972"/>
                    <a:pt x="139525" y="3013"/>
                  </a:cubicBezTo>
                  <a:cubicBezTo>
                    <a:pt x="139475" y="3088"/>
                    <a:pt x="139475" y="3188"/>
                    <a:pt x="139550" y="3264"/>
                  </a:cubicBezTo>
                  <a:cubicBezTo>
                    <a:pt x="139700" y="3389"/>
                    <a:pt x="139850" y="3539"/>
                    <a:pt x="139976" y="3690"/>
                  </a:cubicBezTo>
                  <a:lnTo>
                    <a:pt x="139224" y="3915"/>
                  </a:lnTo>
                  <a:cubicBezTo>
                    <a:pt x="139124" y="3965"/>
                    <a:pt x="139074" y="4066"/>
                    <a:pt x="139099" y="4141"/>
                  </a:cubicBezTo>
                  <a:cubicBezTo>
                    <a:pt x="139124" y="4216"/>
                    <a:pt x="139199" y="4266"/>
                    <a:pt x="139274" y="4266"/>
                  </a:cubicBezTo>
                  <a:lnTo>
                    <a:pt x="139324" y="4266"/>
                  </a:lnTo>
                  <a:lnTo>
                    <a:pt x="139775" y="4116"/>
                  </a:lnTo>
                  <a:lnTo>
                    <a:pt x="139775" y="4116"/>
                  </a:lnTo>
                  <a:cubicBezTo>
                    <a:pt x="139525" y="4742"/>
                    <a:pt x="139349" y="5394"/>
                    <a:pt x="139324" y="6021"/>
                  </a:cubicBezTo>
                  <a:cubicBezTo>
                    <a:pt x="139299" y="6221"/>
                    <a:pt x="139299" y="6422"/>
                    <a:pt x="139299" y="6622"/>
                  </a:cubicBezTo>
                  <a:lnTo>
                    <a:pt x="136993" y="6622"/>
                  </a:lnTo>
                  <a:lnTo>
                    <a:pt x="140176" y="17324"/>
                  </a:lnTo>
                  <a:cubicBezTo>
                    <a:pt x="139600" y="17524"/>
                    <a:pt x="138998" y="17675"/>
                    <a:pt x="138372" y="17775"/>
                  </a:cubicBezTo>
                  <a:lnTo>
                    <a:pt x="135289" y="17775"/>
                  </a:lnTo>
                  <a:cubicBezTo>
                    <a:pt x="133535" y="17524"/>
                    <a:pt x="131881" y="16823"/>
                    <a:pt x="130502" y="15745"/>
                  </a:cubicBezTo>
                  <a:cubicBezTo>
                    <a:pt x="131705" y="15143"/>
                    <a:pt x="132758" y="14291"/>
                    <a:pt x="133560" y="13189"/>
                  </a:cubicBezTo>
                  <a:cubicBezTo>
                    <a:pt x="135865" y="9980"/>
                    <a:pt x="135389" y="5118"/>
                    <a:pt x="132532" y="2286"/>
                  </a:cubicBezTo>
                  <a:cubicBezTo>
                    <a:pt x="132127" y="1882"/>
                    <a:pt x="131565" y="1658"/>
                    <a:pt x="130972" y="1658"/>
                  </a:cubicBezTo>
                  <a:cubicBezTo>
                    <a:pt x="130941" y="1658"/>
                    <a:pt x="130909" y="1658"/>
                    <a:pt x="130878" y="1660"/>
                  </a:cubicBezTo>
                  <a:cubicBezTo>
                    <a:pt x="130251" y="1660"/>
                    <a:pt x="129675" y="1935"/>
                    <a:pt x="129249" y="2412"/>
                  </a:cubicBezTo>
                  <a:cubicBezTo>
                    <a:pt x="127444" y="4492"/>
                    <a:pt x="126667" y="7374"/>
                    <a:pt x="127018" y="10081"/>
                  </a:cubicBezTo>
                  <a:lnTo>
                    <a:pt x="126642" y="9880"/>
                  </a:lnTo>
                  <a:cubicBezTo>
                    <a:pt x="126642" y="9855"/>
                    <a:pt x="126642" y="9830"/>
                    <a:pt x="126617" y="9805"/>
                  </a:cubicBezTo>
                  <a:cubicBezTo>
                    <a:pt x="126576" y="9743"/>
                    <a:pt x="126501" y="9698"/>
                    <a:pt x="126420" y="9698"/>
                  </a:cubicBezTo>
                  <a:cubicBezTo>
                    <a:pt x="126402" y="9698"/>
                    <a:pt x="126384" y="9700"/>
                    <a:pt x="126367" y="9705"/>
                  </a:cubicBezTo>
                  <a:cubicBezTo>
                    <a:pt x="126266" y="9755"/>
                    <a:pt x="126191" y="9855"/>
                    <a:pt x="126216" y="9955"/>
                  </a:cubicBezTo>
                  <a:cubicBezTo>
                    <a:pt x="126241" y="10081"/>
                    <a:pt x="126342" y="10156"/>
                    <a:pt x="126392" y="10156"/>
                  </a:cubicBezTo>
                  <a:lnTo>
                    <a:pt x="127043" y="10507"/>
                  </a:lnTo>
                  <a:cubicBezTo>
                    <a:pt x="126893" y="10657"/>
                    <a:pt x="126743" y="10808"/>
                    <a:pt x="126567" y="10958"/>
                  </a:cubicBezTo>
                  <a:cubicBezTo>
                    <a:pt x="126492" y="11008"/>
                    <a:pt x="126492" y="11133"/>
                    <a:pt x="126542" y="11209"/>
                  </a:cubicBezTo>
                  <a:cubicBezTo>
                    <a:pt x="126592" y="11234"/>
                    <a:pt x="126642" y="11259"/>
                    <a:pt x="126693" y="11259"/>
                  </a:cubicBezTo>
                  <a:cubicBezTo>
                    <a:pt x="126718" y="11259"/>
                    <a:pt x="126768" y="11259"/>
                    <a:pt x="126818" y="11209"/>
                  </a:cubicBezTo>
                  <a:cubicBezTo>
                    <a:pt x="126918" y="11108"/>
                    <a:pt x="127043" y="11008"/>
                    <a:pt x="127169" y="10908"/>
                  </a:cubicBezTo>
                  <a:cubicBezTo>
                    <a:pt x="127419" y="12136"/>
                    <a:pt x="127921" y="13314"/>
                    <a:pt x="128672" y="14316"/>
                  </a:cubicBezTo>
                  <a:cubicBezTo>
                    <a:pt x="129023" y="14793"/>
                    <a:pt x="129424" y="15244"/>
                    <a:pt x="129850" y="15645"/>
                  </a:cubicBezTo>
                  <a:cubicBezTo>
                    <a:pt x="128705" y="16133"/>
                    <a:pt x="127446" y="16387"/>
                    <a:pt x="126184" y="16387"/>
                  </a:cubicBezTo>
                  <a:cubicBezTo>
                    <a:pt x="124465" y="16387"/>
                    <a:pt x="122739" y="15915"/>
                    <a:pt x="121279" y="14918"/>
                  </a:cubicBezTo>
                  <a:cubicBezTo>
                    <a:pt x="121003" y="14742"/>
                    <a:pt x="120728" y="14542"/>
                    <a:pt x="120477" y="14316"/>
                  </a:cubicBezTo>
                  <a:cubicBezTo>
                    <a:pt x="121229" y="13289"/>
                    <a:pt x="121755" y="12086"/>
                    <a:pt x="122056" y="10858"/>
                  </a:cubicBezTo>
                  <a:cubicBezTo>
                    <a:pt x="122106" y="10958"/>
                    <a:pt x="122181" y="11033"/>
                    <a:pt x="122231" y="11133"/>
                  </a:cubicBezTo>
                  <a:cubicBezTo>
                    <a:pt x="122281" y="11184"/>
                    <a:pt x="122332" y="11209"/>
                    <a:pt x="122382" y="11209"/>
                  </a:cubicBezTo>
                  <a:cubicBezTo>
                    <a:pt x="122432" y="11209"/>
                    <a:pt x="122457" y="11209"/>
                    <a:pt x="122482" y="11184"/>
                  </a:cubicBezTo>
                  <a:cubicBezTo>
                    <a:pt x="122557" y="11133"/>
                    <a:pt x="122582" y="11033"/>
                    <a:pt x="122532" y="10933"/>
                  </a:cubicBezTo>
                  <a:cubicBezTo>
                    <a:pt x="122432" y="10783"/>
                    <a:pt x="122332" y="10632"/>
                    <a:pt x="122206" y="10507"/>
                  </a:cubicBezTo>
                  <a:cubicBezTo>
                    <a:pt x="122482" y="10356"/>
                    <a:pt x="122733" y="10206"/>
                    <a:pt x="122983" y="10031"/>
                  </a:cubicBezTo>
                  <a:cubicBezTo>
                    <a:pt x="123058" y="9980"/>
                    <a:pt x="123083" y="9880"/>
                    <a:pt x="123033" y="9780"/>
                  </a:cubicBezTo>
                  <a:cubicBezTo>
                    <a:pt x="123001" y="9731"/>
                    <a:pt x="122937" y="9704"/>
                    <a:pt x="122876" y="9704"/>
                  </a:cubicBezTo>
                  <a:cubicBezTo>
                    <a:pt x="122842" y="9704"/>
                    <a:pt x="122809" y="9712"/>
                    <a:pt x="122783" y="9730"/>
                  </a:cubicBezTo>
                  <a:cubicBezTo>
                    <a:pt x="122582" y="9855"/>
                    <a:pt x="122407" y="9980"/>
                    <a:pt x="122206" y="10081"/>
                  </a:cubicBezTo>
                  <a:cubicBezTo>
                    <a:pt x="122657" y="7274"/>
                    <a:pt x="121981" y="4291"/>
                    <a:pt x="120151" y="2086"/>
                  </a:cubicBezTo>
                  <a:cubicBezTo>
                    <a:pt x="119926" y="1835"/>
                    <a:pt x="119675" y="1660"/>
                    <a:pt x="119374" y="1559"/>
                  </a:cubicBezTo>
                  <a:cubicBezTo>
                    <a:pt x="119271" y="1534"/>
                    <a:pt x="119159" y="1516"/>
                    <a:pt x="119041" y="1516"/>
                  </a:cubicBezTo>
                  <a:cubicBezTo>
                    <a:pt x="118582" y="1516"/>
                    <a:pt x="118033" y="1776"/>
                    <a:pt x="117595" y="2813"/>
                  </a:cubicBezTo>
                  <a:cubicBezTo>
                    <a:pt x="117394" y="3314"/>
                    <a:pt x="117219" y="3840"/>
                    <a:pt x="117093" y="4366"/>
                  </a:cubicBezTo>
                  <a:lnTo>
                    <a:pt x="116542" y="4141"/>
                  </a:lnTo>
                  <a:cubicBezTo>
                    <a:pt x="116521" y="4127"/>
                    <a:pt x="116496" y="4121"/>
                    <a:pt x="116471" y="4121"/>
                  </a:cubicBezTo>
                  <a:cubicBezTo>
                    <a:pt x="116405" y="4121"/>
                    <a:pt x="116335" y="4162"/>
                    <a:pt x="116317" y="4216"/>
                  </a:cubicBezTo>
                  <a:cubicBezTo>
                    <a:pt x="116266" y="4316"/>
                    <a:pt x="116317" y="4417"/>
                    <a:pt x="116417" y="4467"/>
                  </a:cubicBezTo>
                  <a:lnTo>
                    <a:pt x="116893" y="4667"/>
                  </a:lnTo>
                  <a:cubicBezTo>
                    <a:pt x="116718" y="4818"/>
                    <a:pt x="116542" y="4968"/>
                    <a:pt x="116392" y="5143"/>
                  </a:cubicBezTo>
                  <a:cubicBezTo>
                    <a:pt x="116317" y="5219"/>
                    <a:pt x="116317" y="5319"/>
                    <a:pt x="116392" y="5394"/>
                  </a:cubicBezTo>
                  <a:cubicBezTo>
                    <a:pt x="116417" y="5419"/>
                    <a:pt x="116467" y="5444"/>
                    <a:pt x="116517" y="5444"/>
                  </a:cubicBezTo>
                  <a:cubicBezTo>
                    <a:pt x="116567" y="5444"/>
                    <a:pt x="116617" y="5419"/>
                    <a:pt x="116642" y="5394"/>
                  </a:cubicBezTo>
                  <a:cubicBezTo>
                    <a:pt x="116743" y="5294"/>
                    <a:pt x="116843" y="5193"/>
                    <a:pt x="116943" y="5093"/>
                  </a:cubicBezTo>
                  <a:lnTo>
                    <a:pt x="116943" y="5093"/>
                  </a:lnTo>
                  <a:cubicBezTo>
                    <a:pt x="116868" y="5620"/>
                    <a:pt x="116818" y="6121"/>
                    <a:pt x="116818" y="6622"/>
                  </a:cubicBezTo>
                  <a:lnTo>
                    <a:pt x="115139" y="6622"/>
                  </a:lnTo>
                  <a:lnTo>
                    <a:pt x="110276" y="17700"/>
                  </a:lnTo>
                  <a:cubicBezTo>
                    <a:pt x="109224" y="17474"/>
                    <a:pt x="108196" y="17073"/>
                    <a:pt x="107294" y="16497"/>
                  </a:cubicBezTo>
                  <a:cubicBezTo>
                    <a:pt x="106993" y="16321"/>
                    <a:pt x="106717" y="16096"/>
                    <a:pt x="106442" y="15895"/>
                  </a:cubicBezTo>
                  <a:cubicBezTo>
                    <a:pt x="108271" y="14442"/>
                    <a:pt x="109750" y="12462"/>
                    <a:pt x="110527" y="10306"/>
                  </a:cubicBezTo>
                  <a:cubicBezTo>
                    <a:pt x="110828" y="9479"/>
                    <a:pt x="111078" y="8527"/>
                    <a:pt x="111179" y="7524"/>
                  </a:cubicBezTo>
                  <a:lnTo>
                    <a:pt x="111680" y="8001"/>
                  </a:lnTo>
                  <a:cubicBezTo>
                    <a:pt x="111705" y="8026"/>
                    <a:pt x="111755" y="8051"/>
                    <a:pt x="111805" y="8051"/>
                  </a:cubicBezTo>
                  <a:cubicBezTo>
                    <a:pt x="111855" y="8051"/>
                    <a:pt x="111880" y="8026"/>
                    <a:pt x="111931" y="8001"/>
                  </a:cubicBezTo>
                  <a:cubicBezTo>
                    <a:pt x="111981" y="7925"/>
                    <a:pt x="111981" y="7800"/>
                    <a:pt x="111931" y="7725"/>
                  </a:cubicBezTo>
                  <a:lnTo>
                    <a:pt x="111379" y="7224"/>
                  </a:lnTo>
                  <a:lnTo>
                    <a:pt x="111880" y="6923"/>
                  </a:lnTo>
                  <a:cubicBezTo>
                    <a:pt x="111981" y="6873"/>
                    <a:pt x="112006" y="6772"/>
                    <a:pt x="111956" y="6672"/>
                  </a:cubicBezTo>
                  <a:cubicBezTo>
                    <a:pt x="111923" y="6624"/>
                    <a:pt x="111860" y="6596"/>
                    <a:pt x="111798" y="6596"/>
                  </a:cubicBezTo>
                  <a:cubicBezTo>
                    <a:pt x="111765" y="6596"/>
                    <a:pt x="111732" y="6604"/>
                    <a:pt x="111705" y="6622"/>
                  </a:cubicBezTo>
                  <a:lnTo>
                    <a:pt x="111204" y="6923"/>
                  </a:lnTo>
                  <a:cubicBezTo>
                    <a:pt x="111229" y="5745"/>
                    <a:pt x="110978" y="4567"/>
                    <a:pt x="110276" y="3489"/>
                  </a:cubicBezTo>
                  <a:cubicBezTo>
                    <a:pt x="109575" y="2462"/>
                    <a:pt x="108497" y="1810"/>
                    <a:pt x="107344" y="1685"/>
                  </a:cubicBezTo>
                  <a:lnTo>
                    <a:pt x="107645" y="1309"/>
                  </a:lnTo>
                  <a:cubicBezTo>
                    <a:pt x="107695" y="1234"/>
                    <a:pt x="107695" y="1108"/>
                    <a:pt x="107620" y="1058"/>
                  </a:cubicBezTo>
                  <a:cubicBezTo>
                    <a:pt x="107588" y="1027"/>
                    <a:pt x="107548" y="1013"/>
                    <a:pt x="107508" y="1013"/>
                  </a:cubicBezTo>
                  <a:cubicBezTo>
                    <a:pt x="107453" y="1013"/>
                    <a:pt x="107398" y="1040"/>
                    <a:pt x="107369" y="1083"/>
                  </a:cubicBezTo>
                  <a:lnTo>
                    <a:pt x="106993" y="1559"/>
                  </a:lnTo>
                  <a:lnTo>
                    <a:pt x="106617" y="1108"/>
                  </a:lnTo>
                  <a:cubicBezTo>
                    <a:pt x="106574" y="1065"/>
                    <a:pt x="106521" y="1038"/>
                    <a:pt x="106471" y="1038"/>
                  </a:cubicBezTo>
                  <a:cubicBezTo>
                    <a:pt x="106434" y="1038"/>
                    <a:pt x="106398" y="1052"/>
                    <a:pt x="106367" y="1083"/>
                  </a:cubicBezTo>
                  <a:cubicBezTo>
                    <a:pt x="106291" y="1133"/>
                    <a:pt x="106266" y="1259"/>
                    <a:pt x="106342" y="1334"/>
                  </a:cubicBezTo>
                  <a:lnTo>
                    <a:pt x="106617" y="1660"/>
                  </a:lnTo>
                  <a:cubicBezTo>
                    <a:pt x="105164" y="1785"/>
                    <a:pt x="104036" y="2787"/>
                    <a:pt x="103284" y="4617"/>
                  </a:cubicBezTo>
                  <a:cubicBezTo>
                    <a:pt x="102357" y="6798"/>
                    <a:pt x="102407" y="9329"/>
                    <a:pt x="103159" y="11610"/>
                  </a:cubicBezTo>
                  <a:cubicBezTo>
                    <a:pt x="102958" y="11509"/>
                    <a:pt x="102758" y="11434"/>
                    <a:pt x="102582" y="11334"/>
                  </a:cubicBezTo>
                  <a:cubicBezTo>
                    <a:pt x="102549" y="11317"/>
                    <a:pt x="102515" y="11309"/>
                    <a:pt x="102484" y="11309"/>
                  </a:cubicBezTo>
                  <a:cubicBezTo>
                    <a:pt x="102421" y="11309"/>
                    <a:pt x="102365" y="11342"/>
                    <a:pt x="102331" y="11409"/>
                  </a:cubicBezTo>
                  <a:cubicBezTo>
                    <a:pt x="102281" y="11484"/>
                    <a:pt x="102331" y="11610"/>
                    <a:pt x="102407" y="11635"/>
                  </a:cubicBezTo>
                  <a:cubicBezTo>
                    <a:pt x="102607" y="11760"/>
                    <a:pt x="102833" y="11860"/>
                    <a:pt x="103058" y="11935"/>
                  </a:cubicBezTo>
                  <a:lnTo>
                    <a:pt x="102707" y="12612"/>
                  </a:lnTo>
                  <a:cubicBezTo>
                    <a:pt x="102682" y="12687"/>
                    <a:pt x="102707" y="12813"/>
                    <a:pt x="102808" y="12838"/>
                  </a:cubicBezTo>
                  <a:cubicBezTo>
                    <a:pt x="102833" y="12863"/>
                    <a:pt x="102858" y="12863"/>
                    <a:pt x="102883" y="12863"/>
                  </a:cubicBezTo>
                  <a:cubicBezTo>
                    <a:pt x="102933" y="12863"/>
                    <a:pt x="103008" y="12838"/>
                    <a:pt x="103033" y="12762"/>
                  </a:cubicBezTo>
                  <a:lnTo>
                    <a:pt x="103359" y="12136"/>
                  </a:lnTo>
                  <a:cubicBezTo>
                    <a:pt x="103910" y="13564"/>
                    <a:pt x="104788" y="14843"/>
                    <a:pt x="105890" y="15870"/>
                  </a:cubicBezTo>
                  <a:cubicBezTo>
                    <a:pt x="105540" y="16121"/>
                    <a:pt x="105189" y="16346"/>
                    <a:pt x="104813" y="16572"/>
                  </a:cubicBezTo>
                  <a:cubicBezTo>
                    <a:pt x="104612" y="16422"/>
                    <a:pt x="104387" y="16271"/>
                    <a:pt x="104186" y="16121"/>
                  </a:cubicBezTo>
                  <a:cubicBezTo>
                    <a:pt x="104155" y="16089"/>
                    <a:pt x="104119" y="16075"/>
                    <a:pt x="104082" y="16075"/>
                  </a:cubicBezTo>
                  <a:cubicBezTo>
                    <a:pt x="104031" y="16075"/>
                    <a:pt x="103979" y="16102"/>
                    <a:pt x="103936" y="16146"/>
                  </a:cubicBezTo>
                  <a:cubicBezTo>
                    <a:pt x="103885" y="16221"/>
                    <a:pt x="103885" y="16321"/>
                    <a:pt x="103961" y="16397"/>
                  </a:cubicBezTo>
                  <a:cubicBezTo>
                    <a:pt x="104136" y="16522"/>
                    <a:pt x="104286" y="16647"/>
                    <a:pt x="104462" y="16747"/>
                  </a:cubicBezTo>
                  <a:cubicBezTo>
                    <a:pt x="104111" y="16948"/>
                    <a:pt x="103760" y="17123"/>
                    <a:pt x="103409" y="17249"/>
                  </a:cubicBezTo>
                  <a:cubicBezTo>
                    <a:pt x="102732" y="17524"/>
                    <a:pt x="102081" y="17700"/>
                    <a:pt x="101429" y="17775"/>
                  </a:cubicBezTo>
                  <a:lnTo>
                    <a:pt x="99499" y="17775"/>
                  </a:lnTo>
                  <a:cubicBezTo>
                    <a:pt x="98748" y="17675"/>
                    <a:pt x="98021" y="17449"/>
                    <a:pt x="97344" y="17098"/>
                  </a:cubicBezTo>
                  <a:cubicBezTo>
                    <a:pt x="96216" y="16497"/>
                    <a:pt x="95314" y="15670"/>
                    <a:pt x="94587" y="14667"/>
                  </a:cubicBezTo>
                  <a:cubicBezTo>
                    <a:pt x="96592" y="12762"/>
                    <a:pt x="97745" y="10256"/>
                    <a:pt x="97770" y="7725"/>
                  </a:cubicBezTo>
                  <a:cubicBezTo>
                    <a:pt x="97795" y="7023"/>
                    <a:pt x="97695" y="5720"/>
                    <a:pt x="97118" y="4542"/>
                  </a:cubicBezTo>
                  <a:lnTo>
                    <a:pt x="97118" y="4542"/>
                  </a:lnTo>
                  <a:cubicBezTo>
                    <a:pt x="97219" y="4567"/>
                    <a:pt x="97319" y="4592"/>
                    <a:pt x="97419" y="4642"/>
                  </a:cubicBezTo>
                  <a:lnTo>
                    <a:pt x="97469" y="4642"/>
                  </a:lnTo>
                  <a:cubicBezTo>
                    <a:pt x="97544" y="4642"/>
                    <a:pt x="97620" y="4592"/>
                    <a:pt x="97645" y="4517"/>
                  </a:cubicBezTo>
                  <a:cubicBezTo>
                    <a:pt x="97670" y="4417"/>
                    <a:pt x="97620" y="4316"/>
                    <a:pt x="97544" y="4291"/>
                  </a:cubicBezTo>
                  <a:cubicBezTo>
                    <a:pt x="97319" y="4216"/>
                    <a:pt x="97093" y="4141"/>
                    <a:pt x="96868" y="4091"/>
                  </a:cubicBezTo>
                  <a:cubicBezTo>
                    <a:pt x="96818" y="4041"/>
                    <a:pt x="96793" y="3990"/>
                    <a:pt x="96742" y="3940"/>
                  </a:cubicBezTo>
                  <a:lnTo>
                    <a:pt x="96918" y="3464"/>
                  </a:lnTo>
                  <a:cubicBezTo>
                    <a:pt x="96943" y="3364"/>
                    <a:pt x="96893" y="3264"/>
                    <a:pt x="96793" y="3239"/>
                  </a:cubicBezTo>
                  <a:cubicBezTo>
                    <a:pt x="96775" y="3233"/>
                    <a:pt x="96754" y="3230"/>
                    <a:pt x="96733" y="3230"/>
                  </a:cubicBezTo>
                  <a:cubicBezTo>
                    <a:pt x="96664" y="3230"/>
                    <a:pt x="96586" y="3262"/>
                    <a:pt x="96567" y="3339"/>
                  </a:cubicBezTo>
                  <a:lnTo>
                    <a:pt x="96492" y="3589"/>
                  </a:lnTo>
                  <a:cubicBezTo>
                    <a:pt x="96141" y="3214"/>
                    <a:pt x="95740" y="2888"/>
                    <a:pt x="95214" y="2612"/>
                  </a:cubicBezTo>
                  <a:cubicBezTo>
                    <a:pt x="94737" y="2386"/>
                    <a:pt x="94236" y="2261"/>
                    <a:pt x="93735" y="2261"/>
                  </a:cubicBezTo>
                  <a:cubicBezTo>
                    <a:pt x="93810" y="2136"/>
                    <a:pt x="93885" y="2011"/>
                    <a:pt x="93961" y="1910"/>
                  </a:cubicBezTo>
                  <a:cubicBezTo>
                    <a:pt x="94011" y="1810"/>
                    <a:pt x="93986" y="1710"/>
                    <a:pt x="93910" y="1660"/>
                  </a:cubicBezTo>
                  <a:cubicBezTo>
                    <a:pt x="93875" y="1642"/>
                    <a:pt x="93839" y="1634"/>
                    <a:pt x="93806" y="1634"/>
                  </a:cubicBezTo>
                  <a:cubicBezTo>
                    <a:pt x="93745" y="1634"/>
                    <a:pt x="93692" y="1661"/>
                    <a:pt x="93660" y="1710"/>
                  </a:cubicBezTo>
                  <a:cubicBezTo>
                    <a:pt x="93560" y="1860"/>
                    <a:pt x="93459" y="2036"/>
                    <a:pt x="93359" y="2211"/>
                  </a:cubicBezTo>
                  <a:cubicBezTo>
                    <a:pt x="93234" y="2036"/>
                    <a:pt x="93108" y="1885"/>
                    <a:pt x="92983" y="1710"/>
                  </a:cubicBezTo>
                  <a:cubicBezTo>
                    <a:pt x="92951" y="1661"/>
                    <a:pt x="92897" y="1634"/>
                    <a:pt x="92837" y="1634"/>
                  </a:cubicBezTo>
                  <a:cubicBezTo>
                    <a:pt x="92803" y="1634"/>
                    <a:pt x="92768" y="1642"/>
                    <a:pt x="92732" y="1660"/>
                  </a:cubicBezTo>
                  <a:cubicBezTo>
                    <a:pt x="92657" y="1710"/>
                    <a:pt x="92632" y="1835"/>
                    <a:pt x="92682" y="1910"/>
                  </a:cubicBezTo>
                  <a:cubicBezTo>
                    <a:pt x="92808" y="2061"/>
                    <a:pt x="92908" y="2211"/>
                    <a:pt x="93033" y="2361"/>
                  </a:cubicBezTo>
                  <a:cubicBezTo>
                    <a:pt x="92482" y="2487"/>
                    <a:pt x="92006" y="2737"/>
                    <a:pt x="91605" y="3163"/>
                  </a:cubicBezTo>
                  <a:cubicBezTo>
                    <a:pt x="90502" y="4366"/>
                    <a:pt x="90853" y="6071"/>
                    <a:pt x="91254" y="7549"/>
                  </a:cubicBezTo>
                  <a:cubicBezTo>
                    <a:pt x="91279" y="7625"/>
                    <a:pt x="91304" y="7700"/>
                    <a:pt x="91329" y="7775"/>
                  </a:cubicBezTo>
                  <a:lnTo>
                    <a:pt x="90652" y="7850"/>
                  </a:lnTo>
                  <a:cubicBezTo>
                    <a:pt x="90552" y="7850"/>
                    <a:pt x="90477" y="7950"/>
                    <a:pt x="90502" y="8051"/>
                  </a:cubicBezTo>
                  <a:cubicBezTo>
                    <a:pt x="90502" y="8126"/>
                    <a:pt x="90577" y="8201"/>
                    <a:pt x="90677" y="8201"/>
                  </a:cubicBezTo>
                  <a:lnTo>
                    <a:pt x="91429" y="8126"/>
                  </a:lnTo>
                  <a:cubicBezTo>
                    <a:pt x="91454" y="8276"/>
                    <a:pt x="91504" y="8427"/>
                    <a:pt x="91554" y="8577"/>
                  </a:cubicBezTo>
                  <a:cubicBezTo>
                    <a:pt x="91379" y="8627"/>
                    <a:pt x="91179" y="8652"/>
                    <a:pt x="91003" y="8677"/>
                  </a:cubicBezTo>
                  <a:cubicBezTo>
                    <a:pt x="90903" y="8702"/>
                    <a:pt x="90853" y="8777"/>
                    <a:pt x="90853" y="8878"/>
                  </a:cubicBezTo>
                  <a:cubicBezTo>
                    <a:pt x="90853" y="8978"/>
                    <a:pt x="90953" y="9028"/>
                    <a:pt x="91028" y="9028"/>
                  </a:cubicBezTo>
                  <a:lnTo>
                    <a:pt x="91053" y="9028"/>
                  </a:lnTo>
                  <a:cubicBezTo>
                    <a:pt x="91254" y="9003"/>
                    <a:pt x="91454" y="8978"/>
                    <a:pt x="91655" y="8928"/>
                  </a:cubicBezTo>
                  <a:cubicBezTo>
                    <a:pt x="92256" y="10983"/>
                    <a:pt x="92983" y="12988"/>
                    <a:pt x="94111" y="14617"/>
                  </a:cubicBezTo>
                  <a:cubicBezTo>
                    <a:pt x="94036" y="14692"/>
                    <a:pt x="93961" y="14742"/>
                    <a:pt x="93885" y="14818"/>
                  </a:cubicBezTo>
                  <a:cubicBezTo>
                    <a:pt x="93610" y="15043"/>
                    <a:pt x="93334" y="15269"/>
                    <a:pt x="93033" y="15469"/>
                  </a:cubicBezTo>
                  <a:cubicBezTo>
                    <a:pt x="93033" y="15344"/>
                    <a:pt x="93033" y="15219"/>
                    <a:pt x="93033" y="15093"/>
                  </a:cubicBezTo>
                  <a:cubicBezTo>
                    <a:pt x="93033" y="14993"/>
                    <a:pt x="92933" y="14918"/>
                    <a:pt x="92833" y="14918"/>
                  </a:cubicBezTo>
                  <a:cubicBezTo>
                    <a:pt x="92757" y="14943"/>
                    <a:pt x="92682" y="15018"/>
                    <a:pt x="92682" y="15118"/>
                  </a:cubicBezTo>
                  <a:cubicBezTo>
                    <a:pt x="92682" y="15319"/>
                    <a:pt x="92682" y="15519"/>
                    <a:pt x="92682" y="15695"/>
                  </a:cubicBezTo>
                  <a:lnTo>
                    <a:pt x="92331" y="15519"/>
                  </a:lnTo>
                  <a:cubicBezTo>
                    <a:pt x="92331" y="15494"/>
                    <a:pt x="92331" y="15444"/>
                    <a:pt x="92306" y="15419"/>
                  </a:cubicBezTo>
                  <a:cubicBezTo>
                    <a:pt x="92269" y="15363"/>
                    <a:pt x="92203" y="15335"/>
                    <a:pt x="92141" y="15335"/>
                  </a:cubicBezTo>
                  <a:cubicBezTo>
                    <a:pt x="92120" y="15335"/>
                    <a:pt x="92100" y="15338"/>
                    <a:pt x="92081" y="15344"/>
                  </a:cubicBezTo>
                  <a:cubicBezTo>
                    <a:pt x="92006" y="15369"/>
                    <a:pt x="91930" y="15469"/>
                    <a:pt x="91930" y="15519"/>
                  </a:cubicBezTo>
                  <a:cubicBezTo>
                    <a:pt x="91905" y="15595"/>
                    <a:pt x="91930" y="15720"/>
                    <a:pt x="92081" y="15795"/>
                  </a:cubicBezTo>
                  <a:lnTo>
                    <a:pt x="92331" y="15920"/>
                  </a:lnTo>
                  <a:cubicBezTo>
                    <a:pt x="90812" y="16812"/>
                    <a:pt x="89145" y="17278"/>
                    <a:pt x="87502" y="17278"/>
                  </a:cubicBezTo>
                  <a:cubicBezTo>
                    <a:pt x="87113" y="17278"/>
                    <a:pt x="86725" y="17251"/>
                    <a:pt x="86341" y="17199"/>
                  </a:cubicBezTo>
                  <a:cubicBezTo>
                    <a:pt x="84587" y="16923"/>
                    <a:pt x="82908" y="16121"/>
                    <a:pt x="81529" y="14843"/>
                  </a:cubicBezTo>
                  <a:cubicBezTo>
                    <a:pt x="82582" y="13915"/>
                    <a:pt x="83384" y="12838"/>
                    <a:pt x="83960" y="11710"/>
                  </a:cubicBezTo>
                  <a:cubicBezTo>
                    <a:pt x="84011" y="11810"/>
                    <a:pt x="84061" y="11910"/>
                    <a:pt x="84111" y="12011"/>
                  </a:cubicBezTo>
                  <a:cubicBezTo>
                    <a:pt x="84136" y="12086"/>
                    <a:pt x="84186" y="12136"/>
                    <a:pt x="84261" y="12136"/>
                  </a:cubicBezTo>
                  <a:cubicBezTo>
                    <a:pt x="84286" y="12136"/>
                    <a:pt x="84311" y="12111"/>
                    <a:pt x="84336" y="12111"/>
                  </a:cubicBezTo>
                  <a:cubicBezTo>
                    <a:pt x="84437" y="12061"/>
                    <a:pt x="84462" y="11960"/>
                    <a:pt x="84437" y="11885"/>
                  </a:cubicBezTo>
                  <a:cubicBezTo>
                    <a:pt x="84361" y="11710"/>
                    <a:pt x="84286" y="11534"/>
                    <a:pt x="84186" y="11384"/>
                  </a:cubicBezTo>
                  <a:lnTo>
                    <a:pt x="84963" y="11033"/>
                  </a:lnTo>
                  <a:cubicBezTo>
                    <a:pt x="85063" y="10983"/>
                    <a:pt x="85088" y="10883"/>
                    <a:pt x="85063" y="10808"/>
                  </a:cubicBezTo>
                  <a:cubicBezTo>
                    <a:pt x="85027" y="10734"/>
                    <a:pt x="84963" y="10688"/>
                    <a:pt x="84892" y="10688"/>
                  </a:cubicBezTo>
                  <a:cubicBezTo>
                    <a:pt x="84866" y="10688"/>
                    <a:pt x="84839" y="10694"/>
                    <a:pt x="84813" y="10707"/>
                  </a:cubicBezTo>
                  <a:lnTo>
                    <a:pt x="84286" y="10958"/>
                  </a:lnTo>
                  <a:cubicBezTo>
                    <a:pt x="84762" y="9730"/>
                    <a:pt x="84988" y="8452"/>
                    <a:pt x="84888" y="7173"/>
                  </a:cubicBezTo>
                  <a:cubicBezTo>
                    <a:pt x="84888" y="7073"/>
                    <a:pt x="84863" y="6998"/>
                    <a:pt x="84863" y="6898"/>
                  </a:cubicBezTo>
                  <a:lnTo>
                    <a:pt x="84863" y="6898"/>
                  </a:lnTo>
                  <a:lnTo>
                    <a:pt x="85339" y="7324"/>
                  </a:lnTo>
                  <a:cubicBezTo>
                    <a:pt x="85389" y="7349"/>
                    <a:pt x="85414" y="7374"/>
                    <a:pt x="85464" y="7374"/>
                  </a:cubicBezTo>
                  <a:cubicBezTo>
                    <a:pt x="85514" y="7374"/>
                    <a:pt x="85564" y="7349"/>
                    <a:pt x="85590" y="7299"/>
                  </a:cubicBezTo>
                  <a:cubicBezTo>
                    <a:pt x="85665" y="7224"/>
                    <a:pt x="85665" y="7123"/>
                    <a:pt x="85590" y="7048"/>
                  </a:cubicBezTo>
                  <a:lnTo>
                    <a:pt x="84863" y="6422"/>
                  </a:lnTo>
                  <a:lnTo>
                    <a:pt x="85564" y="6196"/>
                  </a:lnTo>
                  <a:cubicBezTo>
                    <a:pt x="85665" y="6146"/>
                    <a:pt x="85715" y="6046"/>
                    <a:pt x="85665" y="5945"/>
                  </a:cubicBezTo>
                  <a:cubicBezTo>
                    <a:pt x="85644" y="5884"/>
                    <a:pt x="85573" y="5839"/>
                    <a:pt x="85492" y="5839"/>
                  </a:cubicBezTo>
                  <a:cubicBezTo>
                    <a:pt x="85475" y="5839"/>
                    <a:pt x="85457" y="5841"/>
                    <a:pt x="85439" y="5845"/>
                  </a:cubicBezTo>
                  <a:lnTo>
                    <a:pt x="84737" y="6096"/>
                  </a:lnTo>
                  <a:cubicBezTo>
                    <a:pt x="84462" y="4843"/>
                    <a:pt x="83910" y="3815"/>
                    <a:pt x="83083" y="3163"/>
                  </a:cubicBezTo>
                  <a:cubicBezTo>
                    <a:pt x="82482" y="2662"/>
                    <a:pt x="81730" y="2386"/>
                    <a:pt x="80953" y="2386"/>
                  </a:cubicBezTo>
                  <a:lnTo>
                    <a:pt x="80878" y="1960"/>
                  </a:lnTo>
                  <a:cubicBezTo>
                    <a:pt x="80853" y="1860"/>
                    <a:pt x="80777" y="1810"/>
                    <a:pt x="80677" y="1810"/>
                  </a:cubicBezTo>
                  <a:cubicBezTo>
                    <a:pt x="80577" y="1835"/>
                    <a:pt x="80502" y="1935"/>
                    <a:pt x="80527" y="2011"/>
                  </a:cubicBezTo>
                  <a:lnTo>
                    <a:pt x="80602" y="2412"/>
                  </a:lnTo>
                  <a:cubicBezTo>
                    <a:pt x="80527" y="2412"/>
                    <a:pt x="80477" y="2437"/>
                    <a:pt x="80402" y="2437"/>
                  </a:cubicBezTo>
                  <a:cubicBezTo>
                    <a:pt x="79324" y="2612"/>
                    <a:pt x="78747" y="3214"/>
                    <a:pt x="78397" y="3940"/>
                  </a:cubicBezTo>
                  <a:lnTo>
                    <a:pt x="77920" y="3539"/>
                  </a:lnTo>
                  <a:cubicBezTo>
                    <a:pt x="77887" y="3517"/>
                    <a:pt x="77843" y="3504"/>
                    <a:pt x="77800" y="3504"/>
                  </a:cubicBezTo>
                  <a:cubicBezTo>
                    <a:pt x="77748" y="3504"/>
                    <a:pt x="77697" y="3523"/>
                    <a:pt x="77670" y="3564"/>
                  </a:cubicBezTo>
                  <a:cubicBezTo>
                    <a:pt x="77595" y="3640"/>
                    <a:pt x="77620" y="3765"/>
                    <a:pt x="77695" y="3815"/>
                  </a:cubicBezTo>
                  <a:lnTo>
                    <a:pt x="78196" y="4241"/>
                  </a:lnTo>
                  <a:lnTo>
                    <a:pt x="77544" y="4517"/>
                  </a:lnTo>
                  <a:cubicBezTo>
                    <a:pt x="77469" y="4567"/>
                    <a:pt x="77419" y="4667"/>
                    <a:pt x="77469" y="4767"/>
                  </a:cubicBezTo>
                  <a:cubicBezTo>
                    <a:pt x="77494" y="4818"/>
                    <a:pt x="77544" y="4868"/>
                    <a:pt x="77620" y="4868"/>
                  </a:cubicBezTo>
                  <a:cubicBezTo>
                    <a:pt x="77645" y="4868"/>
                    <a:pt x="77670" y="4868"/>
                    <a:pt x="77695" y="4843"/>
                  </a:cubicBezTo>
                  <a:lnTo>
                    <a:pt x="78121" y="4667"/>
                  </a:lnTo>
                  <a:lnTo>
                    <a:pt x="78121" y="4667"/>
                  </a:lnTo>
                  <a:cubicBezTo>
                    <a:pt x="78096" y="4717"/>
                    <a:pt x="78096" y="4792"/>
                    <a:pt x="78071" y="4843"/>
                  </a:cubicBezTo>
                  <a:cubicBezTo>
                    <a:pt x="77720" y="6046"/>
                    <a:pt x="77645" y="7299"/>
                    <a:pt x="77820" y="8552"/>
                  </a:cubicBezTo>
                  <a:lnTo>
                    <a:pt x="76968" y="6622"/>
                  </a:lnTo>
                  <a:lnTo>
                    <a:pt x="74311" y="6622"/>
                  </a:lnTo>
                  <a:lnTo>
                    <a:pt x="77344" y="16898"/>
                  </a:lnTo>
                  <a:cubicBezTo>
                    <a:pt x="76371" y="17207"/>
                    <a:pt x="75360" y="17373"/>
                    <a:pt x="74364" y="17373"/>
                  </a:cubicBezTo>
                  <a:cubicBezTo>
                    <a:pt x="73743" y="17373"/>
                    <a:pt x="73128" y="17308"/>
                    <a:pt x="72532" y="17174"/>
                  </a:cubicBezTo>
                  <a:cubicBezTo>
                    <a:pt x="70953" y="16823"/>
                    <a:pt x="69474" y="16046"/>
                    <a:pt x="68221" y="14918"/>
                  </a:cubicBezTo>
                  <a:cubicBezTo>
                    <a:pt x="68321" y="14793"/>
                    <a:pt x="68447" y="14667"/>
                    <a:pt x="68547" y="14542"/>
                  </a:cubicBezTo>
                  <a:cubicBezTo>
                    <a:pt x="69023" y="14016"/>
                    <a:pt x="69399" y="13439"/>
                    <a:pt x="69725" y="12813"/>
                  </a:cubicBezTo>
                  <a:lnTo>
                    <a:pt x="69750" y="12938"/>
                  </a:lnTo>
                  <a:cubicBezTo>
                    <a:pt x="69775" y="13013"/>
                    <a:pt x="69850" y="13063"/>
                    <a:pt x="69925" y="13063"/>
                  </a:cubicBezTo>
                  <a:lnTo>
                    <a:pt x="69975" y="13063"/>
                  </a:lnTo>
                  <a:cubicBezTo>
                    <a:pt x="70076" y="13038"/>
                    <a:pt x="70126" y="12963"/>
                    <a:pt x="70101" y="12863"/>
                  </a:cubicBezTo>
                  <a:lnTo>
                    <a:pt x="69975" y="12286"/>
                  </a:lnTo>
                  <a:cubicBezTo>
                    <a:pt x="70000" y="12236"/>
                    <a:pt x="70026" y="12186"/>
                    <a:pt x="70051" y="12136"/>
                  </a:cubicBezTo>
                  <a:lnTo>
                    <a:pt x="70602" y="12311"/>
                  </a:lnTo>
                  <a:cubicBezTo>
                    <a:pt x="70627" y="12336"/>
                    <a:pt x="70652" y="12336"/>
                    <a:pt x="70652" y="12336"/>
                  </a:cubicBezTo>
                  <a:cubicBezTo>
                    <a:pt x="70727" y="12336"/>
                    <a:pt x="70802" y="12286"/>
                    <a:pt x="70828" y="12211"/>
                  </a:cubicBezTo>
                  <a:cubicBezTo>
                    <a:pt x="70853" y="12111"/>
                    <a:pt x="70802" y="12011"/>
                    <a:pt x="70727" y="11986"/>
                  </a:cubicBezTo>
                  <a:lnTo>
                    <a:pt x="70176" y="11785"/>
                  </a:lnTo>
                  <a:cubicBezTo>
                    <a:pt x="70652" y="10532"/>
                    <a:pt x="70853" y="9128"/>
                    <a:pt x="70752" y="7725"/>
                  </a:cubicBezTo>
                  <a:cubicBezTo>
                    <a:pt x="70702" y="6948"/>
                    <a:pt x="70552" y="6196"/>
                    <a:pt x="70326" y="5469"/>
                  </a:cubicBezTo>
                  <a:cubicBezTo>
                    <a:pt x="70552" y="5394"/>
                    <a:pt x="70777" y="5319"/>
                    <a:pt x="71003" y="5219"/>
                  </a:cubicBezTo>
                  <a:cubicBezTo>
                    <a:pt x="71078" y="5193"/>
                    <a:pt x="71128" y="5093"/>
                    <a:pt x="71078" y="4993"/>
                  </a:cubicBezTo>
                  <a:cubicBezTo>
                    <a:pt x="71059" y="4916"/>
                    <a:pt x="70996" y="4884"/>
                    <a:pt x="70923" y="4884"/>
                  </a:cubicBezTo>
                  <a:cubicBezTo>
                    <a:pt x="70900" y="4884"/>
                    <a:pt x="70876" y="4887"/>
                    <a:pt x="70853" y="4893"/>
                  </a:cubicBezTo>
                  <a:cubicBezTo>
                    <a:pt x="70652" y="4993"/>
                    <a:pt x="70427" y="5068"/>
                    <a:pt x="70226" y="5143"/>
                  </a:cubicBezTo>
                  <a:cubicBezTo>
                    <a:pt x="70226" y="5143"/>
                    <a:pt x="70226" y="5118"/>
                    <a:pt x="70226" y="5118"/>
                  </a:cubicBezTo>
                  <a:cubicBezTo>
                    <a:pt x="70326" y="4943"/>
                    <a:pt x="70427" y="4742"/>
                    <a:pt x="70552" y="4567"/>
                  </a:cubicBezTo>
                  <a:cubicBezTo>
                    <a:pt x="70602" y="4492"/>
                    <a:pt x="70577" y="4391"/>
                    <a:pt x="70502" y="4341"/>
                  </a:cubicBezTo>
                  <a:cubicBezTo>
                    <a:pt x="70470" y="4310"/>
                    <a:pt x="70430" y="4296"/>
                    <a:pt x="70390" y="4296"/>
                  </a:cubicBezTo>
                  <a:cubicBezTo>
                    <a:pt x="70335" y="4296"/>
                    <a:pt x="70280" y="4323"/>
                    <a:pt x="70251" y="4366"/>
                  </a:cubicBezTo>
                  <a:cubicBezTo>
                    <a:pt x="70176" y="4492"/>
                    <a:pt x="70101" y="4592"/>
                    <a:pt x="70051" y="4717"/>
                  </a:cubicBezTo>
                  <a:cubicBezTo>
                    <a:pt x="69549" y="3514"/>
                    <a:pt x="68823" y="2462"/>
                    <a:pt x="67845" y="1635"/>
                  </a:cubicBezTo>
                  <a:cubicBezTo>
                    <a:pt x="67469" y="1309"/>
                    <a:pt x="67018" y="1083"/>
                    <a:pt x="66592" y="1058"/>
                  </a:cubicBezTo>
                  <a:cubicBezTo>
                    <a:pt x="66518" y="1051"/>
                    <a:pt x="66447" y="1047"/>
                    <a:pt x="66378" y="1047"/>
                  </a:cubicBezTo>
                  <a:cubicBezTo>
                    <a:pt x="65981" y="1047"/>
                    <a:pt x="65670" y="1167"/>
                    <a:pt x="65414" y="1359"/>
                  </a:cubicBezTo>
                  <a:cubicBezTo>
                    <a:pt x="65439" y="1234"/>
                    <a:pt x="65464" y="1108"/>
                    <a:pt x="65489" y="958"/>
                  </a:cubicBezTo>
                  <a:cubicBezTo>
                    <a:pt x="65514" y="858"/>
                    <a:pt x="65439" y="782"/>
                    <a:pt x="65339" y="757"/>
                  </a:cubicBezTo>
                  <a:cubicBezTo>
                    <a:pt x="65322" y="753"/>
                    <a:pt x="65305" y="751"/>
                    <a:pt x="65290" y="751"/>
                  </a:cubicBezTo>
                  <a:cubicBezTo>
                    <a:pt x="65214" y="751"/>
                    <a:pt x="65159" y="800"/>
                    <a:pt x="65138" y="883"/>
                  </a:cubicBezTo>
                  <a:cubicBezTo>
                    <a:pt x="65088" y="1083"/>
                    <a:pt x="65063" y="1284"/>
                    <a:pt x="65013" y="1484"/>
                  </a:cubicBezTo>
                  <a:cubicBezTo>
                    <a:pt x="64938" y="1459"/>
                    <a:pt x="64863" y="1409"/>
                    <a:pt x="64787" y="1359"/>
                  </a:cubicBezTo>
                  <a:cubicBezTo>
                    <a:pt x="64752" y="1341"/>
                    <a:pt x="64716" y="1333"/>
                    <a:pt x="64683" y="1333"/>
                  </a:cubicBezTo>
                  <a:cubicBezTo>
                    <a:pt x="64622" y="1333"/>
                    <a:pt x="64569" y="1360"/>
                    <a:pt x="64537" y="1409"/>
                  </a:cubicBezTo>
                  <a:cubicBezTo>
                    <a:pt x="64487" y="1484"/>
                    <a:pt x="64512" y="1610"/>
                    <a:pt x="64587" y="1660"/>
                  </a:cubicBezTo>
                  <a:cubicBezTo>
                    <a:pt x="64712" y="1735"/>
                    <a:pt x="64812" y="1785"/>
                    <a:pt x="64938" y="1860"/>
                  </a:cubicBezTo>
                  <a:cubicBezTo>
                    <a:pt x="64662" y="2261"/>
                    <a:pt x="64537" y="2687"/>
                    <a:pt x="64462" y="2913"/>
                  </a:cubicBezTo>
                  <a:cubicBezTo>
                    <a:pt x="63760" y="5068"/>
                    <a:pt x="63785" y="7474"/>
                    <a:pt x="64512" y="9730"/>
                  </a:cubicBezTo>
                  <a:cubicBezTo>
                    <a:pt x="64336" y="9780"/>
                    <a:pt x="64161" y="9830"/>
                    <a:pt x="63985" y="9855"/>
                  </a:cubicBezTo>
                  <a:cubicBezTo>
                    <a:pt x="63885" y="9880"/>
                    <a:pt x="63835" y="9980"/>
                    <a:pt x="63835" y="10056"/>
                  </a:cubicBezTo>
                  <a:cubicBezTo>
                    <a:pt x="63860" y="10156"/>
                    <a:pt x="63935" y="10206"/>
                    <a:pt x="64010" y="10206"/>
                  </a:cubicBezTo>
                  <a:lnTo>
                    <a:pt x="64061" y="10206"/>
                  </a:lnTo>
                  <a:cubicBezTo>
                    <a:pt x="64236" y="10181"/>
                    <a:pt x="64437" y="10131"/>
                    <a:pt x="64612" y="10081"/>
                  </a:cubicBezTo>
                  <a:cubicBezTo>
                    <a:pt x="64687" y="10256"/>
                    <a:pt x="64737" y="10407"/>
                    <a:pt x="64812" y="10582"/>
                  </a:cubicBezTo>
                  <a:lnTo>
                    <a:pt x="64211" y="10958"/>
                  </a:lnTo>
                  <a:cubicBezTo>
                    <a:pt x="64111" y="11008"/>
                    <a:pt x="64086" y="11108"/>
                    <a:pt x="64136" y="11184"/>
                  </a:cubicBezTo>
                  <a:cubicBezTo>
                    <a:pt x="64186" y="11259"/>
                    <a:pt x="64236" y="11284"/>
                    <a:pt x="64286" y="11284"/>
                  </a:cubicBezTo>
                  <a:cubicBezTo>
                    <a:pt x="64336" y="11284"/>
                    <a:pt x="64361" y="11259"/>
                    <a:pt x="64386" y="11259"/>
                  </a:cubicBezTo>
                  <a:lnTo>
                    <a:pt x="64938" y="10908"/>
                  </a:lnTo>
                  <a:cubicBezTo>
                    <a:pt x="65138" y="11334"/>
                    <a:pt x="65339" y="11760"/>
                    <a:pt x="65564" y="12186"/>
                  </a:cubicBezTo>
                  <a:cubicBezTo>
                    <a:pt x="66166" y="13214"/>
                    <a:pt x="66893" y="14141"/>
                    <a:pt x="67695" y="14918"/>
                  </a:cubicBezTo>
                  <a:cubicBezTo>
                    <a:pt x="67168" y="15394"/>
                    <a:pt x="66592" y="15795"/>
                    <a:pt x="65965" y="16146"/>
                  </a:cubicBezTo>
                  <a:lnTo>
                    <a:pt x="65665" y="15945"/>
                  </a:lnTo>
                  <a:cubicBezTo>
                    <a:pt x="65665" y="15895"/>
                    <a:pt x="65640" y="15870"/>
                    <a:pt x="65614" y="15845"/>
                  </a:cubicBezTo>
                  <a:cubicBezTo>
                    <a:pt x="65577" y="15789"/>
                    <a:pt x="65525" y="15761"/>
                    <a:pt x="65459" y="15761"/>
                  </a:cubicBezTo>
                  <a:cubicBezTo>
                    <a:pt x="65437" y="15761"/>
                    <a:pt x="65414" y="15764"/>
                    <a:pt x="65389" y="15770"/>
                  </a:cubicBezTo>
                  <a:cubicBezTo>
                    <a:pt x="65339" y="15795"/>
                    <a:pt x="65264" y="15870"/>
                    <a:pt x="65264" y="15945"/>
                  </a:cubicBezTo>
                  <a:cubicBezTo>
                    <a:pt x="65239" y="15996"/>
                    <a:pt x="65264" y="16121"/>
                    <a:pt x="65389" y="16196"/>
                  </a:cubicBezTo>
                  <a:lnTo>
                    <a:pt x="65614" y="16321"/>
                  </a:lnTo>
                  <a:cubicBezTo>
                    <a:pt x="64230" y="17002"/>
                    <a:pt x="62670" y="17358"/>
                    <a:pt x="61112" y="17358"/>
                  </a:cubicBezTo>
                  <a:cubicBezTo>
                    <a:pt x="59398" y="17358"/>
                    <a:pt x="57686" y="16927"/>
                    <a:pt x="56216" y="16021"/>
                  </a:cubicBezTo>
                  <a:cubicBezTo>
                    <a:pt x="56091" y="15970"/>
                    <a:pt x="55990" y="15895"/>
                    <a:pt x="55890" y="15820"/>
                  </a:cubicBezTo>
                  <a:cubicBezTo>
                    <a:pt x="56742" y="15018"/>
                    <a:pt x="57494" y="14091"/>
                    <a:pt x="58146" y="13063"/>
                  </a:cubicBezTo>
                  <a:cubicBezTo>
                    <a:pt x="58447" y="12587"/>
                    <a:pt x="58697" y="12086"/>
                    <a:pt x="58923" y="11610"/>
                  </a:cubicBezTo>
                  <a:lnTo>
                    <a:pt x="58998" y="11760"/>
                  </a:lnTo>
                  <a:cubicBezTo>
                    <a:pt x="59023" y="11835"/>
                    <a:pt x="59098" y="11860"/>
                    <a:pt x="59173" y="11860"/>
                  </a:cubicBezTo>
                  <a:lnTo>
                    <a:pt x="59249" y="11860"/>
                  </a:lnTo>
                  <a:cubicBezTo>
                    <a:pt x="59324" y="11810"/>
                    <a:pt x="59374" y="11710"/>
                    <a:pt x="59324" y="11610"/>
                  </a:cubicBezTo>
                  <a:lnTo>
                    <a:pt x="59123" y="11209"/>
                  </a:lnTo>
                  <a:lnTo>
                    <a:pt x="60000" y="11083"/>
                  </a:lnTo>
                  <a:cubicBezTo>
                    <a:pt x="60101" y="11083"/>
                    <a:pt x="60151" y="10983"/>
                    <a:pt x="60151" y="10883"/>
                  </a:cubicBezTo>
                  <a:cubicBezTo>
                    <a:pt x="60129" y="10796"/>
                    <a:pt x="60051" y="10728"/>
                    <a:pt x="59981" y="10728"/>
                  </a:cubicBezTo>
                  <a:cubicBezTo>
                    <a:pt x="59971" y="10728"/>
                    <a:pt x="59960" y="10729"/>
                    <a:pt x="59950" y="10732"/>
                  </a:cubicBezTo>
                  <a:lnTo>
                    <a:pt x="59223" y="10833"/>
                  </a:lnTo>
                  <a:cubicBezTo>
                    <a:pt x="60076" y="8552"/>
                    <a:pt x="60151" y="6171"/>
                    <a:pt x="59474" y="3990"/>
                  </a:cubicBezTo>
                  <a:lnTo>
                    <a:pt x="59474" y="3990"/>
                  </a:lnTo>
                  <a:lnTo>
                    <a:pt x="60151" y="4341"/>
                  </a:lnTo>
                  <a:cubicBezTo>
                    <a:pt x="60176" y="4366"/>
                    <a:pt x="60201" y="4366"/>
                    <a:pt x="60226" y="4366"/>
                  </a:cubicBezTo>
                  <a:cubicBezTo>
                    <a:pt x="60301" y="4366"/>
                    <a:pt x="60351" y="4341"/>
                    <a:pt x="60401" y="4266"/>
                  </a:cubicBezTo>
                  <a:cubicBezTo>
                    <a:pt x="60426" y="4191"/>
                    <a:pt x="60401" y="4091"/>
                    <a:pt x="60326" y="4041"/>
                  </a:cubicBezTo>
                  <a:lnTo>
                    <a:pt x="59524" y="3640"/>
                  </a:lnTo>
                  <a:lnTo>
                    <a:pt x="59975" y="3138"/>
                  </a:lnTo>
                  <a:cubicBezTo>
                    <a:pt x="60051" y="3063"/>
                    <a:pt x="60051" y="2938"/>
                    <a:pt x="59975" y="2888"/>
                  </a:cubicBezTo>
                  <a:cubicBezTo>
                    <a:pt x="59938" y="2850"/>
                    <a:pt x="59888" y="2831"/>
                    <a:pt x="59841" y="2831"/>
                  </a:cubicBezTo>
                  <a:cubicBezTo>
                    <a:pt x="59794" y="2831"/>
                    <a:pt x="59750" y="2850"/>
                    <a:pt x="59725" y="2888"/>
                  </a:cubicBezTo>
                  <a:lnTo>
                    <a:pt x="59249" y="3414"/>
                  </a:lnTo>
                  <a:cubicBezTo>
                    <a:pt x="59123" y="3088"/>
                    <a:pt x="58973" y="2762"/>
                    <a:pt x="58822" y="2462"/>
                  </a:cubicBezTo>
                  <a:cubicBezTo>
                    <a:pt x="58472" y="1810"/>
                    <a:pt x="57970" y="1259"/>
                    <a:pt x="57394" y="908"/>
                  </a:cubicBezTo>
                  <a:cubicBezTo>
                    <a:pt x="57569" y="858"/>
                    <a:pt x="57745" y="833"/>
                    <a:pt x="57895" y="833"/>
                  </a:cubicBezTo>
                  <a:cubicBezTo>
                    <a:pt x="57995" y="808"/>
                    <a:pt x="58071" y="732"/>
                    <a:pt x="58071" y="632"/>
                  </a:cubicBezTo>
                  <a:cubicBezTo>
                    <a:pt x="58071" y="532"/>
                    <a:pt x="57970" y="457"/>
                    <a:pt x="57870" y="457"/>
                  </a:cubicBezTo>
                  <a:cubicBezTo>
                    <a:pt x="57569" y="482"/>
                    <a:pt x="57269" y="557"/>
                    <a:pt x="56968" y="632"/>
                  </a:cubicBezTo>
                  <a:cubicBezTo>
                    <a:pt x="56968" y="482"/>
                    <a:pt x="56943" y="356"/>
                    <a:pt x="56918" y="206"/>
                  </a:cubicBezTo>
                  <a:cubicBezTo>
                    <a:pt x="56868" y="31"/>
                    <a:pt x="56742" y="5"/>
                    <a:pt x="56692" y="5"/>
                  </a:cubicBezTo>
                  <a:cubicBezTo>
                    <a:pt x="56682" y="2"/>
                    <a:pt x="56672" y="1"/>
                    <a:pt x="56662" y="1"/>
                  </a:cubicBezTo>
                  <a:close/>
                </a:path>
              </a:pathLst>
            </a:custGeom>
            <a:solidFill>
              <a:srgbClr val="CF8000">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6"/>
            <p:cNvSpPr/>
            <p:nvPr/>
          </p:nvSpPr>
          <p:spPr>
            <a:xfrm>
              <a:off x="5540250" y="2511925"/>
              <a:ext cx="623475" cy="622850"/>
            </a:xfrm>
            <a:custGeom>
              <a:avLst/>
              <a:gdLst/>
              <a:ahLst/>
              <a:cxnLst/>
              <a:rect l="l" t="t" r="r" b="b"/>
              <a:pathLst>
                <a:path w="24939" h="24914" extrusionOk="0">
                  <a:moveTo>
                    <a:pt x="24938" y="1"/>
                  </a:moveTo>
                  <a:lnTo>
                    <a:pt x="1" y="24913"/>
                  </a:lnTo>
                  <a:lnTo>
                    <a:pt x="1054" y="24913"/>
                  </a:lnTo>
                  <a:lnTo>
                    <a:pt x="24938" y="1028"/>
                  </a:lnTo>
                  <a:lnTo>
                    <a:pt x="24938" y="1"/>
                  </a:lnTo>
                  <a:close/>
                </a:path>
              </a:pathLst>
            </a:custGeom>
            <a:solidFill>
              <a:srgbClr val="CF8000">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6"/>
            <p:cNvSpPr/>
            <p:nvPr/>
          </p:nvSpPr>
          <p:spPr>
            <a:xfrm>
              <a:off x="1457525" y="2788875"/>
              <a:ext cx="345900" cy="345900"/>
            </a:xfrm>
            <a:custGeom>
              <a:avLst/>
              <a:gdLst/>
              <a:ahLst/>
              <a:cxnLst/>
              <a:rect l="l" t="t" r="r" b="b"/>
              <a:pathLst>
                <a:path w="13836" h="13836" extrusionOk="0">
                  <a:moveTo>
                    <a:pt x="1" y="1"/>
                  </a:moveTo>
                  <a:lnTo>
                    <a:pt x="1" y="1028"/>
                  </a:lnTo>
                  <a:lnTo>
                    <a:pt x="12808" y="13835"/>
                  </a:lnTo>
                  <a:lnTo>
                    <a:pt x="13835" y="13835"/>
                  </a:lnTo>
                  <a:lnTo>
                    <a:pt x="1" y="1"/>
                  </a:lnTo>
                  <a:close/>
                </a:path>
              </a:pathLst>
            </a:custGeom>
            <a:solidFill>
              <a:srgbClr val="CF8000">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8" name="Google Shape;1148;p16"/>
          <p:cNvSpPr txBox="1">
            <a:spLocks noGrp="1"/>
          </p:cNvSpPr>
          <p:nvPr>
            <p:ph type="body" idx="1"/>
          </p:nvPr>
        </p:nvSpPr>
        <p:spPr>
          <a:xfrm>
            <a:off x="713100" y="1932075"/>
            <a:ext cx="3678300" cy="1718100"/>
          </a:xfrm>
          <a:prstGeom prst="rect">
            <a:avLst/>
          </a:prstGeom>
        </p:spPr>
        <p:txBody>
          <a:bodyPr spcFirstLastPara="1" wrap="square" lIns="91425" tIns="91425" rIns="91425" bIns="91425" anchor="b" anchorCtr="0">
            <a:noAutofit/>
          </a:bodyPr>
          <a:lstStyle>
            <a:lvl1pPr marL="457200" lvl="0" indent="-304800" rtl="0">
              <a:lnSpc>
                <a:spcPct val="100000"/>
              </a:lnSpc>
              <a:spcBef>
                <a:spcPts val="0"/>
              </a:spcBef>
              <a:spcAft>
                <a:spcPts val="0"/>
              </a:spcAft>
              <a:buSzPts val="1200"/>
              <a:buChar char="●"/>
              <a:defRPr sz="1250"/>
            </a:lvl1pPr>
            <a:lvl2pPr marL="914400" lvl="1" indent="-304800" rtl="0">
              <a:lnSpc>
                <a:spcPct val="115000"/>
              </a:lnSpc>
              <a:spcBef>
                <a:spcPts val="0"/>
              </a:spcBef>
              <a:spcAft>
                <a:spcPts val="0"/>
              </a:spcAft>
              <a:buSzPts val="1200"/>
              <a:buFont typeface="Roboto Condensed"/>
              <a:buChar char="○"/>
              <a:defRPr/>
            </a:lvl2pPr>
            <a:lvl3pPr marL="1371600" lvl="2" indent="-304800" rtl="0">
              <a:lnSpc>
                <a:spcPct val="115000"/>
              </a:lnSpc>
              <a:spcBef>
                <a:spcPts val="1600"/>
              </a:spcBef>
              <a:spcAft>
                <a:spcPts val="0"/>
              </a:spcAft>
              <a:buSzPts val="1200"/>
              <a:buFont typeface="Roboto Condensed"/>
              <a:buChar char="■"/>
              <a:defRPr/>
            </a:lvl3pPr>
            <a:lvl4pPr marL="1828800" lvl="3" indent="-304800" rtl="0">
              <a:lnSpc>
                <a:spcPct val="115000"/>
              </a:lnSpc>
              <a:spcBef>
                <a:spcPts val="1600"/>
              </a:spcBef>
              <a:spcAft>
                <a:spcPts val="0"/>
              </a:spcAft>
              <a:buSzPts val="1200"/>
              <a:buFont typeface="Roboto Condensed"/>
              <a:buChar char="●"/>
              <a:defRPr/>
            </a:lvl4pPr>
            <a:lvl5pPr marL="2286000" lvl="4" indent="-304800" rtl="0">
              <a:lnSpc>
                <a:spcPct val="115000"/>
              </a:lnSpc>
              <a:spcBef>
                <a:spcPts val="1600"/>
              </a:spcBef>
              <a:spcAft>
                <a:spcPts val="0"/>
              </a:spcAft>
              <a:buSzPts val="1200"/>
              <a:buFont typeface="Roboto Condensed"/>
              <a:buChar char="○"/>
              <a:defRPr/>
            </a:lvl5pPr>
            <a:lvl6pPr marL="2743200" lvl="5" indent="-304800" rtl="0">
              <a:lnSpc>
                <a:spcPct val="115000"/>
              </a:lnSpc>
              <a:spcBef>
                <a:spcPts val="1600"/>
              </a:spcBef>
              <a:spcAft>
                <a:spcPts val="0"/>
              </a:spcAft>
              <a:buSzPts val="1200"/>
              <a:buFont typeface="Roboto Condensed"/>
              <a:buChar char="■"/>
              <a:defRPr/>
            </a:lvl6pPr>
            <a:lvl7pPr marL="3200400" lvl="6" indent="-304800" rtl="0">
              <a:lnSpc>
                <a:spcPct val="115000"/>
              </a:lnSpc>
              <a:spcBef>
                <a:spcPts val="1600"/>
              </a:spcBef>
              <a:spcAft>
                <a:spcPts val="0"/>
              </a:spcAft>
              <a:buSzPts val="1200"/>
              <a:buFont typeface="Roboto Condensed"/>
              <a:buChar char="●"/>
              <a:defRPr/>
            </a:lvl7pPr>
            <a:lvl8pPr marL="3657600" lvl="7" indent="-304800" rtl="0">
              <a:lnSpc>
                <a:spcPct val="115000"/>
              </a:lnSpc>
              <a:spcBef>
                <a:spcPts val="1600"/>
              </a:spcBef>
              <a:spcAft>
                <a:spcPts val="0"/>
              </a:spcAft>
              <a:buSzPts val="1200"/>
              <a:buFont typeface="Roboto Condensed"/>
              <a:buChar char="○"/>
              <a:defRPr/>
            </a:lvl8pPr>
            <a:lvl9pPr marL="4114800" lvl="8" indent="-304800" rtl="0">
              <a:lnSpc>
                <a:spcPct val="115000"/>
              </a:lnSpc>
              <a:spcBef>
                <a:spcPts val="1600"/>
              </a:spcBef>
              <a:spcAft>
                <a:spcPts val="1600"/>
              </a:spcAft>
              <a:buSzPts val="1200"/>
              <a:buFont typeface="Roboto Condensed"/>
              <a:buChar char="■"/>
              <a:defRPr/>
            </a:lvl9pPr>
          </a:lstStyle>
          <a:p>
            <a:endParaRPr/>
          </a:p>
        </p:txBody>
      </p:sp>
      <p:sp>
        <p:nvSpPr>
          <p:cNvPr id="1149" name="Google Shape;1149;p16"/>
          <p:cNvSpPr txBox="1">
            <a:spLocks noGrp="1"/>
          </p:cNvSpPr>
          <p:nvPr>
            <p:ph type="body" idx="2"/>
          </p:nvPr>
        </p:nvSpPr>
        <p:spPr>
          <a:xfrm>
            <a:off x="4752525" y="1932075"/>
            <a:ext cx="3678300" cy="2672100"/>
          </a:xfrm>
          <a:prstGeom prst="rect">
            <a:avLst/>
          </a:prstGeom>
        </p:spPr>
        <p:txBody>
          <a:bodyPr spcFirstLastPara="1" wrap="square" lIns="91425" tIns="91425" rIns="91425" bIns="91425" anchor="b" anchorCtr="0">
            <a:noAutofit/>
          </a:bodyPr>
          <a:lstStyle>
            <a:lvl1pPr marL="457200" lvl="0" indent="-304800" rtl="0">
              <a:lnSpc>
                <a:spcPct val="100000"/>
              </a:lnSpc>
              <a:spcBef>
                <a:spcPts val="0"/>
              </a:spcBef>
              <a:spcAft>
                <a:spcPts val="0"/>
              </a:spcAft>
              <a:buClr>
                <a:schemeClr val="dk1"/>
              </a:buClr>
              <a:buSzPts val="1200"/>
              <a:buChar char="●"/>
              <a:defRPr sz="2500">
                <a:solidFill>
                  <a:schemeClr val="dk1"/>
                </a:solidFill>
                <a:latin typeface="Bebas Neue"/>
                <a:ea typeface="Bebas Neue"/>
                <a:cs typeface="Bebas Neue"/>
                <a:sym typeface="Bebas Neue"/>
              </a:defRPr>
            </a:lvl1pPr>
            <a:lvl2pPr marL="914400" lvl="1" indent="-304800" rtl="0">
              <a:lnSpc>
                <a:spcPct val="115000"/>
              </a:lnSpc>
              <a:spcBef>
                <a:spcPts val="0"/>
              </a:spcBef>
              <a:spcAft>
                <a:spcPts val="0"/>
              </a:spcAft>
              <a:buSzPts val="1200"/>
              <a:buFont typeface="Roboto Condensed"/>
              <a:buChar char="○"/>
              <a:defRPr/>
            </a:lvl2pPr>
            <a:lvl3pPr marL="1371600" lvl="2" indent="-304800" rtl="0">
              <a:lnSpc>
                <a:spcPct val="115000"/>
              </a:lnSpc>
              <a:spcBef>
                <a:spcPts val="1600"/>
              </a:spcBef>
              <a:spcAft>
                <a:spcPts val="0"/>
              </a:spcAft>
              <a:buSzPts val="1200"/>
              <a:buFont typeface="Roboto Condensed"/>
              <a:buChar char="■"/>
              <a:defRPr/>
            </a:lvl3pPr>
            <a:lvl4pPr marL="1828800" lvl="3" indent="-304800" rtl="0">
              <a:lnSpc>
                <a:spcPct val="115000"/>
              </a:lnSpc>
              <a:spcBef>
                <a:spcPts val="1600"/>
              </a:spcBef>
              <a:spcAft>
                <a:spcPts val="0"/>
              </a:spcAft>
              <a:buSzPts val="1200"/>
              <a:buFont typeface="Roboto Condensed"/>
              <a:buChar char="●"/>
              <a:defRPr/>
            </a:lvl4pPr>
            <a:lvl5pPr marL="2286000" lvl="4" indent="-304800" rtl="0">
              <a:lnSpc>
                <a:spcPct val="115000"/>
              </a:lnSpc>
              <a:spcBef>
                <a:spcPts val="1600"/>
              </a:spcBef>
              <a:spcAft>
                <a:spcPts val="0"/>
              </a:spcAft>
              <a:buSzPts val="1200"/>
              <a:buFont typeface="Roboto Condensed"/>
              <a:buChar char="○"/>
              <a:defRPr/>
            </a:lvl5pPr>
            <a:lvl6pPr marL="2743200" lvl="5" indent="-304800" rtl="0">
              <a:lnSpc>
                <a:spcPct val="115000"/>
              </a:lnSpc>
              <a:spcBef>
                <a:spcPts val="1600"/>
              </a:spcBef>
              <a:spcAft>
                <a:spcPts val="0"/>
              </a:spcAft>
              <a:buSzPts val="1200"/>
              <a:buFont typeface="Roboto Condensed"/>
              <a:buChar char="■"/>
              <a:defRPr/>
            </a:lvl6pPr>
            <a:lvl7pPr marL="3200400" lvl="6" indent="-304800" rtl="0">
              <a:lnSpc>
                <a:spcPct val="115000"/>
              </a:lnSpc>
              <a:spcBef>
                <a:spcPts val="1600"/>
              </a:spcBef>
              <a:spcAft>
                <a:spcPts val="0"/>
              </a:spcAft>
              <a:buSzPts val="1200"/>
              <a:buFont typeface="Roboto Condensed"/>
              <a:buChar char="●"/>
              <a:defRPr/>
            </a:lvl7pPr>
            <a:lvl8pPr marL="3657600" lvl="7" indent="-304800" rtl="0">
              <a:lnSpc>
                <a:spcPct val="115000"/>
              </a:lnSpc>
              <a:spcBef>
                <a:spcPts val="1600"/>
              </a:spcBef>
              <a:spcAft>
                <a:spcPts val="0"/>
              </a:spcAft>
              <a:buSzPts val="1200"/>
              <a:buFont typeface="Roboto Condensed"/>
              <a:buChar char="○"/>
              <a:defRPr/>
            </a:lvl8pPr>
            <a:lvl9pPr marL="4114800" lvl="8" indent="-304800" rtl="0">
              <a:lnSpc>
                <a:spcPct val="115000"/>
              </a:lnSpc>
              <a:spcBef>
                <a:spcPts val="1600"/>
              </a:spcBef>
              <a:spcAft>
                <a:spcPts val="1600"/>
              </a:spcAft>
              <a:buSzPts val="1200"/>
              <a:buFont typeface="Roboto Condensed"/>
              <a:buChar char="■"/>
              <a:defRPr/>
            </a:lvl9pPr>
          </a:lstStyle>
          <a:p>
            <a:endParaRPr/>
          </a:p>
        </p:txBody>
      </p:sp>
      <p:sp>
        <p:nvSpPr>
          <p:cNvPr id="1150" name="Google Shape;1150;p1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151" name="Google Shape;1151;p16"/>
          <p:cNvGrpSpPr/>
          <p:nvPr/>
        </p:nvGrpSpPr>
        <p:grpSpPr>
          <a:xfrm flipH="1">
            <a:off x="-234378" y="4343426"/>
            <a:ext cx="9871866" cy="1204461"/>
            <a:chOff x="4270225" y="4546400"/>
            <a:chExt cx="2660450" cy="324600"/>
          </a:xfrm>
        </p:grpSpPr>
        <p:sp>
          <p:nvSpPr>
            <p:cNvPr id="1152" name="Google Shape;1152;p16"/>
            <p:cNvSpPr/>
            <p:nvPr/>
          </p:nvSpPr>
          <p:spPr>
            <a:xfrm>
              <a:off x="4270225" y="4648525"/>
              <a:ext cx="2660450" cy="222475"/>
            </a:xfrm>
            <a:custGeom>
              <a:avLst/>
              <a:gdLst/>
              <a:ahLst/>
              <a:cxnLst/>
              <a:rect l="l" t="t" r="r" b="b"/>
              <a:pathLst>
                <a:path w="106418" h="8899" extrusionOk="0">
                  <a:moveTo>
                    <a:pt x="1" y="1"/>
                  </a:moveTo>
                  <a:lnTo>
                    <a:pt x="1" y="8898"/>
                  </a:lnTo>
                  <a:lnTo>
                    <a:pt x="106417" y="8898"/>
                  </a:lnTo>
                  <a:lnTo>
                    <a:pt x="1064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6"/>
            <p:cNvSpPr/>
            <p:nvPr/>
          </p:nvSpPr>
          <p:spPr>
            <a:xfrm>
              <a:off x="4363575" y="4618250"/>
              <a:ext cx="63950" cy="38450"/>
            </a:xfrm>
            <a:custGeom>
              <a:avLst/>
              <a:gdLst/>
              <a:ahLst/>
              <a:cxnLst/>
              <a:rect l="l" t="t" r="r" b="b"/>
              <a:pathLst>
                <a:path w="2558" h="1538" extrusionOk="0">
                  <a:moveTo>
                    <a:pt x="404" y="0"/>
                  </a:moveTo>
                  <a:cubicBezTo>
                    <a:pt x="276" y="0"/>
                    <a:pt x="142" y="11"/>
                    <a:pt x="1" y="34"/>
                  </a:cubicBezTo>
                  <a:cubicBezTo>
                    <a:pt x="1" y="34"/>
                    <a:pt x="1580" y="159"/>
                    <a:pt x="1931" y="1538"/>
                  </a:cubicBezTo>
                  <a:lnTo>
                    <a:pt x="2557" y="1538"/>
                  </a:lnTo>
                  <a:cubicBezTo>
                    <a:pt x="2557" y="1538"/>
                    <a:pt x="1938" y="0"/>
                    <a:pt x="4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6"/>
            <p:cNvSpPr/>
            <p:nvPr/>
          </p:nvSpPr>
          <p:spPr>
            <a:xfrm>
              <a:off x="4411825" y="4602850"/>
              <a:ext cx="72100" cy="53850"/>
            </a:xfrm>
            <a:custGeom>
              <a:avLst/>
              <a:gdLst/>
              <a:ahLst/>
              <a:cxnLst/>
              <a:rect l="l" t="t" r="r" b="b"/>
              <a:pathLst>
                <a:path w="2884" h="2154" extrusionOk="0">
                  <a:moveTo>
                    <a:pt x="1920" y="1"/>
                  </a:moveTo>
                  <a:cubicBezTo>
                    <a:pt x="1137" y="1"/>
                    <a:pt x="529" y="879"/>
                    <a:pt x="1" y="2154"/>
                  </a:cubicBezTo>
                  <a:lnTo>
                    <a:pt x="803" y="2154"/>
                  </a:lnTo>
                  <a:cubicBezTo>
                    <a:pt x="803" y="2154"/>
                    <a:pt x="1101" y="236"/>
                    <a:pt x="2258" y="236"/>
                  </a:cubicBezTo>
                  <a:cubicBezTo>
                    <a:pt x="2444" y="236"/>
                    <a:pt x="2651" y="285"/>
                    <a:pt x="2883" y="399"/>
                  </a:cubicBezTo>
                  <a:cubicBezTo>
                    <a:pt x="2534" y="125"/>
                    <a:pt x="2214" y="1"/>
                    <a:pt x="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6"/>
            <p:cNvSpPr/>
            <p:nvPr/>
          </p:nvSpPr>
          <p:spPr>
            <a:xfrm>
              <a:off x="4388650" y="4575225"/>
              <a:ext cx="40750" cy="81475"/>
            </a:xfrm>
            <a:custGeom>
              <a:avLst/>
              <a:gdLst/>
              <a:ahLst/>
              <a:cxnLst/>
              <a:rect l="l" t="t" r="r" b="b"/>
              <a:pathLst>
                <a:path w="1630" h="3259" extrusionOk="0">
                  <a:moveTo>
                    <a:pt x="1" y="0"/>
                  </a:moveTo>
                  <a:cubicBezTo>
                    <a:pt x="1" y="1"/>
                    <a:pt x="1078" y="2808"/>
                    <a:pt x="1028" y="3259"/>
                  </a:cubicBezTo>
                  <a:lnTo>
                    <a:pt x="1630" y="3259"/>
                  </a:lnTo>
                  <a:cubicBezTo>
                    <a:pt x="1630" y="3259"/>
                    <a:pt x="1554" y="928"/>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6"/>
            <p:cNvSpPr/>
            <p:nvPr/>
          </p:nvSpPr>
          <p:spPr>
            <a:xfrm>
              <a:off x="5052200" y="4626575"/>
              <a:ext cx="29450" cy="30125"/>
            </a:xfrm>
            <a:custGeom>
              <a:avLst/>
              <a:gdLst/>
              <a:ahLst/>
              <a:cxnLst/>
              <a:rect l="l" t="t" r="r" b="b"/>
              <a:pathLst>
                <a:path w="1178" h="1205" extrusionOk="0">
                  <a:moveTo>
                    <a:pt x="58" y="0"/>
                  </a:moveTo>
                  <a:cubicBezTo>
                    <a:pt x="39" y="0"/>
                    <a:pt x="20" y="1"/>
                    <a:pt x="0" y="2"/>
                  </a:cubicBezTo>
                  <a:cubicBezTo>
                    <a:pt x="0" y="2"/>
                    <a:pt x="802" y="227"/>
                    <a:pt x="852" y="1155"/>
                  </a:cubicBezTo>
                  <a:lnTo>
                    <a:pt x="1178" y="1205"/>
                  </a:lnTo>
                  <a:cubicBezTo>
                    <a:pt x="1178" y="1205"/>
                    <a:pt x="1009" y="0"/>
                    <a:pt x="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6"/>
            <p:cNvSpPr/>
            <p:nvPr/>
          </p:nvSpPr>
          <p:spPr>
            <a:xfrm>
              <a:off x="5073500" y="4624350"/>
              <a:ext cx="42625" cy="32975"/>
            </a:xfrm>
            <a:custGeom>
              <a:avLst/>
              <a:gdLst/>
              <a:ahLst/>
              <a:cxnLst/>
              <a:rect l="l" t="t" r="r" b="b"/>
              <a:pathLst>
                <a:path w="1705" h="1319" extrusionOk="0">
                  <a:moveTo>
                    <a:pt x="1163" y="0"/>
                  </a:moveTo>
                  <a:cubicBezTo>
                    <a:pt x="769" y="0"/>
                    <a:pt x="379" y="504"/>
                    <a:pt x="0" y="1244"/>
                  </a:cubicBezTo>
                  <a:lnTo>
                    <a:pt x="401" y="1319"/>
                  </a:lnTo>
                  <a:cubicBezTo>
                    <a:pt x="401" y="1319"/>
                    <a:pt x="747" y="179"/>
                    <a:pt x="1323" y="179"/>
                  </a:cubicBezTo>
                  <a:cubicBezTo>
                    <a:pt x="1441" y="179"/>
                    <a:pt x="1568" y="226"/>
                    <a:pt x="1704" y="341"/>
                  </a:cubicBezTo>
                  <a:cubicBezTo>
                    <a:pt x="1524" y="105"/>
                    <a:pt x="1343" y="0"/>
                    <a:pt x="11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6"/>
            <p:cNvSpPr/>
            <p:nvPr/>
          </p:nvSpPr>
          <p:spPr>
            <a:xfrm>
              <a:off x="5070350" y="4600275"/>
              <a:ext cx="17575" cy="57050"/>
            </a:xfrm>
            <a:custGeom>
              <a:avLst/>
              <a:gdLst/>
              <a:ahLst/>
              <a:cxnLst/>
              <a:rect l="l" t="t" r="r" b="b"/>
              <a:pathLst>
                <a:path w="703" h="2282" extrusionOk="0">
                  <a:moveTo>
                    <a:pt x="1" y="1"/>
                  </a:moveTo>
                  <a:cubicBezTo>
                    <a:pt x="1" y="1"/>
                    <a:pt x="251" y="1906"/>
                    <a:pt x="176" y="2232"/>
                  </a:cubicBezTo>
                  <a:lnTo>
                    <a:pt x="477" y="2282"/>
                  </a:lnTo>
                  <a:cubicBezTo>
                    <a:pt x="477" y="2282"/>
                    <a:pt x="703" y="728"/>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6"/>
            <p:cNvSpPr/>
            <p:nvPr/>
          </p:nvSpPr>
          <p:spPr>
            <a:xfrm>
              <a:off x="6680647" y="4609675"/>
              <a:ext cx="48250" cy="56425"/>
            </a:xfrm>
            <a:custGeom>
              <a:avLst/>
              <a:gdLst/>
              <a:ahLst/>
              <a:cxnLst/>
              <a:rect l="l" t="t" r="r" b="b"/>
              <a:pathLst>
                <a:path w="1930" h="2257" extrusionOk="0">
                  <a:moveTo>
                    <a:pt x="1930" y="1"/>
                  </a:moveTo>
                  <a:lnTo>
                    <a:pt x="1930" y="1"/>
                  </a:lnTo>
                  <a:cubicBezTo>
                    <a:pt x="75" y="302"/>
                    <a:pt x="0" y="2257"/>
                    <a:pt x="0" y="2257"/>
                  </a:cubicBezTo>
                  <a:lnTo>
                    <a:pt x="576" y="2056"/>
                  </a:lnTo>
                  <a:cubicBezTo>
                    <a:pt x="476" y="628"/>
                    <a:pt x="1930" y="1"/>
                    <a:pt x="19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6"/>
            <p:cNvSpPr/>
            <p:nvPr/>
          </p:nvSpPr>
          <p:spPr>
            <a:xfrm>
              <a:off x="6612972" y="4623750"/>
              <a:ext cx="82100" cy="43600"/>
            </a:xfrm>
            <a:custGeom>
              <a:avLst/>
              <a:gdLst/>
              <a:ahLst/>
              <a:cxnLst/>
              <a:rect l="l" t="t" r="r" b="b"/>
              <a:pathLst>
                <a:path w="3284" h="1744" extrusionOk="0">
                  <a:moveTo>
                    <a:pt x="1124" y="1"/>
                  </a:moveTo>
                  <a:cubicBezTo>
                    <a:pt x="721" y="1"/>
                    <a:pt x="344" y="225"/>
                    <a:pt x="0" y="741"/>
                  </a:cubicBezTo>
                  <a:cubicBezTo>
                    <a:pt x="295" y="447"/>
                    <a:pt x="583" y="332"/>
                    <a:pt x="854" y="332"/>
                  </a:cubicBezTo>
                  <a:cubicBezTo>
                    <a:pt x="1803" y="332"/>
                    <a:pt x="2532" y="1744"/>
                    <a:pt x="2532" y="1744"/>
                  </a:cubicBezTo>
                  <a:lnTo>
                    <a:pt x="3283" y="1493"/>
                  </a:lnTo>
                  <a:cubicBezTo>
                    <a:pt x="2508" y="593"/>
                    <a:pt x="1780" y="1"/>
                    <a:pt x="1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6"/>
            <p:cNvSpPr/>
            <p:nvPr/>
          </p:nvSpPr>
          <p:spPr>
            <a:xfrm>
              <a:off x="6661222" y="4576475"/>
              <a:ext cx="31975" cy="90250"/>
            </a:xfrm>
            <a:custGeom>
              <a:avLst/>
              <a:gdLst/>
              <a:ahLst/>
              <a:cxnLst/>
              <a:rect l="l" t="t" r="r" b="b"/>
              <a:pathLst>
                <a:path w="1279" h="3610" extrusionOk="0">
                  <a:moveTo>
                    <a:pt x="1178" y="1"/>
                  </a:moveTo>
                  <a:lnTo>
                    <a:pt x="1178" y="1"/>
                  </a:lnTo>
                  <a:cubicBezTo>
                    <a:pt x="0" y="1354"/>
                    <a:pt x="702" y="3610"/>
                    <a:pt x="702" y="3610"/>
                  </a:cubicBezTo>
                  <a:lnTo>
                    <a:pt x="1278" y="3409"/>
                  </a:lnTo>
                  <a:cubicBezTo>
                    <a:pt x="1078" y="2983"/>
                    <a:pt x="1178" y="1"/>
                    <a:pt x="11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6"/>
            <p:cNvSpPr/>
            <p:nvPr/>
          </p:nvSpPr>
          <p:spPr>
            <a:xfrm>
              <a:off x="5491425" y="4624625"/>
              <a:ext cx="59525" cy="44600"/>
            </a:xfrm>
            <a:custGeom>
              <a:avLst/>
              <a:gdLst/>
              <a:ahLst/>
              <a:cxnLst/>
              <a:rect l="l" t="t" r="r" b="b"/>
              <a:pathLst>
                <a:path w="2381" h="1784" extrusionOk="0">
                  <a:moveTo>
                    <a:pt x="2237" y="1"/>
                  </a:moveTo>
                  <a:cubicBezTo>
                    <a:pt x="476" y="1"/>
                    <a:pt x="0" y="1784"/>
                    <a:pt x="0" y="1784"/>
                  </a:cubicBezTo>
                  <a:lnTo>
                    <a:pt x="627" y="1734"/>
                  </a:lnTo>
                  <a:cubicBezTo>
                    <a:pt x="827" y="305"/>
                    <a:pt x="2381" y="4"/>
                    <a:pt x="2381" y="4"/>
                  </a:cubicBezTo>
                  <a:cubicBezTo>
                    <a:pt x="2332" y="2"/>
                    <a:pt x="2284" y="1"/>
                    <a:pt x="22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6"/>
            <p:cNvSpPr/>
            <p:nvPr/>
          </p:nvSpPr>
          <p:spPr>
            <a:xfrm>
              <a:off x="5430625" y="4619300"/>
              <a:ext cx="76475" cy="50550"/>
            </a:xfrm>
            <a:custGeom>
              <a:avLst/>
              <a:gdLst/>
              <a:ahLst/>
              <a:cxnLst/>
              <a:rect l="l" t="t" r="r" b="b"/>
              <a:pathLst>
                <a:path w="3059" h="2022" extrusionOk="0">
                  <a:moveTo>
                    <a:pt x="1028" y="0"/>
                  </a:moveTo>
                  <a:cubicBezTo>
                    <a:pt x="700" y="0"/>
                    <a:pt x="359" y="160"/>
                    <a:pt x="1" y="518"/>
                  </a:cubicBezTo>
                  <a:cubicBezTo>
                    <a:pt x="267" y="345"/>
                    <a:pt x="508" y="273"/>
                    <a:pt x="724" y="273"/>
                  </a:cubicBezTo>
                  <a:cubicBezTo>
                    <a:pt x="1789" y="273"/>
                    <a:pt x="2257" y="2022"/>
                    <a:pt x="2257" y="2022"/>
                  </a:cubicBezTo>
                  <a:lnTo>
                    <a:pt x="3059" y="1947"/>
                  </a:lnTo>
                  <a:cubicBezTo>
                    <a:pt x="2419" y="789"/>
                    <a:pt x="1756" y="0"/>
                    <a:pt x="10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6"/>
            <p:cNvSpPr/>
            <p:nvPr/>
          </p:nvSpPr>
          <p:spPr>
            <a:xfrm>
              <a:off x="5485150" y="4584000"/>
              <a:ext cx="35725" cy="85850"/>
            </a:xfrm>
            <a:custGeom>
              <a:avLst/>
              <a:gdLst/>
              <a:ahLst/>
              <a:cxnLst/>
              <a:rect l="l" t="t" r="r" b="b"/>
              <a:pathLst>
                <a:path w="1429" h="3434" extrusionOk="0">
                  <a:moveTo>
                    <a:pt x="1429" y="0"/>
                  </a:moveTo>
                  <a:cubicBezTo>
                    <a:pt x="0" y="1103"/>
                    <a:pt x="176" y="3434"/>
                    <a:pt x="176" y="3434"/>
                  </a:cubicBezTo>
                  <a:lnTo>
                    <a:pt x="777" y="3359"/>
                  </a:lnTo>
                  <a:cubicBezTo>
                    <a:pt x="677" y="2908"/>
                    <a:pt x="1429" y="1"/>
                    <a:pt x="14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6"/>
            <p:cNvSpPr/>
            <p:nvPr/>
          </p:nvSpPr>
          <p:spPr>
            <a:xfrm>
              <a:off x="6180025" y="4626575"/>
              <a:ext cx="29450" cy="30125"/>
            </a:xfrm>
            <a:custGeom>
              <a:avLst/>
              <a:gdLst/>
              <a:ahLst/>
              <a:cxnLst/>
              <a:rect l="l" t="t" r="r" b="b"/>
              <a:pathLst>
                <a:path w="1178" h="1205" extrusionOk="0">
                  <a:moveTo>
                    <a:pt x="1120" y="0"/>
                  </a:moveTo>
                  <a:cubicBezTo>
                    <a:pt x="169" y="0"/>
                    <a:pt x="0" y="1205"/>
                    <a:pt x="0" y="1205"/>
                  </a:cubicBezTo>
                  <a:lnTo>
                    <a:pt x="326" y="1155"/>
                  </a:lnTo>
                  <a:cubicBezTo>
                    <a:pt x="376" y="227"/>
                    <a:pt x="1178" y="2"/>
                    <a:pt x="1178" y="2"/>
                  </a:cubicBezTo>
                  <a:cubicBezTo>
                    <a:pt x="1158" y="1"/>
                    <a:pt x="1139" y="0"/>
                    <a:pt x="1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6"/>
            <p:cNvSpPr/>
            <p:nvPr/>
          </p:nvSpPr>
          <p:spPr>
            <a:xfrm>
              <a:off x="6145550" y="4624350"/>
              <a:ext cx="42625" cy="32975"/>
            </a:xfrm>
            <a:custGeom>
              <a:avLst/>
              <a:gdLst/>
              <a:ahLst/>
              <a:cxnLst/>
              <a:rect l="l" t="t" r="r" b="b"/>
              <a:pathLst>
                <a:path w="1705" h="1319" extrusionOk="0">
                  <a:moveTo>
                    <a:pt x="537" y="0"/>
                  </a:moveTo>
                  <a:cubicBezTo>
                    <a:pt x="360" y="0"/>
                    <a:pt x="181" y="105"/>
                    <a:pt x="1" y="341"/>
                  </a:cubicBezTo>
                  <a:cubicBezTo>
                    <a:pt x="137" y="226"/>
                    <a:pt x="264" y="179"/>
                    <a:pt x="380" y="179"/>
                  </a:cubicBezTo>
                  <a:cubicBezTo>
                    <a:pt x="951" y="179"/>
                    <a:pt x="1279" y="1319"/>
                    <a:pt x="1279" y="1319"/>
                  </a:cubicBezTo>
                  <a:lnTo>
                    <a:pt x="1705" y="1244"/>
                  </a:lnTo>
                  <a:cubicBezTo>
                    <a:pt x="1309" y="504"/>
                    <a:pt x="925" y="0"/>
                    <a:pt x="5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6"/>
            <p:cNvSpPr/>
            <p:nvPr/>
          </p:nvSpPr>
          <p:spPr>
            <a:xfrm>
              <a:off x="6173750" y="4600275"/>
              <a:ext cx="17575" cy="57050"/>
            </a:xfrm>
            <a:custGeom>
              <a:avLst/>
              <a:gdLst/>
              <a:ahLst/>
              <a:cxnLst/>
              <a:rect l="l" t="t" r="r" b="b"/>
              <a:pathLst>
                <a:path w="703" h="2282" extrusionOk="0">
                  <a:moveTo>
                    <a:pt x="702" y="1"/>
                  </a:moveTo>
                  <a:lnTo>
                    <a:pt x="702" y="1"/>
                  </a:lnTo>
                  <a:cubicBezTo>
                    <a:pt x="0" y="728"/>
                    <a:pt x="201" y="2282"/>
                    <a:pt x="201" y="2282"/>
                  </a:cubicBezTo>
                  <a:lnTo>
                    <a:pt x="527" y="2232"/>
                  </a:lnTo>
                  <a:cubicBezTo>
                    <a:pt x="452" y="1906"/>
                    <a:pt x="702" y="1"/>
                    <a:pt x="7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6"/>
            <p:cNvSpPr/>
            <p:nvPr/>
          </p:nvSpPr>
          <p:spPr>
            <a:xfrm>
              <a:off x="4504576" y="4546400"/>
              <a:ext cx="193625" cy="146025"/>
            </a:xfrm>
            <a:custGeom>
              <a:avLst/>
              <a:gdLst/>
              <a:ahLst/>
              <a:cxnLst/>
              <a:rect l="l" t="t" r="r" b="b"/>
              <a:pathLst>
                <a:path w="7745" h="5841" extrusionOk="0">
                  <a:moveTo>
                    <a:pt x="2833" y="1"/>
                  </a:moveTo>
                  <a:lnTo>
                    <a:pt x="1454" y="2732"/>
                  </a:lnTo>
                  <a:lnTo>
                    <a:pt x="1454" y="3810"/>
                  </a:lnTo>
                  <a:lnTo>
                    <a:pt x="1" y="4913"/>
                  </a:lnTo>
                  <a:lnTo>
                    <a:pt x="2056" y="5840"/>
                  </a:lnTo>
                  <a:lnTo>
                    <a:pt x="7319" y="4437"/>
                  </a:lnTo>
                  <a:lnTo>
                    <a:pt x="7745" y="1880"/>
                  </a:lnTo>
                  <a:lnTo>
                    <a:pt x="5565" y="377"/>
                  </a:lnTo>
                  <a:lnTo>
                    <a:pt x="28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6"/>
            <p:cNvSpPr/>
            <p:nvPr/>
          </p:nvSpPr>
          <p:spPr>
            <a:xfrm>
              <a:off x="4744771" y="4599650"/>
              <a:ext cx="208050" cy="139750"/>
            </a:xfrm>
            <a:custGeom>
              <a:avLst/>
              <a:gdLst/>
              <a:ahLst/>
              <a:cxnLst/>
              <a:rect l="l" t="t" r="r" b="b"/>
              <a:pathLst>
                <a:path w="8322" h="5590" extrusionOk="0">
                  <a:moveTo>
                    <a:pt x="4236" y="1"/>
                  </a:moveTo>
                  <a:lnTo>
                    <a:pt x="2080" y="2156"/>
                  </a:lnTo>
                  <a:lnTo>
                    <a:pt x="1730" y="3184"/>
                  </a:lnTo>
                  <a:lnTo>
                    <a:pt x="0" y="3760"/>
                  </a:lnTo>
                  <a:lnTo>
                    <a:pt x="1679" y="5289"/>
                  </a:lnTo>
                  <a:lnTo>
                    <a:pt x="7118" y="5590"/>
                  </a:lnTo>
                  <a:lnTo>
                    <a:pt x="8321" y="3309"/>
                  </a:lnTo>
                  <a:lnTo>
                    <a:pt x="6717" y="1179"/>
                  </a:lnTo>
                  <a:lnTo>
                    <a:pt x="42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6"/>
            <p:cNvSpPr/>
            <p:nvPr/>
          </p:nvSpPr>
          <p:spPr>
            <a:xfrm>
              <a:off x="6706950" y="4554550"/>
              <a:ext cx="208050" cy="139750"/>
            </a:xfrm>
            <a:custGeom>
              <a:avLst/>
              <a:gdLst/>
              <a:ahLst/>
              <a:cxnLst/>
              <a:rect l="l" t="t" r="r" b="b"/>
              <a:pathLst>
                <a:path w="8322" h="5590" extrusionOk="0">
                  <a:moveTo>
                    <a:pt x="4186" y="0"/>
                  </a:moveTo>
                  <a:lnTo>
                    <a:pt x="2056" y="2206"/>
                  </a:lnTo>
                  <a:lnTo>
                    <a:pt x="1730" y="3233"/>
                  </a:lnTo>
                  <a:lnTo>
                    <a:pt x="1" y="3835"/>
                  </a:lnTo>
                  <a:lnTo>
                    <a:pt x="1705" y="5339"/>
                  </a:lnTo>
                  <a:lnTo>
                    <a:pt x="7144" y="5589"/>
                  </a:lnTo>
                  <a:lnTo>
                    <a:pt x="8322" y="3259"/>
                  </a:lnTo>
                  <a:lnTo>
                    <a:pt x="6693" y="1178"/>
                  </a:lnTo>
                  <a:lnTo>
                    <a:pt x="41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6"/>
            <p:cNvSpPr/>
            <p:nvPr/>
          </p:nvSpPr>
          <p:spPr>
            <a:xfrm>
              <a:off x="6493926" y="4622850"/>
              <a:ext cx="76475" cy="51400"/>
            </a:xfrm>
            <a:custGeom>
              <a:avLst/>
              <a:gdLst/>
              <a:ahLst/>
              <a:cxnLst/>
              <a:rect l="l" t="t" r="r" b="b"/>
              <a:pathLst>
                <a:path w="3059" h="2056" extrusionOk="0">
                  <a:moveTo>
                    <a:pt x="1554" y="0"/>
                  </a:moveTo>
                  <a:lnTo>
                    <a:pt x="752" y="802"/>
                  </a:lnTo>
                  <a:lnTo>
                    <a:pt x="652" y="1178"/>
                  </a:lnTo>
                  <a:lnTo>
                    <a:pt x="1" y="1404"/>
                  </a:lnTo>
                  <a:lnTo>
                    <a:pt x="627" y="1955"/>
                  </a:lnTo>
                  <a:lnTo>
                    <a:pt x="2632" y="2055"/>
                  </a:lnTo>
                  <a:lnTo>
                    <a:pt x="3058" y="1203"/>
                  </a:lnTo>
                  <a:lnTo>
                    <a:pt x="2457" y="426"/>
                  </a:lnTo>
                  <a:lnTo>
                    <a:pt x="1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2" name="Google Shape;1172;p16"/>
          <p:cNvSpPr/>
          <p:nvPr/>
        </p:nvSpPr>
        <p:spPr>
          <a:xfrm>
            <a:off x="7271845" y="165699"/>
            <a:ext cx="2127534" cy="459569"/>
          </a:xfrm>
          <a:custGeom>
            <a:avLst/>
            <a:gdLst/>
            <a:ahLst/>
            <a:cxnLst/>
            <a:rect l="l" t="t" r="r" b="b"/>
            <a:pathLst>
              <a:path w="25684" h="5548" extrusionOk="0">
                <a:moveTo>
                  <a:pt x="17517" y="0"/>
                </a:moveTo>
                <a:cubicBezTo>
                  <a:pt x="15433" y="0"/>
                  <a:pt x="13172" y="978"/>
                  <a:pt x="12382" y="2615"/>
                </a:cubicBezTo>
                <a:cubicBezTo>
                  <a:pt x="11623" y="2197"/>
                  <a:pt x="10820" y="2008"/>
                  <a:pt x="10053" y="2008"/>
                </a:cubicBezTo>
                <a:cubicBezTo>
                  <a:pt x="8337" y="2008"/>
                  <a:pt x="6794" y="2949"/>
                  <a:pt x="6292" y="4369"/>
                </a:cubicBezTo>
                <a:cubicBezTo>
                  <a:pt x="5754" y="4282"/>
                  <a:pt x="5234" y="4244"/>
                  <a:pt x="4738" y="4244"/>
                </a:cubicBezTo>
                <a:cubicBezTo>
                  <a:pt x="2390" y="4244"/>
                  <a:pt x="580" y="5092"/>
                  <a:pt x="1" y="5547"/>
                </a:cubicBezTo>
                <a:lnTo>
                  <a:pt x="25189" y="5547"/>
                </a:lnTo>
                <a:cubicBezTo>
                  <a:pt x="25684" y="3528"/>
                  <a:pt x="24332" y="1628"/>
                  <a:pt x="22513" y="1628"/>
                </a:cubicBezTo>
                <a:cubicBezTo>
                  <a:pt x="22119" y="1628"/>
                  <a:pt x="21703" y="1717"/>
                  <a:pt x="21279" y="1913"/>
                </a:cubicBezTo>
                <a:cubicBezTo>
                  <a:pt x="20644" y="588"/>
                  <a:pt x="19134" y="0"/>
                  <a:pt x="175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6"/>
          <p:cNvSpPr/>
          <p:nvPr/>
        </p:nvSpPr>
        <p:spPr>
          <a:xfrm flipH="1">
            <a:off x="-793805" y="3650186"/>
            <a:ext cx="2127534" cy="459569"/>
          </a:xfrm>
          <a:custGeom>
            <a:avLst/>
            <a:gdLst/>
            <a:ahLst/>
            <a:cxnLst/>
            <a:rect l="l" t="t" r="r" b="b"/>
            <a:pathLst>
              <a:path w="25684" h="5548" extrusionOk="0">
                <a:moveTo>
                  <a:pt x="17517" y="0"/>
                </a:moveTo>
                <a:cubicBezTo>
                  <a:pt x="15433" y="0"/>
                  <a:pt x="13172" y="978"/>
                  <a:pt x="12382" y="2615"/>
                </a:cubicBezTo>
                <a:cubicBezTo>
                  <a:pt x="11623" y="2197"/>
                  <a:pt x="10820" y="2008"/>
                  <a:pt x="10053" y="2008"/>
                </a:cubicBezTo>
                <a:cubicBezTo>
                  <a:pt x="8337" y="2008"/>
                  <a:pt x="6794" y="2949"/>
                  <a:pt x="6292" y="4369"/>
                </a:cubicBezTo>
                <a:cubicBezTo>
                  <a:pt x="5754" y="4282"/>
                  <a:pt x="5234" y="4244"/>
                  <a:pt x="4738" y="4244"/>
                </a:cubicBezTo>
                <a:cubicBezTo>
                  <a:pt x="2390" y="4244"/>
                  <a:pt x="580" y="5092"/>
                  <a:pt x="1" y="5547"/>
                </a:cubicBezTo>
                <a:lnTo>
                  <a:pt x="25189" y="5547"/>
                </a:lnTo>
                <a:cubicBezTo>
                  <a:pt x="25684" y="3528"/>
                  <a:pt x="24332" y="1628"/>
                  <a:pt x="22513" y="1628"/>
                </a:cubicBezTo>
                <a:cubicBezTo>
                  <a:pt x="22119" y="1628"/>
                  <a:pt x="21703" y="1717"/>
                  <a:pt x="21279" y="1913"/>
                </a:cubicBezTo>
                <a:cubicBezTo>
                  <a:pt x="20644" y="588"/>
                  <a:pt x="19134" y="0"/>
                  <a:pt x="175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174"/>
        <p:cNvGrpSpPr/>
        <p:nvPr/>
      </p:nvGrpSpPr>
      <p:grpSpPr>
        <a:xfrm>
          <a:off x="0" y="0"/>
          <a:ext cx="0" cy="0"/>
          <a:chOff x="0" y="0"/>
          <a:chExt cx="0" cy="0"/>
        </a:xfrm>
      </p:grpSpPr>
      <p:grpSp>
        <p:nvGrpSpPr>
          <p:cNvPr id="1175" name="Google Shape;1175;p17"/>
          <p:cNvGrpSpPr/>
          <p:nvPr/>
        </p:nvGrpSpPr>
        <p:grpSpPr>
          <a:xfrm>
            <a:off x="-234379" y="208798"/>
            <a:ext cx="10069936" cy="4975900"/>
            <a:chOff x="1401150" y="771825"/>
            <a:chExt cx="4782000" cy="2362950"/>
          </a:xfrm>
        </p:grpSpPr>
        <p:sp>
          <p:nvSpPr>
            <p:cNvPr id="1176" name="Google Shape;1176;p17"/>
            <p:cNvSpPr/>
            <p:nvPr/>
          </p:nvSpPr>
          <p:spPr>
            <a:xfrm>
              <a:off x="1401150" y="771825"/>
              <a:ext cx="4782000" cy="2362950"/>
            </a:xfrm>
            <a:custGeom>
              <a:avLst/>
              <a:gdLst/>
              <a:ahLst/>
              <a:cxnLst/>
              <a:rect l="l" t="t" r="r" b="b"/>
              <a:pathLst>
                <a:path w="191280" h="94518" extrusionOk="0">
                  <a:moveTo>
                    <a:pt x="14712" y="1960"/>
                  </a:moveTo>
                  <a:cubicBezTo>
                    <a:pt x="15589" y="1960"/>
                    <a:pt x="16441" y="2286"/>
                    <a:pt x="17093" y="2888"/>
                  </a:cubicBezTo>
                  <a:cubicBezTo>
                    <a:pt x="18221" y="3890"/>
                    <a:pt x="18672" y="5269"/>
                    <a:pt x="18772" y="6522"/>
                  </a:cubicBezTo>
                  <a:lnTo>
                    <a:pt x="18321" y="6321"/>
                  </a:lnTo>
                  <a:cubicBezTo>
                    <a:pt x="18293" y="6307"/>
                    <a:pt x="18265" y="6301"/>
                    <a:pt x="18238" y="6301"/>
                  </a:cubicBezTo>
                  <a:cubicBezTo>
                    <a:pt x="18169" y="6301"/>
                    <a:pt x="18107" y="6342"/>
                    <a:pt x="18070" y="6397"/>
                  </a:cubicBezTo>
                  <a:cubicBezTo>
                    <a:pt x="18045" y="6497"/>
                    <a:pt x="18070" y="6597"/>
                    <a:pt x="18171" y="6647"/>
                  </a:cubicBezTo>
                  <a:lnTo>
                    <a:pt x="18672" y="6873"/>
                  </a:lnTo>
                  <a:lnTo>
                    <a:pt x="18321" y="7299"/>
                  </a:lnTo>
                  <a:cubicBezTo>
                    <a:pt x="18246" y="7374"/>
                    <a:pt x="18246" y="7474"/>
                    <a:pt x="18321" y="7549"/>
                  </a:cubicBezTo>
                  <a:cubicBezTo>
                    <a:pt x="18371" y="7574"/>
                    <a:pt x="18396" y="7600"/>
                    <a:pt x="18446" y="7600"/>
                  </a:cubicBezTo>
                  <a:cubicBezTo>
                    <a:pt x="18496" y="7600"/>
                    <a:pt x="18547" y="7574"/>
                    <a:pt x="18572" y="7524"/>
                  </a:cubicBezTo>
                  <a:lnTo>
                    <a:pt x="18822" y="7249"/>
                  </a:lnTo>
                  <a:lnTo>
                    <a:pt x="18822" y="7249"/>
                  </a:lnTo>
                  <a:cubicBezTo>
                    <a:pt x="18822" y="7850"/>
                    <a:pt x="18772" y="8402"/>
                    <a:pt x="18722" y="8828"/>
                  </a:cubicBezTo>
                  <a:cubicBezTo>
                    <a:pt x="18647" y="9429"/>
                    <a:pt x="18496" y="10031"/>
                    <a:pt x="18346" y="10607"/>
                  </a:cubicBezTo>
                  <a:cubicBezTo>
                    <a:pt x="18196" y="10532"/>
                    <a:pt x="18045" y="10482"/>
                    <a:pt x="17895" y="10432"/>
                  </a:cubicBezTo>
                  <a:cubicBezTo>
                    <a:pt x="17882" y="10427"/>
                    <a:pt x="17868" y="10425"/>
                    <a:pt x="17854" y="10425"/>
                  </a:cubicBezTo>
                  <a:cubicBezTo>
                    <a:pt x="17787" y="10425"/>
                    <a:pt x="17711" y="10474"/>
                    <a:pt x="17669" y="10557"/>
                  </a:cubicBezTo>
                  <a:cubicBezTo>
                    <a:pt x="17644" y="10657"/>
                    <a:pt x="17694" y="10757"/>
                    <a:pt x="17795" y="10783"/>
                  </a:cubicBezTo>
                  <a:cubicBezTo>
                    <a:pt x="17945" y="10833"/>
                    <a:pt x="18095" y="10883"/>
                    <a:pt x="18221" y="10933"/>
                  </a:cubicBezTo>
                  <a:cubicBezTo>
                    <a:pt x="17970" y="11760"/>
                    <a:pt x="17619" y="12537"/>
                    <a:pt x="17193" y="13289"/>
                  </a:cubicBezTo>
                  <a:lnTo>
                    <a:pt x="14261" y="6622"/>
                  </a:lnTo>
                  <a:lnTo>
                    <a:pt x="11604" y="6622"/>
                  </a:lnTo>
                  <a:lnTo>
                    <a:pt x="13283" y="12286"/>
                  </a:lnTo>
                  <a:cubicBezTo>
                    <a:pt x="11780" y="10006"/>
                    <a:pt x="11153" y="7324"/>
                    <a:pt x="11629" y="4868"/>
                  </a:cubicBezTo>
                  <a:lnTo>
                    <a:pt x="11629" y="4868"/>
                  </a:lnTo>
                  <a:cubicBezTo>
                    <a:pt x="11729" y="4943"/>
                    <a:pt x="11830" y="5018"/>
                    <a:pt x="11905" y="5093"/>
                  </a:cubicBezTo>
                  <a:cubicBezTo>
                    <a:pt x="11955" y="5118"/>
                    <a:pt x="11980" y="5143"/>
                    <a:pt x="12030" y="5143"/>
                  </a:cubicBezTo>
                  <a:cubicBezTo>
                    <a:pt x="12080" y="5143"/>
                    <a:pt x="12130" y="5118"/>
                    <a:pt x="12156" y="5068"/>
                  </a:cubicBezTo>
                  <a:cubicBezTo>
                    <a:pt x="12231" y="4993"/>
                    <a:pt x="12231" y="4893"/>
                    <a:pt x="12156" y="4818"/>
                  </a:cubicBezTo>
                  <a:cubicBezTo>
                    <a:pt x="12005" y="4692"/>
                    <a:pt x="11855" y="4592"/>
                    <a:pt x="11704" y="4517"/>
                  </a:cubicBezTo>
                  <a:cubicBezTo>
                    <a:pt x="11830" y="3915"/>
                    <a:pt x="12055" y="3314"/>
                    <a:pt x="12481" y="2863"/>
                  </a:cubicBezTo>
                  <a:cubicBezTo>
                    <a:pt x="12481" y="2963"/>
                    <a:pt x="12481" y="3038"/>
                    <a:pt x="12506" y="3138"/>
                  </a:cubicBezTo>
                  <a:cubicBezTo>
                    <a:pt x="12506" y="3239"/>
                    <a:pt x="12582" y="3314"/>
                    <a:pt x="12682" y="3314"/>
                  </a:cubicBezTo>
                  <a:cubicBezTo>
                    <a:pt x="12782" y="3314"/>
                    <a:pt x="12857" y="3214"/>
                    <a:pt x="12857" y="3113"/>
                  </a:cubicBezTo>
                  <a:cubicBezTo>
                    <a:pt x="12832" y="2938"/>
                    <a:pt x="12832" y="2787"/>
                    <a:pt x="12857" y="2612"/>
                  </a:cubicBezTo>
                  <a:lnTo>
                    <a:pt x="13684" y="2888"/>
                  </a:lnTo>
                  <a:cubicBezTo>
                    <a:pt x="13709" y="2913"/>
                    <a:pt x="13709" y="2913"/>
                    <a:pt x="13735" y="2913"/>
                  </a:cubicBezTo>
                  <a:cubicBezTo>
                    <a:pt x="13810" y="2913"/>
                    <a:pt x="13885" y="2863"/>
                    <a:pt x="13910" y="2787"/>
                  </a:cubicBezTo>
                  <a:cubicBezTo>
                    <a:pt x="13935" y="2687"/>
                    <a:pt x="13885" y="2587"/>
                    <a:pt x="13810" y="2562"/>
                  </a:cubicBezTo>
                  <a:lnTo>
                    <a:pt x="13158" y="2336"/>
                  </a:lnTo>
                  <a:cubicBezTo>
                    <a:pt x="13384" y="2211"/>
                    <a:pt x="13659" y="2111"/>
                    <a:pt x="13960" y="2036"/>
                  </a:cubicBezTo>
                  <a:cubicBezTo>
                    <a:pt x="14211" y="1985"/>
                    <a:pt x="14461" y="1960"/>
                    <a:pt x="14712" y="1960"/>
                  </a:cubicBezTo>
                  <a:close/>
                  <a:moveTo>
                    <a:pt x="157445" y="1259"/>
                  </a:moveTo>
                  <a:cubicBezTo>
                    <a:pt x="157996" y="1259"/>
                    <a:pt x="158472" y="1484"/>
                    <a:pt x="158873" y="1960"/>
                  </a:cubicBezTo>
                  <a:cubicBezTo>
                    <a:pt x="159049" y="2136"/>
                    <a:pt x="159174" y="2361"/>
                    <a:pt x="159299" y="2637"/>
                  </a:cubicBezTo>
                  <a:cubicBezTo>
                    <a:pt x="159425" y="2888"/>
                    <a:pt x="159525" y="3163"/>
                    <a:pt x="159600" y="3414"/>
                  </a:cubicBezTo>
                  <a:lnTo>
                    <a:pt x="159324" y="3264"/>
                  </a:lnTo>
                  <a:cubicBezTo>
                    <a:pt x="159283" y="3236"/>
                    <a:pt x="159219" y="3216"/>
                    <a:pt x="159153" y="3216"/>
                  </a:cubicBezTo>
                  <a:cubicBezTo>
                    <a:pt x="159099" y="3216"/>
                    <a:pt x="159044" y="3230"/>
                    <a:pt x="158998" y="3264"/>
                  </a:cubicBezTo>
                  <a:cubicBezTo>
                    <a:pt x="158923" y="3314"/>
                    <a:pt x="158873" y="3389"/>
                    <a:pt x="158873" y="3464"/>
                  </a:cubicBezTo>
                  <a:cubicBezTo>
                    <a:pt x="158873" y="3564"/>
                    <a:pt x="158948" y="3640"/>
                    <a:pt x="159049" y="3640"/>
                  </a:cubicBezTo>
                  <a:cubicBezTo>
                    <a:pt x="159099" y="3640"/>
                    <a:pt x="159149" y="3615"/>
                    <a:pt x="159174" y="3589"/>
                  </a:cubicBezTo>
                  <a:lnTo>
                    <a:pt x="159550" y="3790"/>
                  </a:lnTo>
                  <a:lnTo>
                    <a:pt x="158998" y="4166"/>
                  </a:lnTo>
                  <a:cubicBezTo>
                    <a:pt x="158923" y="4216"/>
                    <a:pt x="158898" y="4341"/>
                    <a:pt x="158973" y="4417"/>
                  </a:cubicBezTo>
                  <a:cubicBezTo>
                    <a:pt x="158998" y="4467"/>
                    <a:pt x="159049" y="4492"/>
                    <a:pt x="159099" y="4492"/>
                  </a:cubicBezTo>
                  <a:cubicBezTo>
                    <a:pt x="159149" y="4492"/>
                    <a:pt x="159174" y="4492"/>
                    <a:pt x="159199" y="4467"/>
                  </a:cubicBezTo>
                  <a:lnTo>
                    <a:pt x="159775" y="4066"/>
                  </a:lnTo>
                  <a:lnTo>
                    <a:pt x="159775" y="4066"/>
                  </a:lnTo>
                  <a:cubicBezTo>
                    <a:pt x="160377" y="6422"/>
                    <a:pt x="159976" y="9103"/>
                    <a:pt x="158673" y="11484"/>
                  </a:cubicBezTo>
                  <a:cubicBezTo>
                    <a:pt x="158196" y="12336"/>
                    <a:pt x="157645" y="13088"/>
                    <a:pt x="156993" y="13765"/>
                  </a:cubicBezTo>
                  <a:cubicBezTo>
                    <a:pt x="156342" y="13214"/>
                    <a:pt x="155715" y="12512"/>
                    <a:pt x="155189" y="11735"/>
                  </a:cubicBezTo>
                  <a:cubicBezTo>
                    <a:pt x="155139" y="11635"/>
                    <a:pt x="155089" y="11534"/>
                    <a:pt x="155013" y="11434"/>
                  </a:cubicBezTo>
                  <a:lnTo>
                    <a:pt x="155013" y="11434"/>
                  </a:lnTo>
                  <a:cubicBezTo>
                    <a:pt x="155189" y="11484"/>
                    <a:pt x="155364" y="11534"/>
                    <a:pt x="155540" y="11559"/>
                  </a:cubicBezTo>
                  <a:cubicBezTo>
                    <a:pt x="155540" y="11559"/>
                    <a:pt x="155565" y="11585"/>
                    <a:pt x="155565" y="11585"/>
                  </a:cubicBezTo>
                  <a:cubicBezTo>
                    <a:pt x="155640" y="11585"/>
                    <a:pt x="155715" y="11509"/>
                    <a:pt x="155740" y="11434"/>
                  </a:cubicBezTo>
                  <a:cubicBezTo>
                    <a:pt x="155765" y="11334"/>
                    <a:pt x="155715" y="11234"/>
                    <a:pt x="155615" y="11209"/>
                  </a:cubicBezTo>
                  <a:cubicBezTo>
                    <a:pt x="155414" y="11184"/>
                    <a:pt x="155214" y="11108"/>
                    <a:pt x="155013" y="11058"/>
                  </a:cubicBezTo>
                  <a:lnTo>
                    <a:pt x="155715" y="10381"/>
                  </a:lnTo>
                  <a:cubicBezTo>
                    <a:pt x="155790" y="10306"/>
                    <a:pt x="155790" y="10206"/>
                    <a:pt x="155740" y="10131"/>
                  </a:cubicBezTo>
                  <a:cubicBezTo>
                    <a:pt x="155703" y="10093"/>
                    <a:pt x="155653" y="10074"/>
                    <a:pt x="155606" y="10074"/>
                  </a:cubicBezTo>
                  <a:cubicBezTo>
                    <a:pt x="155559" y="10074"/>
                    <a:pt x="155515" y="10093"/>
                    <a:pt x="155490" y="10131"/>
                  </a:cubicBezTo>
                  <a:lnTo>
                    <a:pt x="154688" y="10883"/>
                  </a:lnTo>
                  <a:cubicBezTo>
                    <a:pt x="153485" y="8602"/>
                    <a:pt x="153284" y="6071"/>
                    <a:pt x="154136" y="3940"/>
                  </a:cubicBezTo>
                  <a:cubicBezTo>
                    <a:pt x="154312" y="3489"/>
                    <a:pt x="154562" y="3088"/>
                    <a:pt x="154863" y="2737"/>
                  </a:cubicBezTo>
                  <a:lnTo>
                    <a:pt x="154938" y="3214"/>
                  </a:lnTo>
                  <a:cubicBezTo>
                    <a:pt x="154963" y="3314"/>
                    <a:pt x="155039" y="3364"/>
                    <a:pt x="155114" y="3364"/>
                  </a:cubicBezTo>
                  <a:lnTo>
                    <a:pt x="155139" y="3364"/>
                  </a:lnTo>
                  <a:cubicBezTo>
                    <a:pt x="155239" y="3364"/>
                    <a:pt x="155314" y="3264"/>
                    <a:pt x="155289" y="3163"/>
                  </a:cubicBezTo>
                  <a:lnTo>
                    <a:pt x="155214" y="2512"/>
                  </a:lnTo>
                  <a:lnTo>
                    <a:pt x="155214" y="2512"/>
                  </a:lnTo>
                  <a:cubicBezTo>
                    <a:pt x="155364" y="2562"/>
                    <a:pt x="155515" y="2612"/>
                    <a:pt x="155665" y="2662"/>
                  </a:cubicBezTo>
                  <a:lnTo>
                    <a:pt x="155715" y="2662"/>
                  </a:lnTo>
                  <a:cubicBezTo>
                    <a:pt x="155790" y="2662"/>
                    <a:pt x="155866" y="2612"/>
                    <a:pt x="155866" y="2537"/>
                  </a:cubicBezTo>
                  <a:cubicBezTo>
                    <a:pt x="155891" y="2437"/>
                    <a:pt x="155841" y="2336"/>
                    <a:pt x="155740" y="2311"/>
                  </a:cubicBezTo>
                  <a:cubicBezTo>
                    <a:pt x="155615" y="2286"/>
                    <a:pt x="155515" y="2236"/>
                    <a:pt x="155389" y="2211"/>
                  </a:cubicBezTo>
                  <a:cubicBezTo>
                    <a:pt x="155916" y="1710"/>
                    <a:pt x="156517" y="1384"/>
                    <a:pt x="157094" y="1284"/>
                  </a:cubicBezTo>
                  <a:cubicBezTo>
                    <a:pt x="157219" y="1259"/>
                    <a:pt x="157319" y="1259"/>
                    <a:pt x="157445" y="1259"/>
                  </a:cubicBezTo>
                  <a:close/>
                  <a:moveTo>
                    <a:pt x="119023" y="1885"/>
                  </a:moveTo>
                  <a:cubicBezTo>
                    <a:pt x="119124" y="1885"/>
                    <a:pt x="119199" y="1885"/>
                    <a:pt x="119299" y="1910"/>
                  </a:cubicBezTo>
                  <a:cubicBezTo>
                    <a:pt x="119499" y="1985"/>
                    <a:pt x="119700" y="2111"/>
                    <a:pt x="119875" y="2311"/>
                  </a:cubicBezTo>
                  <a:cubicBezTo>
                    <a:pt x="121655" y="4467"/>
                    <a:pt x="122307" y="7374"/>
                    <a:pt x="121855" y="10081"/>
                  </a:cubicBezTo>
                  <a:cubicBezTo>
                    <a:pt x="121705" y="9955"/>
                    <a:pt x="121555" y="9830"/>
                    <a:pt x="121404" y="9705"/>
                  </a:cubicBezTo>
                  <a:cubicBezTo>
                    <a:pt x="121370" y="9682"/>
                    <a:pt x="121332" y="9670"/>
                    <a:pt x="121292" y="9670"/>
                  </a:cubicBezTo>
                  <a:cubicBezTo>
                    <a:pt x="121244" y="9670"/>
                    <a:pt x="121195" y="9688"/>
                    <a:pt x="121154" y="9730"/>
                  </a:cubicBezTo>
                  <a:cubicBezTo>
                    <a:pt x="121104" y="9830"/>
                    <a:pt x="121129" y="9930"/>
                    <a:pt x="121204" y="9980"/>
                  </a:cubicBezTo>
                  <a:cubicBezTo>
                    <a:pt x="121354" y="10131"/>
                    <a:pt x="121505" y="10256"/>
                    <a:pt x="121655" y="10407"/>
                  </a:cubicBezTo>
                  <a:cubicBezTo>
                    <a:pt x="121454" y="10532"/>
                    <a:pt x="121229" y="10657"/>
                    <a:pt x="121003" y="10757"/>
                  </a:cubicBezTo>
                  <a:cubicBezTo>
                    <a:pt x="120928" y="10808"/>
                    <a:pt x="120878" y="10908"/>
                    <a:pt x="120928" y="11008"/>
                  </a:cubicBezTo>
                  <a:cubicBezTo>
                    <a:pt x="120978" y="11058"/>
                    <a:pt x="121028" y="11108"/>
                    <a:pt x="121104" y="11108"/>
                  </a:cubicBezTo>
                  <a:cubicBezTo>
                    <a:pt x="121129" y="11108"/>
                    <a:pt x="121154" y="11083"/>
                    <a:pt x="121179" y="11083"/>
                  </a:cubicBezTo>
                  <a:cubicBezTo>
                    <a:pt x="121354" y="10983"/>
                    <a:pt x="121530" y="10883"/>
                    <a:pt x="121705" y="10783"/>
                  </a:cubicBezTo>
                  <a:lnTo>
                    <a:pt x="121705" y="10783"/>
                  </a:lnTo>
                  <a:cubicBezTo>
                    <a:pt x="121404" y="11960"/>
                    <a:pt x="120928" y="13088"/>
                    <a:pt x="120226" y="14066"/>
                  </a:cubicBezTo>
                  <a:cubicBezTo>
                    <a:pt x="118647" y="12587"/>
                    <a:pt x="117620" y="10532"/>
                    <a:pt x="117294" y="8351"/>
                  </a:cubicBezTo>
                  <a:lnTo>
                    <a:pt x="117795" y="6622"/>
                  </a:lnTo>
                  <a:lnTo>
                    <a:pt x="117169" y="6622"/>
                  </a:lnTo>
                  <a:cubicBezTo>
                    <a:pt x="117194" y="6046"/>
                    <a:pt x="117244" y="5444"/>
                    <a:pt x="117344" y="4868"/>
                  </a:cubicBezTo>
                  <a:lnTo>
                    <a:pt x="118196" y="5219"/>
                  </a:lnTo>
                  <a:cubicBezTo>
                    <a:pt x="118221" y="5244"/>
                    <a:pt x="118246" y="5244"/>
                    <a:pt x="118271" y="5244"/>
                  </a:cubicBezTo>
                  <a:cubicBezTo>
                    <a:pt x="118347" y="5244"/>
                    <a:pt x="118397" y="5193"/>
                    <a:pt x="118447" y="5118"/>
                  </a:cubicBezTo>
                  <a:cubicBezTo>
                    <a:pt x="118472" y="5043"/>
                    <a:pt x="118422" y="4943"/>
                    <a:pt x="118347" y="4893"/>
                  </a:cubicBezTo>
                  <a:lnTo>
                    <a:pt x="117620" y="4592"/>
                  </a:lnTo>
                  <a:cubicBezTo>
                    <a:pt x="117745" y="4492"/>
                    <a:pt x="117870" y="4417"/>
                    <a:pt x="118021" y="4341"/>
                  </a:cubicBezTo>
                  <a:cubicBezTo>
                    <a:pt x="118096" y="4291"/>
                    <a:pt x="118121" y="4191"/>
                    <a:pt x="118071" y="4091"/>
                  </a:cubicBezTo>
                  <a:cubicBezTo>
                    <a:pt x="118039" y="4042"/>
                    <a:pt x="117985" y="4015"/>
                    <a:pt x="117931" y="4015"/>
                  </a:cubicBezTo>
                  <a:cubicBezTo>
                    <a:pt x="117902" y="4015"/>
                    <a:pt x="117872" y="4023"/>
                    <a:pt x="117845" y="4041"/>
                  </a:cubicBezTo>
                  <a:cubicBezTo>
                    <a:pt x="117720" y="4091"/>
                    <a:pt x="117595" y="4166"/>
                    <a:pt x="117494" y="4241"/>
                  </a:cubicBezTo>
                  <a:cubicBezTo>
                    <a:pt x="117595" y="3815"/>
                    <a:pt x="117745" y="3364"/>
                    <a:pt x="117921" y="2963"/>
                  </a:cubicBezTo>
                  <a:cubicBezTo>
                    <a:pt x="118221" y="2236"/>
                    <a:pt x="118597" y="1885"/>
                    <a:pt x="119023" y="1885"/>
                  </a:cubicBezTo>
                  <a:close/>
                  <a:moveTo>
                    <a:pt x="167144" y="1384"/>
                  </a:moveTo>
                  <a:cubicBezTo>
                    <a:pt x="167871" y="1384"/>
                    <a:pt x="168623" y="1735"/>
                    <a:pt x="169174" y="2361"/>
                  </a:cubicBezTo>
                  <a:cubicBezTo>
                    <a:pt x="169149" y="2412"/>
                    <a:pt x="169124" y="2437"/>
                    <a:pt x="169099" y="2487"/>
                  </a:cubicBezTo>
                  <a:cubicBezTo>
                    <a:pt x="168898" y="2437"/>
                    <a:pt x="168723" y="2412"/>
                    <a:pt x="168522" y="2361"/>
                  </a:cubicBezTo>
                  <a:cubicBezTo>
                    <a:pt x="168509" y="2358"/>
                    <a:pt x="168496" y="2357"/>
                    <a:pt x="168484" y="2357"/>
                  </a:cubicBezTo>
                  <a:cubicBezTo>
                    <a:pt x="168403" y="2357"/>
                    <a:pt x="168344" y="2425"/>
                    <a:pt x="168322" y="2512"/>
                  </a:cubicBezTo>
                  <a:cubicBezTo>
                    <a:pt x="168297" y="2612"/>
                    <a:pt x="168372" y="2687"/>
                    <a:pt x="168447" y="2712"/>
                  </a:cubicBezTo>
                  <a:cubicBezTo>
                    <a:pt x="168623" y="2737"/>
                    <a:pt x="168773" y="2787"/>
                    <a:pt x="168923" y="2813"/>
                  </a:cubicBezTo>
                  <a:cubicBezTo>
                    <a:pt x="168823" y="3013"/>
                    <a:pt x="168723" y="3188"/>
                    <a:pt x="168648" y="3389"/>
                  </a:cubicBezTo>
                  <a:cubicBezTo>
                    <a:pt x="168598" y="3489"/>
                    <a:pt x="168648" y="3589"/>
                    <a:pt x="168723" y="3615"/>
                  </a:cubicBezTo>
                  <a:cubicBezTo>
                    <a:pt x="168748" y="3640"/>
                    <a:pt x="168773" y="3640"/>
                    <a:pt x="168798" y="3640"/>
                  </a:cubicBezTo>
                  <a:cubicBezTo>
                    <a:pt x="168873" y="3640"/>
                    <a:pt x="168923" y="3589"/>
                    <a:pt x="168973" y="3539"/>
                  </a:cubicBezTo>
                  <a:cubicBezTo>
                    <a:pt x="169074" y="3314"/>
                    <a:pt x="169174" y="3113"/>
                    <a:pt x="169274" y="2888"/>
                  </a:cubicBezTo>
                  <a:cubicBezTo>
                    <a:pt x="169374" y="2913"/>
                    <a:pt x="169475" y="2938"/>
                    <a:pt x="169575" y="2963"/>
                  </a:cubicBezTo>
                  <a:cubicBezTo>
                    <a:pt x="170978" y="5269"/>
                    <a:pt x="170978" y="8226"/>
                    <a:pt x="169525" y="10908"/>
                  </a:cubicBezTo>
                  <a:cubicBezTo>
                    <a:pt x="168798" y="12236"/>
                    <a:pt x="167821" y="13339"/>
                    <a:pt x="166693" y="14166"/>
                  </a:cubicBezTo>
                  <a:cubicBezTo>
                    <a:pt x="166267" y="13665"/>
                    <a:pt x="165916" y="13088"/>
                    <a:pt x="165615" y="12487"/>
                  </a:cubicBezTo>
                  <a:cubicBezTo>
                    <a:pt x="165490" y="12236"/>
                    <a:pt x="165389" y="11960"/>
                    <a:pt x="165289" y="11710"/>
                  </a:cubicBezTo>
                  <a:lnTo>
                    <a:pt x="165289" y="11710"/>
                  </a:lnTo>
                  <a:cubicBezTo>
                    <a:pt x="165540" y="11760"/>
                    <a:pt x="165790" y="11835"/>
                    <a:pt x="166041" y="11885"/>
                  </a:cubicBezTo>
                  <a:lnTo>
                    <a:pt x="166066" y="11885"/>
                  </a:lnTo>
                  <a:cubicBezTo>
                    <a:pt x="166141" y="11885"/>
                    <a:pt x="166217" y="11835"/>
                    <a:pt x="166242" y="11760"/>
                  </a:cubicBezTo>
                  <a:cubicBezTo>
                    <a:pt x="166267" y="11660"/>
                    <a:pt x="166217" y="11559"/>
                    <a:pt x="166116" y="11534"/>
                  </a:cubicBezTo>
                  <a:cubicBezTo>
                    <a:pt x="165841" y="11484"/>
                    <a:pt x="165565" y="11409"/>
                    <a:pt x="165314" y="11334"/>
                  </a:cubicBezTo>
                  <a:cubicBezTo>
                    <a:pt x="165415" y="11209"/>
                    <a:pt x="165540" y="11083"/>
                    <a:pt x="165665" y="10958"/>
                  </a:cubicBezTo>
                  <a:cubicBezTo>
                    <a:pt x="165740" y="10883"/>
                    <a:pt x="165740" y="10757"/>
                    <a:pt x="165665" y="10707"/>
                  </a:cubicBezTo>
                  <a:cubicBezTo>
                    <a:pt x="165628" y="10670"/>
                    <a:pt x="165584" y="10651"/>
                    <a:pt x="165540" y="10651"/>
                  </a:cubicBezTo>
                  <a:cubicBezTo>
                    <a:pt x="165496" y="10651"/>
                    <a:pt x="165452" y="10670"/>
                    <a:pt x="165415" y="10707"/>
                  </a:cubicBezTo>
                  <a:cubicBezTo>
                    <a:pt x="165289" y="10808"/>
                    <a:pt x="165189" y="10933"/>
                    <a:pt x="165089" y="11058"/>
                  </a:cubicBezTo>
                  <a:cubicBezTo>
                    <a:pt x="164512" y="9103"/>
                    <a:pt x="164437" y="6772"/>
                    <a:pt x="164863" y="3990"/>
                  </a:cubicBezTo>
                  <a:cubicBezTo>
                    <a:pt x="165014" y="2938"/>
                    <a:pt x="165264" y="1860"/>
                    <a:pt x="166417" y="1484"/>
                  </a:cubicBezTo>
                  <a:cubicBezTo>
                    <a:pt x="166643" y="1409"/>
                    <a:pt x="166893" y="1384"/>
                    <a:pt x="167144" y="1384"/>
                  </a:cubicBezTo>
                  <a:close/>
                  <a:moveTo>
                    <a:pt x="93735" y="2612"/>
                  </a:moveTo>
                  <a:cubicBezTo>
                    <a:pt x="94186" y="2612"/>
                    <a:pt x="94637" y="2712"/>
                    <a:pt x="95063" y="2938"/>
                  </a:cubicBezTo>
                  <a:cubicBezTo>
                    <a:pt x="95590" y="3188"/>
                    <a:pt x="95991" y="3564"/>
                    <a:pt x="96316" y="3965"/>
                  </a:cubicBezTo>
                  <a:cubicBezTo>
                    <a:pt x="96191" y="3915"/>
                    <a:pt x="96041" y="3890"/>
                    <a:pt x="95915" y="3865"/>
                  </a:cubicBezTo>
                  <a:cubicBezTo>
                    <a:pt x="95902" y="3862"/>
                    <a:pt x="95889" y="3860"/>
                    <a:pt x="95876" y="3860"/>
                  </a:cubicBezTo>
                  <a:cubicBezTo>
                    <a:pt x="95790" y="3860"/>
                    <a:pt x="95712" y="3928"/>
                    <a:pt x="95690" y="4016"/>
                  </a:cubicBezTo>
                  <a:cubicBezTo>
                    <a:pt x="95690" y="4116"/>
                    <a:pt x="95740" y="4191"/>
                    <a:pt x="95840" y="4216"/>
                  </a:cubicBezTo>
                  <a:cubicBezTo>
                    <a:pt x="95966" y="4241"/>
                    <a:pt x="96116" y="4266"/>
                    <a:pt x="96241" y="4316"/>
                  </a:cubicBezTo>
                  <a:lnTo>
                    <a:pt x="96016" y="4993"/>
                  </a:lnTo>
                  <a:cubicBezTo>
                    <a:pt x="95966" y="5093"/>
                    <a:pt x="96016" y="5193"/>
                    <a:pt x="96116" y="5219"/>
                  </a:cubicBezTo>
                  <a:cubicBezTo>
                    <a:pt x="96141" y="5244"/>
                    <a:pt x="96141" y="5244"/>
                    <a:pt x="96166" y="5244"/>
                  </a:cubicBezTo>
                  <a:cubicBezTo>
                    <a:pt x="96241" y="5244"/>
                    <a:pt x="96316" y="5193"/>
                    <a:pt x="96341" y="5118"/>
                  </a:cubicBezTo>
                  <a:lnTo>
                    <a:pt x="96592" y="4391"/>
                  </a:lnTo>
                  <a:lnTo>
                    <a:pt x="96617" y="4391"/>
                  </a:lnTo>
                  <a:cubicBezTo>
                    <a:pt x="97344" y="5569"/>
                    <a:pt x="97419" y="6998"/>
                    <a:pt x="97419" y="7725"/>
                  </a:cubicBezTo>
                  <a:cubicBezTo>
                    <a:pt x="97394" y="10131"/>
                    <a:pt x="96291" y="12537"/>
                    <a:pt x="94387" y="14366"/>
                  </a:cubicBezTo>
                  <a:cubicBezTo>
                    <a:pt x="93309" y="12788"/>
                    <a:pt x="92582" y="10858"/>
                    <a:pt x="92006" y="8853"/>
                  </a:cubicBezTo>
                  <a:cubicBezTo>
                    <a:pt x="92181" y="8803"/>
                    <a:pt x="92356" y="8752"/>
                    <a:pt x="92532" y="8677"/>
                  </a:cubicBezTo>
                  <a:cubicBezTo>
                    <a:pt x="92607" y="8652"/>
                    <a:pt x="92657" y="8552"/>
                    <a:pt x="92632" y="8452"/>
                  </a:cubicBezTo>
                  <a:cubicBezTo>
                    <a:pt x="92595" y="8378"/>
                    <a:pt x="92532" y="8332"/>
                    <a:pt x="92471" y="8332"/>
                  </a:cubicBezTo>
                  <a:cubicBezTo>
                    <a:pt x="92449" y="8332"/>
                    <a:pt x="92427" y="8338"/>
                    <a:pt x="92407" y="8351"/>
                  </a:cubicBezTo>
                  <a:cubicBezTo>
                    <a:pt x="92231" y="8402"/>
                    <a:pt x="92056" y="8452"/>
                    <a:pt x="91905" y="8502"/>
                  </a:cubicBezTo>
                  <a:cubicBezTo>
                    <a:pt x="91855" y="8376"/>
                    <a:pt x="91805" y="8226"/>
                    <a:pt x="91780" y="8076"/>
                  </a:cubicBezTo>
                  <a:lnTo>
                    <a:pt x="92557" y="8001"/>
                  </a:lnTo>
                  <a:cubicBezTo>
                    <a:pt x="92657" y="8001"/>
                    <a:pt x="92732" y="7900"/>
                    <a:pt x="92732" y="7800"/>
                  </a:cubicBezTo>
                  <a:cubicBezTo>
                    <a:pt x="92707" y="7700"/>
                    <a:pt x="92632" y="7650"/>
                    <a:pt x="92532" y="7650"/>
                  </a:cubicBezTo>
                  <a:lnTo>
                    <a:pt x="91680" y="7725"/>
                  </a:lnTo>
                  <a:cubicBezTo>
                    <a:pt x="91655" y="7650"/>
                    <a:pt x="91630" y="7549"/>
                    <a:pt x="91605" y="7474"/>
                  </a:cubicBezTo>
                  <a:cubicBezTo>
                    <a:pt x="91204" y="5996"/>
                    <a:pt x="90903" y="4467"/>
                    <a:pt x="91880" y="3389"/>
                  </a:cubicBezTo>
                  <a:cubicBezTo>
                    <a:pt x="92206" y="3063"/>
                    <a:pt x="92632" y="2813"/>
                    <a:pt x="93083" y="2712"/>
                  </a:cubicBezTo>
                  <a:lnTo>
                    <a:pt x="93083" y="2712"/>
                  </a:lnTo>
                  <a:cubicBezTo>
                    <a:pt x="92958" y="2938"/>
                    <a:pt x="92858" y="3138"/>
                    <a:pt x="92732" y="3389"/>
                  </a:cubicBezTo>
                  <a:cubicBezTo>
                    <a:pt x="92707" y="3464"/>
                    <a:pt x="92732" y="3564"/>
                    <a:pt x="92833" y="3615"/>
                  </a:cubicBezTo>
                  <a:cubicBezTo>
                    <a:pt x="92858" y="3640"/>
                    <a:pt x="92883" y="3640"/>
                    <a:pt x="92908" y="3640"/>
                  </a:cubicBezTo>
                  <a:cubicBezTo>
                    <a:pt x="92958" y="3640"/>
                    <a:pt x="93033" y="3589"/>
                    <a:pt x="93058" y="3539"/>
                  </a:cubicBezTo>
                  <a:cubicBezTo>
                    <a:pt x="93184" y="3289"/>
                    <a:pt x="93309" y="3038"/>
                    <a:pt x="93434" y="2813"/>
                  </a:cubicBezTo>
                  <a:cubicBezTo>
                    <a:pt x="93610" y="2988"/>
                    <a:pt x="93785" y="3163"/>
                    <a:pt x="93961" y="3314"/>
                  </a:cubicBezTo>
                  <a:cubicBezTo>
                    <a:pt x="93986" y="3339"/>
                    <a:pt x="94036" y="3364"/>
                    <a:pt x="94086" y="3364"/>
                  </a:cubicBezTo>
                  <a:cubicBezTo>
                    <a:pt x="94136" y="3364"/>
                    <a:pt x="94186" y="3339"/>
                    <a:pt x="94211" y="3289"/>
                  </a:cubicBezTo>
                  <a:cubicBezTo>
                    <a:pt x="94286" y="3214"/>
                    <a:pt x="94261" y="3113"/>
                    <a:pt x="94186" y="3038"/>
                  </a:cubicBezTo>
                  <a:cubicBezTo>
                    <a:pt x="94036" y="2913"/>
                    <a:pt x="93885" y="2762"/>
                    <a:pt x="93735" y="2612"/>
                  </a:cubicBezTo>
                  <a:close/>
                  <a:moveTo>
                    <a:pt x="81003" y="2762"/>
                  </a:moveTo>
                  <a:cubicBezTo>
                    <a:pt x="81680" y="2762"/>
                    <a:pt x="82331" y="3013"/>
                    <a:pt x="82858" y="3439"/>
                  </a:cubicBezTo>
                  <a:cubicBezTo>
                    <a:pt x="83710" y="4116"/>
                    <a:pt x="84136" y="5093"/>
                    <a:pt x="84336" y="5970"/>
                  </a:cubicBezTo>
                  <a:lnTo>
                    <a:pt x="84086" y="5745"/>
                  </a:lnTo>
                  <a:cubicBezTo>
                    <a:pt x="84032" y="5691"/>
                    <a:pt x="83951" y="5650"/>
                    <a:pt x="83864" y="5650"/>
                  </a:cubicBezTo>
                  <a:cubicBezTo>
                    <a:pt x="83830" y="5650"/>
                    <a:pt x="83795" y="5656"/>
                    <a:pt x="83760" y="5670"/>
                  </a:cubicBezTo>
                  <a:cubicBezTo>
                    <a:pt x="83685" y="5695"/>
                    <a:pt x="83610" y="5770"/>
                    <a:pt x="83610" y="5845"/>
                  </a:cubicBezTo>
                  <a:cubicBezTo>
                    <a:pt x="83585" y="5945"/>
                    <a:pt x="83635" y="6021"/>
                    <a:pt x="83735" y="6046"/>
                  </a:cubicBezTo>
                  <a:cubicBezTo>
                    <a:pt x="83750" y="6053"/>
                    <a:pt x="83764" y="6056"/>
                    <a:pt x="83778" y="6056"/>
                  </a:cubicBezTo>
                  <a:cubicBezTo>
                    <a:pt x="83812" y="6056"/>
                    <a:pt x="83842" y="6038"/>
                    <a:pt x="83860" y="6021"/>
                  </a:cubicBezTo>
                  <a:lnTo>
                    <a:pt x="84186" y="6296"/>
                  </a:lnTo>
                  <a:lnTo>
                    <a:pt x="83760" y="6447"/>
                  </a:lnTo>
                  <a:cubicBezTo>
                    <a:pt x="83685" y="6472"/>
                    <a:pt x="83635" y="6572"/>
                    <a:pt x="83660" y="6672"/>
                  </a:cubicBezTo>
                  <a:cubicBezTo>
                    <a:pt x="83685" y="6747"/>
                    <a:pt x="83760" y="6772"/>
                    <a:pt x="83835" y="6772"/>
                  </a:cubicBezTo>
                  <a:lnTo>
                    <a:pt x="83885" y="6772"/>
                  </a:lnTo>
                  <a:lnTo>
                    <a:pt x="84462" y="6572"/>
                  </a:lnTo>
                  <a:cubicBezTo>
                    <a:pt x="84512" y="6798"/>
                    <a:pt x="84512" y="7023"/>
                    <a:pt x="84537" y="7199"/>
                  </a:cubicBezTo>
                  <a:cubicBezTo>
                    <a:pt x="84612" y="8452"/>
                    <a:pt x="84412" y="9730"/>
                    <a:pt x="83910" y="10933"/>
                  </a:cubicBezTo>
                  <a:cubicBezTo>
                    <a:pt x="83785" y="10732"/>
                    <a:pt x="83660" y="10557"/>
                    <a:pt x="83484" y="10381"/>
                  </a:cubicBezTo>
                  <a:cubicBezTo>
                    <a:pt x="83455" y="10338"/>
                    <a:pt x="83401" y="10311"/>
                    <a:pt x="83345" y="10311"/>
                  </a:cubicBezTo>
                  <a:cubicBezTo>
                    <a:pt x="83305" y="10311"/>
                    <a:pt x="83265" y="10325"/>
                    <a:pt x="83234" y="10356"/>
                  </a:cubicBezTo>
                  <a:cubicBezTo>
                    <a:pt x="83158" y="10432"/>
                    <a:pt x="83158" y="10532"/>
                    <a:pt x="83234" y="10607"/>
                  </a:cubicBezTo>
                  <a:cubicBezTo>
                    <a:pt x="83384" y="10808"/>
                    <a:pt x="83559" y="11008"/>
                    <a:pt x="83685" y="11234"/>
                  </a:cubicBezTo>
                  <a:lnTo>
                    <a:pt x="82958" y="11559"/>
                  </a:lnTo>
                  <a:cubicBezTo>
                    <a:pt x="82883" y="11585"/>
                    <a:pt x="82833" y="11710"/>
                    <a:pt x="82883" y="11785"/>
                  </a:cubicBezTo>
                  <a:cubicBezTo>
                    <a:pt x="82908" y="11860"/>
                    <a:pt x="82983" y="11885"/>
                    <a:pt x="83033" y="11885"/>
                  </a:cubicBezTo>
                  <a:lnTo>
                    <a:pt x="83108" y="11885"/>
                  </a:lnTo>
                  <a:lnTo>
                    <a:pt x="83585" y="11660"/>
                  </a:lnTo>
                  <a:lnTo>
                    <a:pt x="83585" y="11660"/>
                  </a:lnTo>
                  <a:cubicBezTo>
                    <a:pt x="83033" y="12737"/>
                    <a:pt x="82256" y="13740"/>
                    <a:pt x="81279" y="14592"/>
                  </a:cubicBezTo>
                  <a:cubicBezTo>
                    <a:pt x="80727" y="14066"/>
                    <a:pt x="80201" y="13439"/>
                    <a:pt x="79775" y="12762"/>
                  </a:cubicBezTo>
                  <a:cubicBezTo>
                    <a:pt x="79600" y="12512"/>
                    <a:pt x="79474" y="12261"/>
                    <a:pt x="79324" y="12011"/>
                  </a:cubicBezTo>
                  <a:lnTo>
                    <a:pt x="78597" y="10356"/>
                  </a:lnTo>
                  <a:cubicBezTo>
                    <a:pt x="77996" y="8552"/>
                    <a:pt x="77920" y="6672"/>
                    <a:pt x="78422" y="4943"/>
                  </a:cubicBezTo>
                  <a:cubicBezTo>
                    <a:pt x="78447" y="4818"/>
                    <a:pt x="78497" y="4667"/>
                    <a:pt x="78547" y="4517"/>
                  </a:cubicBezTo>
                  <a:lnTo>
                    <a:pt x="79199" y="5043"/>
                  </a:lnTo>
                  <a:cubicBezTo>
                    <a:pt x="79224" y="5093"/>
                    <a:pt x="79274" y="5093"/>
                    <a:pt x="79299" y="5093"/>
                  </a:cubicBezTo>
                  <a:cubicBezTo>
                    <a:pt x="79349" y="5093"/>
                    <a:pt x="79399" y="5068"/>
                    <a:pt x="79449" y="5018"/>
                  </a:cubicBezTo>
                  <a:cubicBezTo>
                    <a:pt x="79499" y="4943"/>
                    <a:pt x="79499" y="4843"/>
                    <a:pt x="79424" y="4767"/>
                  </a:cubicBezTo>
                  <a:lnTo>
                    <a:pt x="78873" y="4316"/>
                  </a:lnTo>
                  <a:lnTo>
                    <a:pt x="79499" y="4041"/>
                  </a:lnTo>
                  <a:cubicBezTo>
                    <a:pt x="79600" y="4016"/>
                    <a:pt x="79625" y="3890"/>
                    <a:pt x="79600" y="3815"/>
                  </a:cubicBezTo>
                  <a:cubicBezTo>
                    <a:pt x="79561" y="3738"/>
                    <a:pt x="79494" y="3706"/>
                    <a:pt x="79419" y="3706"/>
                  </a:cubicBezTo>
                  <a:cubicBezTo>
                    <a:pt x="79396" y="3706"/>
                    <a:pt x="79373" y="3709"/>
                    <a:pt x="79349" y="3715"/>
                  </a:cubicBezTo>
                  <a:lnTo>
                    <a:pt x="78798" y="3965"/>
                  </a:lnTo>
                  <a:cubicBezTo>
                    <a:pt x="79098" y="3389"/>
                    <a:pt x="79600" y="2938"/>
                    <a:pt x="80452" y="2787"/>
                  </a:cubicBezTo>
                  <a:cubicBezTo>
                    <a:pt x="80527" y="2787"/>
                    <a:pt x="80577" y="2787"/>
                    <a:pt x="80652" y="2762"/>
                  </a:cubicBezTo>
                  <a:lnTo>
                    <a:pt x="80752" y="3364"/>
                  </a:lnTo>
                  <a:cubicBezTo>
                    <a:pt x="80752" y="3464"/>
                    <a:pt x="80828" y="3514"/>
                    <a:pt x="80928" y="3514"/>
                  </a:cubicBezTo>
                  <a:lnTo>
                    <a:pt x="80953" y="3514"/>
                  </a:lnTo>
                  <a:cubicBezTo>
                    <a:pt x="81053" y="3489"/>
                    <a:pt x="81103" y="3414"/>
                    <a:pt x="81103" y="3314"/>
                  </a:cubicBezTo>
                  <a:lnTo>
                    <a:pt x="81003" y="2762"/>
                  </a:lnTo>
                  <a:close/>
                  <a:moveTo>
                    <a:pt x="66542" y="1409"/>
                  </a:moveTo>
                  <a:cubicBezTo>
                    <a:pt x="66918" y="1434"/>
                    <a:pt x="67294" y="1610"/>
                    <a:pt x="67620" y="1910"/>
                  </a:cubicBezTo>
                  <a:cubicBezTo>
                    <a:pt x="68597" y="2762"/>
                    <a:pt x="69349" y="3840"/>
                    <a:pt x="69825" y="5093"/>
                  </a:cubicBezTo>
                  <a:cubicBezTo>
                    <a:pt x="69800" y="5143"/>
                    <a:pt x="69750" y="5219"/>
                    <a:pt x="69725" y="5269"/>
                  </a:cubicBezTo>
                  <a:cubicBezTo>
                    <a:pt x="69549" y="5319"/>
                    <a:pt x="69349" y="5344"/>
                    <a:pt x="69173" y="5369"/>
                  </a:cubicBezTo>
                  <a:cubicBezTo>
                    <a:pt x="69073" y="5394"/>
                    <a:pt x="68998" y="5469"/>
                    <a:pt x="69023" y="5569"/>
                  </a:cubicBezTo>
                  <a:cubicBezTo>
                    <a:pt x="69023" y="5670"/>
                    <a:pt x="69098" y="5720"/>
                    <a:pt x="69198" y="5720"/>
                  </a:cubicBezTo>
                  <a:lnTo>
                    <a:pt x="69224" y="5720"/>
                  </a:lnTo>
                  <a:cubicBezTo>
                    <a:pt x="69324" y="5720"/>
                    <a:pt x="69424" y="5695"/>
                    <a:pt x="69549" y="5670"/>
                  </a:cubicBezTo>
                  <a:lnTo>
                    <a:pt x="69549" y="5670"/>
                  </a:lnTo>
                  <a:cubicBezTo>
                    <a:pt x="69499" y="5770"/>
                    <a:pt x="69449" y="5895"/>
                    <a:pt x="69399" y="5996"/>
                  </a:cubicBezTo>
                  <a:cubicBezTo>
                    <a:pt x="69374" y="6096"/>
                    <a:pt x="69424" y="6196"/>
                    <a:pt x="69499" y="6221"/>
                  </a:cubicBezTo>
                  <a:cubicBezTo>
                    <a:pt x="69524" y="6246"/>
                    <a:pt x="69549" y="6246"/>
                    <a:pt x="69574" y="6246"/>
                  </a:cubicBezTo>
                  <a:cubicBezTo>
                    <a:pt x="69650" y="6246"/>
                    <a:pt x="69700" y="6196"/>
                    <a:pt x="69725" y="6121"/>
                  </a:cubicBezTo>
                  <a:cubicBezTo>
                    <a:pt x="69800" y="5945"/>
                    <a:pt x="69900" y="5770"/>
                    <a:pt x="69975" y="5569"/>
                  </a:cubicBezTo>
                  <a:cubicBezTo>
                    <a:pt x="70201" y="6271"/>
                    <a:pt x="70351" y="6998"/>
                    <a:pt x="70401" y="7750"/>
                  </a:cubicBezTo>
                  <a:cubicBezTo>
                    <a:pt x="70477" y="9103"/>
                    <a:pt x="70301" y="10432"/>
                    <a:pt x="69850" y="11660"/>
                  </a:cubicBezTo>
                  <a:lnTo>
                    <a:pt x="69725" y="11058"/>
                  </a:lnTo>
                  <a:cubicBezTo>
                    <a:pt x="69703" y="10971"/>
                    <a:pt x="69625" y="10903"/>
                    <a:pt x="69539" y="10903"/>
                  </a:cubicBezTo>
                  <a:cubicBezTo>
                    <a:pt x="69526" y="10903"/>
                    <a:pt x="69512" y="10905"/>
                    <a:pt x="69499" y="10908"/>
                  </a:cubicBezTo>
                  <a:cubicBezTo>
                    <a:pt x="69424" y="10933"/>
                    <a:pt x="69349" y="11033"/>
                    <a:pt x="69374" y="11133"/>
                  </a:cubicBezTo>
                  <a:lnTo>
                    <a:pt x="69474" y="11559"/>
                  </a:lnTo>
                  <a:lnTo>
                    <a:pt x="69249" y="11484"/>
                  </a:lnTo>
                  <a:cubicBezTo>
                    <a:pt x="69222" y="11471"/>
                    <a:pt x="69195" y="11465"/>
                    <a:pt x="69169" y="11465"/>
                  </a:cubicBezTo>
                  <a:cubicBezTo>
                    <a:pt x="69100" y="11465"/>
                    <a:pt x="69041" y="11511"/>
                    <a:pt x="69023" y="11585"/>
                  </a:cubicBezTo>
                  <a:cubicBezTo>
                    <a:pt x="68973" y="11685"/>
                    <a:pt x="69023" y="11785"/>
                    <a:pt x="69123" y="11810"/>
                  </a:cubicBezTo>
                  <a:lnTo>
                    <a:pt x="69549" y="11960"/>
                  </a:lnTo>
                  <a:lnTo>
                    <a:pt x="69599" y="12236"/>
                  </a:lnTo>
                  <a:cubicBezTo>
                    <a:pt x="69274" y="12988"/>
                    <a:pt x="68823" y="13690"/>
                    <a:pt x="68271" y="14316"/>
                  </a:cubicBezTo>
                  <a:cubicBezTo>
                    <a:pt x="68171" y="14442"/>
                    <a:pt x="68071" y="14542"/>
                    <a:pt x="67945" y="14667"/>
                  </a:cubicBezTo>
                  <a:cubicBezTo>
                    <a:pt x="67168" y="13915"/>
                    <a:pt x="66467" y="13013"/>
                    <a:pt x="65890" y="12011"/>
                  </a:cubicBezTo>
                  <a:cubicBezTo>
                    <a:pt x="65640" y="11585"/>
                    <a:pt x="65439" y="11158"/>
                    <a:pt x="65239" y="10732"/>
                  </a:cubicBezTo>
                  <a:lnTo>
                    <a:pt x="65715" y="10432"/>
                  </a:lnTo>
                  <a:cubicBezTo>
                    <a:pt x="65790" y="10381"/>
                    <a:pt x="65815" y="10281"/>
                    <a:pt x="65765" y="10181"/>
                  </a:cubicBezTo>
                  <a:cubicBezTo>
                    <a:pt x="65732" y="10132"/>
                    <a:pt x="65679" y="10105"/>
                    <a:pt x="65619" y="10105"/>
                  </a:cubicBezTo>
                  <a:cubicBezTo>
                    <a:pt x="65585" y="10105"/>
                    <a:pt x="65550" y="10113"/>
                    <a:pt x="65514" y="10131"/>
                  </a:cubicBezTo>
                  <a:lnTo>
                    <a:pt x="65113" y="10381"/>
                  </a:lnTo>
                  <a:cubicBezTo>
                    <a:pt x="65063" y="10256"/>
                    <a:pt x="65013" y="10131"/>
                    <a:pt x="64963" y="9980"/>
                  </a:cubicBezTo>
                  <a:cubicBezTo>
                    <a:pt x="65213" y="9905"/>
                    <a:pt x="65464" y="9830"/>
                    <a:pt x="65690" y="9730"/>
                  </a:cubicBezTo>
                  <a:cubicBezTo>
                    <a:pt x="65790" y="9705"/>
                    <a:pt x="65815" y="9605"/>
                    <a:pt x="65790" y="9504"/>
                  </a:cubicBezTo>
                  <a:cubicBezTo>
                    <a:pt x="65769" y="9442"/>
                    <a:pt x="65681" y="9398"/>
                    <a:pt x="65608" y="9398"/>
                  </a:cubicBezTo>
                  <a:cubicBezTo>
                    <a:pt x="65593" y="9398"/>
                    <a:pt x="65578" y="9400"/>
                    <a:pt x="65564" y="9404"/>
                  </a:cubicBezTo>
                  <a:cubicBezTo>
                    <a:pt x="65339" y="9504"/>
                    <a:pt x="65088" y="9579"/>
                    <a:pt x="64838" y="9655"/>
                  </a:cubicBezTo>
                  <a:cubicBezTo>
                    <a:pt x="64136" y="7449"/>
                    <a:pt x="64111" y="5118"/>
                    <a:pt x="64787" y="3038"/>
                  </a:cubicBezTo>
                  <a:cubicBezTo>
                    <a:pt x="64812" y="2963"/>
                    <a:pt x="64838" y="2913"/>
                    <a:pt x="64863" y="2863"/>
                  </a:cubicBezTo>
                  <a:cubicBezTo>
                    <a:pt x="64888" y="2888"/>
                    <a:pt x="64913" y="2913"/>
                    <a:pt x="64963" y="2913"/>
                  </a:cubicBezTo>
                  <a:lnTo>
                    <a:pt x="64988" y="2913"/>
                  </a:lnTo>
                  <a:cubicBezTo>
                    <a:pt x="65088" y="2913"/>
                    <a:pt x="65163" y="2838"/>
                    <a:pt x="65163" y="2762"/>
                  </a:cubicBezTo>
                  <a:cubicBezTo>
                    <a:pt x="65213" y="2537"/>
                    <a:pt x="65239" y="2286"/>
                    <a:pt x="65289" y="2061"/>
                  </a:cubicBezTo>
                  <a:cubicBezTo>
                    <a:pt x="65539" y="2211"/>
                    <a:pt x="65790" y="2311"/>
                    <a:pt x="66041" y="2437"/>
                  </a:cubicBezTo>
                  <a:cubicBezTo>
                    <a:pt x="66066" y="2437"/>
                    <a:pt x="66091" y="2462"/>
                    <a:pt x="66116" y="2462"/>
                  </a:cubicBezTo>
                  <a:cubicBezTo>
                    <a:pt x="66191" y="2462"/>
                    <a:pt x="66241" y="2412"/>
                    <a:pt x="66266" y="2336"/>
                  </a:cubicBezTo>
                  <a:cubicBezTo>
                    <a:pt x="66316" y="2261"/>
                    <a:pt x="66266" y="2136"/>
                    <a:pt x="66191" y="2111"/>
                  </a:cubicBezTo>
                  <a:cubicBezTo>
                    <a:pt x="65940" y="2011"/>
                    <a:pt x="65715" y="1885"/>
                    <a:pt x="65489" y="1760"/>
                  </a:cubicBezTo>
                  <a:cubicBezTo>
                    <a:pt x="65740" y="1534"/>
                    <a:pt x="66041" y="1409"/>
                    <a:pt x="66391" y="1409"/>
                  </a:cubicBezTo>
                  <a:close/>
                  <a:moveTo>
                    <a:pt x="179475" y="1559"/>
                  </a:moveTo>
                  <a:cubicBezTo>
                    <a:pt x="179650" y="1559"/>
                    <a:pt x="179851" y="1584"/>
                    <a:pt x="180026" y="1660"/>
                  </a:cubicBezTo>
                  <a:cubicBezTo>
                    <a:pt x="180327" y="1760"/>
                    <a:pt x="180578" y="1960"/>
                    <a:pt x="180853" y="2261"/>
                  </a:cubicBezTo>
                  <a:cubicBezTo>
                    <a:pt x="181104" y="2512"/>
                    <a:pt x="181354" y="2813"/>
                    <a:pt x="181555" y="3113"/>
                  </a:cubicBezTo>
                  <a:cubicBezTo>
                    <a:pt x="181405" y="3088"/>
                    <a:pt x="181254" y="3038"/>
                    <a:pt x="181104" y="3013"/>
                  </a:cubicBezTo>
                  <a:cubicBezTo>
                    <a:pt x="181087" y="3009"/>
                    <a:pt x="181069" y="3007"/>
                    <a:pt x="181053" y="3007"/>
                  </a:cubicBezTo>
                  <a:cubicBezTo>
                    <a:pt x="180971" y="3007"/>
                    <a:pt x="180899" y="3055"/>
                    <a:pt x="180878" y="3138"/>
                  </a:cubicBezTo>
                  <a:cubicBezTo>
                    <a:pt x="180853" y="3239"/>
                    <a:pt x="180928" y="3339"/>
                    <a:pt x="181029" y="3364"/>
                  </a:cubicBezTo>
                  <a:cubicBezTo>
                    <a:pt x="181229" y="3414"/>
                    <a:pt x="181455" y="3464"/>
                    <a:pt x="181655" y="3514"/>
                  </a:cubicBezTo>
                  <a:cubicBezTo>
                    <a:pt x="181555" y="3665"/>
                    <a:pt x="181455" y="3815"/>
                    <a:pt x="181380" y="3990"/>
                  </a:cubicBezTo>
                  <a:cubicBezTo>
                    <a:pt x="181329" y="4091"/>
                    <a:pt x="181354" y="4191"/>
                    <a:pt x="181455" y="4241"/>
                  </a:cubicBezTo>
                  <a:lnTo>
                    <a:pt x="181530" y="4241"/>
                  </a:lnTo>
                  <a:cubicBezTo>
                    <a:pt x="181605" y="4241"/>
                    <a:pt x="181655" y="4216"/>
                    <a:pt x="181680" y="4166"/>
                  </a:cubicBezTo>
                  <a:cubicBezTo>
                    <a:pt x="181755" y="4016"/>
                    <a:pt x="181856" y="3865"/>
                    <a:pt x="181931" y="3740"/>
                  </a:cubicBezTo>
                  <a:cubicBezTo>
                    <a:pt x="182908" y="5419"/>
                    <a:pt x="183309" y="7474"/>
                    <a:pt x="183034" y="9630"/>
                  </a:cubicBezTo>
                  <a:cubicBezTo>
                    <a:pt x="182933" y="10331"/>
                    <a:pt x="182758" y="11033"/>
                    <a:pt x="182532" y="11685"/>
                  </a:cubicBezTo>
                  <a:lnTo>
                    <a:pt x="182257" y="11434"/>
                  </a:lnTo>
                  <a:cubicBezTo>
                    <a:pt x="182168" y="11360"/>
                    <a:pt x="182088" y="11338"/>
                    <a:pt x="182026" y="11338"/>
                  </a:cubicBezTo>
                  <a:cubicBezTo>
                    <a:pt x="181984" y="11338"/>
                    <a:pt x="181951" y="11349"/>
                    <a:pt x="181931" y="11359"/>
                  </a:cubicBezTo>
                  <a:cubicBezTo>
                    <a:pt x="181856" y="11384"/>
                    <a:pt x="181806" y="11459"/>
                    <a:pt x="181806" y="11559"/>
                  </a:cubicBezTo>
                  <a:cubicBezTo>
                    <a:pt x="181831" y="11660"/>
                    <a:pt x="181881" y="11735"/>
                    <a:pt x="181956" y="11760"/>
                  </a:cubicBezTo>
                  <a:cubicBezTo>
                    <a:pt x="181973" y="11768"/>
                    <a:pt x="181987" y="11771"/>
                    <a:pt x="182000" y="11771"/>
                  </a:cubicBezTo>
                  <a:cubicBezTo>
                    <a:pt x="182026" y="11771"/>
                    <a:pt x="182048" y="11760"/>
                    <a:pt x="182081" y="11760"/>
                  </a:cubicBezTo>
                  <a:lnTo>
                    <a:pt x="182407" y="12036"/>
                  </a:lnTo>
                  <a:cubicBezTo>
                    <a:pt x="182031" y="13013"/>
                    <a:pt x="181480" y="13940"/>
                    <a:pt x="180828" y="14717"/>
                  </a:cubicBezTo>
                  <a:cubicBezTo>
                    <a:pt x="180026" y="14116"/>
                    <a:pt x="179349" y="13364"/>
                    <a:pt x="178773" y="12487"/>
                  </a:cubicBezTo>
                  <a:lnTo>
                    <a:pt x="180502" y="6622"/>
                  </a:lnTo>
                  <a:lnTo>
                    <a:pt x="177846" y="6622"/>
                  </a:lnTo>
                  <a:lnTo>
                    <a:pt x="177194" y="8076"/>
                  </a:lnTo>
                  <a:cubicBezTo>
                    <a:pt x="177094" y="7224"/>
                    <a:pt x="177044" y="6371"/>
                    <a:pt x="177119" y="5469"/>
                  </a:cubicBezTo>
                  <a:lnTo>
                    <a:pt x="177119" y="5469"/>
                  </a:lnTo>
                  <a:lnTo>
                    <a:pt x="177595" y="5645"/>
                  </a:lnTo>
                  <a:lnTo>
                    <a:pt x="177645" y="5645"/>
                  </a:lnTo>
                  <a:cubicBezTo>
                    <a:pt x="177720" y="5645"/>
                    <a:pt x="177796" y="5595"/>
                    <a:pt x="177821" y="5519"/>
                  </a:cubicBezTo>
                  <a:cubicBezTo>
                    <a:pt x="177846" y="5444"/>
                    <a:pt x="177796" y="5344"/>
                    <a:pt x="177695" y="5294"/>
                  </a:cubicBezTo>
                  <a:lnTo>
                    <a:pt x="177144" y="5118"/>
                  </a:lnTo>
                  <a:cubicBezTo>
                    <a:pt x="177144" y="4993"/>
                    <a:pt x="177169" y="4893"/>
                    <a:pt x="177169" y="4792"/>
                  </a:cubicBezTo>
                  <a:cubicBezTo>
                    <a:pt x="177344" y="4843"/>
                    <a:pt x="177520" y="4918"/>
                    <a:pt x="177695" y="4993"/>
                  </a:cubicBezTo>
                  <a:lnTo>
                    <a:pt x="177770" y="4993"/>
                  </a:lnTo>
                  <a:cubicBezTo>
                    <a:pt x="177846" y="4993"/>
                    <a:pt x="177896" y="4968"/>
                    <a:pt x="177921" y="4893"/>
                  </a:cubicBezTo>
                  <a:cubicBezTo>
                    <a:pt x="177971" y="4792"/>
                    <a:pt x="177921" y="4692"/>
                    <a:pt x="177846" y="4642"/>
                  </a:cubicBezTo>
                  <a:cubicBezTo>
                    <a:pt x="177645" y="4567"/>
                    <a:pt x="177445" y="4492"/>
                    <a:pt x="177219" y="4417"/>
                  </a:cubicBezTo>
                  <a:cubicBezTo>
                    <a:pt x="177395" y="3439"/>
                    <a:pt x="177921" y="2261"/>
                    <a:pt x="178723" y="1785"/>
                  </a:cubicBezTo>
                  <a:cubicBezTo>
                    <a:pt x="178948" y="1635"/>
                    <a:pt x="179224" y="1559"/>
                    <a:pt x="179475" y="1559"/>
                  </a:cubicBezTo>
                  <a:close/>
                  <a:moveTo>
                    <a:pt x="28772" y="858"/>
                  </a:moveTo>
                  <a:cubicBezTo>
                    <a:pt x="29098" y="858"/>
                    <a:pt x="29424" y="908"/>
                    <a:pt x="29750" y="1033"/>
                  </a:cubicBezTo>
                  <a:cubicBezTo>
                    <a:pt x="30602" y="1359"/>
                    <a:pt x="31329" y="2086"/>
                    <a:pt x="31705" y="3013"/>
                  </a:cubicBezTo>
                  <a:cubicBezTo>
                    <a:pt x="31955" y="3615"/>
                    <a:pt x="32131" y="4241"/>
                    <a:pt x="32256" y="4893"/>
                  </a:cubicBezTo>
                  <a:lnTo>
                    <a:pt x="31705" y="4567"/>
                  </a:lnTo>
                  <a:cubicBezTo>
                    <a:pt x="31679" y="4550"/>
                    <a:pt x="31652" y="4542"/>
                    <a:pt x="31624" y="4542"/>
                  </a:cubicBezTo>
                  <a:cubicBezTo>
                    <a:pt x="31568" y="4542"/>
                    <a:pt x="31512" y="4575"/>
                    <a:pt x="31479" y="4642"/>
                  </a:cubicBezTo>
                  <a:cubicBezTo>
                    <a:pt x="31429" y="4717"/>
                    <a:pt x="31454" y="4818"/>
                    <a:pt x="31529" y="4868"/>
                  </a:cubicBezTo>
                  <a:lnTo>
                    <a:pt x="32106" y="5219"/>
                  </a:lnTo>
                  <a:lnTo>
                    <a:pt x="31705" y="5620"/>
                  </a:lnTo>
                  <a:cubicBezTo>
                    <a:pt x="31629" y="5695"/>
                    <a:pt x="31629" y="5820"/>
                    <a:pt x="31705" y="5895"/>
                  </a:cubicBezTo>
                  <a:cubicBezTo>
                    <a:pt x="31730" y="5920"/>
                    <a:pt x="31780" y="5945"/>
                    <a:pt x="31830" y="5945"/>
                  </a:cubicBezTo>
                  <a:cubicBezTo>
                    <a:pt x="31880" y="5945"/>
                    <a:pt x="31930" y="5920"/>
                    <a:pt x="31955" y="5870"/>
                  </a:cubicBezTo>
                  <a:lnTo>
                    <a:pt x="32331" y="5469"/>
                  </a:lnTo>
                  <a:lnTo>
                    <a:pt x="32331" y="5469"/>
                  </a:lnTo>
                  <a:cubicBezTo>
                    <a:pt x="32582" y="7750"/>
                    <a:pt x="31980" y="10156"/>
                    <a:pt x="30602" y="12286"/>
                  </a:cubicBezTo>
                  <a:cubicBezTo>
                    <a:pt x="30000" y="13214"/>
                    <a:pt x="29299" y="14041"/>
                    <a:pt x="28496" y="14742"/>
                  </a:cubicBezTo>
                  <a:cubicBezTo>
                    <a:pt x="27745" y="14016"/>
                    <a:pt x="27093" y="13239"/>
                    <a:pt x="26542" y="12412"/>
                  </a:cubicBezTo>
                  <a:lnTo>
                    <a:pt x="26542" y="12412"/>
                  </a:lnTo>
                  <a:lnTo>
                    <a:pt x="27093" y="12487"/>
                  </a:lnTo>
                  <a:lnTo>
                    <a:pt x="27118" y="12487"/>
                  </a:lnTo>
                  <a:cubicBezTo>
                    <a:pt x="27218" y="12487"/>
                    <a:pt x="27293" y="12412"/>
                    <a:pt x="27319" y="12336"/>
                  </a:cubicBezTo>
                  <a:cubicBezTo>
                    <a:pt x="27319" y="12236"/>
                    <a:pt x="27243" y="12136"/>
                    <a:pt x="27143" y="12136"/>
                  </a:cubicBezTo>
                  <a:lnTo>
                    <a:pt x="26366" y="12011"/>
                  </a:lnTo>
                  <a:lnTo>
                    <a:pt x="26567" y="11484"/>
                  </a:lnTo>
                  <a:cubicBezTo>
                    <a:pt x="26617" y="11409"/>
                    <a:pt x="26567" y="11309"/>
                    <a:pt x="26466" y="11259"/>
                  </a:cubicBezTo>
                  <a:cubicBezTo>
                    <a:pt x="26449" y="11253"/>
                    <a:pt x="26430" y="11250"/>
                    <a:pt x="26410" y="11250"/>
                  </a:cubicBezTo>
                  <a:cubicBezTo>
                    <a:pt x="26347" y="11250"/>
                    <a:pt x="26279" y="11282"/>
                    <a:pt x="26241" y="11359"/>
                  </a:cubicBezTo>
                  <a:lnTo>
                    <a:pt x="26116" y="11685"/>
                  </a:lnTo>
                  <a:cubicBezTo>
                    <a:pt x="25414" y="10407"/>
                    <a:pt x="24963" y="9028"/>
                    <a:pt x="24787" y="7600"/>
                  </a:cubicBezTo>
                  <a:lnTo>
                    <a:pt x="24787" y="7600"/>
                  </a:lnTo>
                  <a:cubicBezTo>
                    <a:pt x="24913" y="7700"/>
                    <a:pt x="25063" y="7800"/>
                    <a:pt x="25188" y="7925"/>
                  </a:cubicBezTo>
                  <a:cubicBezTo>
                    <a:pt x="25238" y="7950"/>
                    <a:pt x="25263" y="7950"/>
                    <a:pt x="25314" y="7950"/>
                  </a:cubicBezTo>
                  <a:cubicBezTo>
                    <a:pt x="25364" y="7950"/>
                    <a:pt x="25414" y="7925"/>
                    <a:pt x="25439" y="7875"/>
                  </a:cubicBezTo>
                  <a:cubicBezTo>
                    <a:pt x="25514" y="7800"/>
                    <a:pt x="25489" y="7700"/>
                    <a:pt x="25414" y="7625"/>
                  </a:cubicBezTo>
                  <a:cubicBezTo>
                    <a:pt x="25213" y="7474"/>
                    <a:pt x="25013" y="7324"/>
                    <a:pt x="24787" y="7173"/>
                  </a:cubicBezTo>
                  <a:lnTo>
                    <a:pt x="25113" y="6848"/>
                  </a:lnTo>
                  <a:cubicBezTo>
                    <a:pt x="25163" y="6772"/>
                    <a:pt x="25163" y="6672"/>
                    <a:pt x="25113" y="6597"/>
                  </a:cubicBezTo>
                  <a:cubicBezTo>
                    <a:pt x="25079" y="6563"/>
                    <a:pt x="25035" y="6550"/>
                    <a:pt x="24990" y="6550"/>
                  </a:cubicBezTo>
                  <a:cubicBezTo>
                    <a:pt x="24935" y="6550"/>
                    <a:pt x="24879" y="6570"/>
                    <a:pt x="24837" y="6597"/>
                  </a:cubicBezTo>
                  <a:lnTo>
                    <a:pt x="24712" y="6747"/>
                  </a:lnTo>
                  <a:cubicBezTo>
                    <a:pt x="24712" y="6722"/>
                    <a:pt x="24712" y="6722"/>
                    <a:pt x="24712" y="6697"/>
                  </a:cubicBezTo>
                  <a:cubicBezTo>
                    <a:pt x="24662" y="4893"/>
                    <a:pt x="25514" y="2838"/>
                    <a:pt x="26742" y="1710"/>
                  </a:cubicBezTo>
                  <a:lnTo>
                    <a:pt x="27143" y="2211"/>
                  </a:lnTo>
                  <a:cubicBezTo>
                    <a:pt x="27168" y="2261"/>
                    <a:pt x="27218" y="2286"/>
                    <a:pt x="27268" y="2286"/>
                  </a:cubicBezTo>
                  <a:cubicBezTo>
                    <a:pt x="27319" y="2286"/>
                    <a:pt x="27344" y="2261"/>
                    <a:pt x="27394" y="2236"/>
                  </a:cubicBezTo>
                  <a:cubicBezTo>
                    <a:pt x="27469" y="2161"/>
                    <a:pt x="27469" y="2061"/>
                    <a:pt x="27419" y="1985"/>
                  </a:cubicBezTo>
                  <a:lnTo>
                    <a:pt x="27018" y="1484"/>
                  </a:lnTo>
                  <a:cubicBezTo>
                    <a:pt x="27043" y="1459"/>
                    <a:pt x="27068" y="1434"/>
                    <a:pt x="27093" y="1434"/>
                  </a:cubicBezTo>
                  <a:cubicBezTo>
                    <a:pt x="27293" y="1284"/>
                    <a:pt x="27494" y="1183"/>
                    <a:pt x="27694" y="1108"/>
                  </a:cubicBezTo>
                  <a:lnTo>
                    <a:pt x="27820" y="1685"/>
                  </a:lnTo>
                  <a:cubicBezTo>
                    <a:pt x="27845" y="1760"/>
                    <a:pt x="27920" y="1810"/>
                    <a:pt x="27995" y="1810"/>
                  </a:cubicBezTo>
                  <a:lnTo>
                    <a:pt x="28045" y="1810"/>
                  </a:lnTo>
                  <a:cubicBezTo>
                    <a:pt x="28121" y="1785"/>
                    <a:pt x="28196" y="1710"/>
                    <a:pt x="28171" y="1610"/>
                  </a:cubicBezTo>
                  <a:lnTo>
                    <a:pt x="28020" y="958"/>
                  </a:lnTo>
                  <a:cubicBezTo>
                    <a:pt x="28271" y="883"/>
                    <a:pt x="28522" y="858"/>
                    <a:pt x="28772" y="858"/>
                  </a:cubicBezTo>
                  <a:close/>
                  <a:moveTo>
                    <a:pt x="143485" y="1334"/>
                  </a:moveTo>
                  <a:cubicBezTo>
                    <a:pt x="143961" y="1334"/>
                    <a:pt x="144437" y="1484"/>
                    <a:pt x="144863" y="1785"/>
                  </a:cubicBezTo>
                  <a:cubicBezTo>
                    <a:pt x="144938" y="1835"/>
                    <a:pt x="144988" y="1910"/>
                    <a:pt x="145064" y="1960"/>
                  </a:cubicBezTo>
                  <a:lnTo>
                    <a:pt x="144738" y="2662"/>
                  </a:lnTo>
                  <a:cubicBezTo>
                    <a:pt x="144688" y="2762"/>
                    <a:pt x="144738" y="2863"/>
                    <a:pt x="144813" y="2888"/>
                  </a:cubicBezTo>
                  <a:cubicBezTo>
                    <a:pt x="144838" y="2913"/>
                    <a:pt x="144863" y="2913"/>
                    <a:pt x="144888" y="2913"/>
                  </a:cubicBezTo>
                  <a:cubicBezTo>
                    <a:pt x="144963" y="2913"/>
                    <a:pt x="145013" y="2888"/>
                    <a:pt x="145064" y="2813"/>
                  </a:cubicBezTo>
                  <a:lnTo>
                    <a:pt x="145339" y="2211"/>
                  </a:lnTo>
                  <a:cubicBezTo>
                    <a:pt x="145540" y="2437"/>
                    <a:pt x="145715" y="2687"/>
                    <a:pt x="145866" y="2988"/>
                  </a:cubicBezTo>
                  <a:lnTo>
                    <a:pt x="145264" y="3339"/>
                  </a:lnTo>
                  <a:cubicBezTo>
                    <a:pt x="145189" y="3389"/>
                    <a:pt x="145164" y="3489"/>
                    <a:pt x="145214" y="3589"/>
                  </a:cubicBezTo>
                  <a:cubicBezTo>
                    <a:pt x="145239" y="3640"/>
                    <a:pt x="145289" y="3665"/>
                    <a:pt x="145364" y="3665"/>
                  </a:cubicBezTo>
                  <a:cubicBezTo>
                    <a:pt x="145389" y="3665"/>
                    <a:pt x="145414" y="3665"/>
                    <a:pt x="145465" y="3640"/>
                  </a:cubicBezTo>
                  <a:lnTo>
                    <a:pt x="146016" y="3314"/>
                  </a:lnTo>
                  <a:cubicBezTo>
                    <a:pt x="146793" y="5118"/>
                    <a:pt x="146968" y="7173"/>
                    <a:pt x="146642" y="9128"/>
                  </a:cubicBezTo>
                  <a:cubicBezTo>
                    <a:pt x="146592" y="9028"/>
                    <a:pt x="146517" y="8928"/>
                    <a:pt x="146442" y="8828"/>
                  </a:cubicBezTo>
                  <a:cubicBezTo>
                    <a:pt x="146398" y="8784"/>
                    <a:pt x="146346" y="8757"/>
                    <a:pt x="146295" y="8757"/>
                  </a:cubicBezTo>
                  <a:cubicBezTo>
                    <a:pt x="146259" y="8757"/>
                    <a:pt x="146223" y="8771"/>
                    <a:pt x="146191" y="8803"/>
                  </a:cubicBezTo>
                  <a:cubicBezTo>
                    <a:pt x="146116" y="8853"/>
                    <a:pt x="146091" y="8978"/>
                    <a:pt x="146166" y="9053"/>
                  </a:cubicBezTo>
                  <a:cubicBezTo>
                    <a:pt x="146267" y="9178"/>
                    <a:pt x="146342" y="9304"/>
                    <a:pt x="146442" y="9429"/>
                  </a:cubicBezTo>
                  <a:cubicBezTo>
                    <a:pt x="146166" y="9529"/>
                    <a:pt x="145891" y="9630"/>
                    <a:pt x="145615" y="9705"/>
                  </a:cubicBezTo>
                  <a:cubicBezTo>
                    <a:pt x="145540" y="9730"/>
                    <a:pt x="145490" y="9830"/>
                    <a:pt x="145515" y="9930"/>
                  </a:cubicBezTo>
                  <a:cubicBezTo>
                    <a:pt x="145540" y="10006"/>
                    <a:pt x="145590" y="10056"/>
                    <a:pt x="145665" y="10056"/>
                  </a:cubicBezTo>
                  <a:lnTo>
                    <a:pt x="145740" y="10056"/>
                  </a:lnTo>
                  <a:cubicBezTo>
                    <a:pt x="145991" y="9955"/>
                    <a:pt x="146267" y="9880"/>
                    <a:pt x="146517" y="9780"/>
                  </a:cubicBezTo>
                  <a:lnTo>
                    <a:pt x="146517" y="9780"/>
                  </a:lnTo>
                  <a:cubicBezTo>
                    <a:pt x="146091" y="11635"/>
                    <a:pt x="145239" y="13364"/>
                    <a:pt x="143986" y="14767"/>
                  </a:cubicBezTo>
                  <a:cubicBezTo>
                    <a:pt x="143685" y="14542"/>
                    <a:pt x="143409" y="14291"/>
                    <a:pt x="143134" y="14041"/>
                  </a:cubicBezTo>
                  <a:cubicBezTo>
                    <a:pt x="143008" y="13940"/>
                    <a:pt x="142883" y="13815"/>
                    <a:pt x="142783" y="13690"/>
                  </a:cubicBezTo>
                  <a:lnTo>
                    <a:pt x="139675" y="6622"/>
                  </a:lnTo>
                  <a:lnTo>
                    <a:pt x="139650" y="6622"/>
                  </a:lnTo>
                  <a:cubicBezTo>
                    <a:pt x="139650" y="6447"/>
                    <a:pt x="139650" y="6246"/>
                    <a:pt x="139675" y="6046"/>
                  </a:cubicBezTo>
                  <a:cubicBezTo>
                    <a:pt x="139725" y="5369"/>
                    <a:pt x="139926" y="4642"/>
                    <a:pt x="140226" y="3990"/>
                  </a:cubicBezTo>
                  <a:cubicBezTo>
                    <a:pt x="140377" y="4166"/>
                    <a:pt x="140502" y="4341"/>
                    <a:pt x="140602" y="4542"/>
                  </a:cubicBezTo>
                  <a:cubicBezTo>
                    <a:pt x="140627" y="4592"/>
                    <a:pt x="140703" y="4642"/>
                    <a:pt x="140753" y="4642"/>
                  </a:cubicBezTo>
                  <a:cubicBezTo>
                    <a:pt x="140778" y="4642"/>
                    <a:pt x="140828" y="4617"/>
                    <a:pt x="140853" y="4617"/>
                  </a:cubicBezTo>
                  <a:cubicBezTo>
                    <a:pt x="140928" y="4567"/>
                    <a:pt x="140953" y="4442"/>
                    <a:pt x="140903" y="4366"/>
                  </a:cubicBezTo>
                  <a:cubicBezTo>
                    <a:pt x="140803" y="4191"/>
                    <a:pt x="140703" y="4041"/>
                    <a:pt x="140577" y="3865"/>
                  </a:cubicBezTo>
                  <a:lnTo>
                    <a:pt x="140928" y="3765"/>
                  </a:lnTo>
                  <a:cubicBezTo>
                    <a:pt x="141003" y="3740"/>
                    <a:pt x="141053" y="3640"/>
                    <a:pt x="141028" y="3539"/>
                  </a:cubicBezTo>
                  <a:cubicBezTo>
                    <a:pt x="141008" y="3456"/>
                    <a:pt x="140935" y="3408"/>
                    <a:pt x="140854" y="3408"/>
                  </a:cubicBezTo>
                  <a:cubicBezTo>
                    <a:pt x="140837" y="3408"/>
                    <a:pt x="140820" y="3410"/>
                    <a:pt x="140803" y="3414"/>
                  </a:cubicBezTo>
                  <a:lnTo>
                    <a:pt x="140477" y="3539"/>
                  </a:lnTo>
                  <a:cubicBezTo>
                    <a:pt x="140978" y="2687"/>
                    <a:pt x="141655" y="1960"/>
                    <a:pt x="142407" y="1610"/>
                  </a:cubicBezTo>
                  <a:cubicBezTo>
                    <a:pt x="142758" y="1434"/>
                    <a:pt x="143134" y="1334"/>
                    <a:pt x="143485" y="1334"/>
                  </a:cubicBezTo>
                  <a:close/>
                  <a:moveTo>
                    <a:pt x="80151" y="13890"/>
                  </a:moveTo>
                  <a:cubicBezTo>
                    <a:pt x="80427" y="14241"/>
                    <a:pt x="80702" y="14542"/>
                    <a:pt x="81003" y="14843"/>
                  </a:cubicBezTo>
                  <a:cubicBezTo>
                    <a:pt x="80903" y="14918"/>
                    <a:pt x="80803" y="15018"/>
                    <a:pt x="80677" y="15093"/>
                  </a:cubicBezTo>
                  <a:lnTo>
                    <a:pt x="80151" y="13890"/>
                  </a:lnTo>
                  <a:close/>
                  <a:moveTo>
                    <a:pt x="143134" y="14517"/>
                  </a:moveTo>
                  <a:cubicBezTo>
                    <a:pt x="143334" y="14692"/>
                    <a:pt x="143535" y="14868"/>
                    <a:pt x="143735" y="15018"/>
                  </a:cubicBezTo>
                  <a:cubicBezTo>
                    <a:pt x="143660" y="15118"/>
                    <a:pt x="143560" y="15194"/>
                    <a:pt x="143460" y="15294"/>
                  </a:cubicBezTo>
                  <a:lnTo>
                    <a:pt x="143134" y="14517"/>
                  </a:lnTo>
                  <a:close/>
                  <a:moveTo>
                    <a:pt x="130953" y="2011"/>
                  </a:moveTo>
                  <a:cubicBezTo>
                    <a:pt x="131454" y="2011"/>
                    <a:pt x="131931" y="2186"/>
                    <a:pt x="132307" y="2562"/>
                  </a:cubicBezTo>
                  <a:cubicBezTo>
                    <a:pt x="135038" y="5244"/>
                    <a:pt x="135464" y="9930"/>
                    <a:pt x="133259" y="12988"/>
                  </a:cubicBezTo>
                  <a:cubicBezTo>
                    <a:pt x="132482" y="14066"/>
                    <a:pt x="131429" y="14918"/>
                    <a:pt x="130226" y="15494"/>
                  </a:cubicBezTo>
                  <a:cubicBezTo>
                    <a:pt x="129750" y="15068"/>
                    <a:pt x="129324" y="14617"/>
                    <a:pt x="128948" y="14116"/>
                  </a:cubicBezTo>
                  <a:cubicBezTo>
                    <a:pt x="128221" y="13113"/>
                    <a:pt x="127720" y="11935"/>
                    <a:pt x="127469" y="10707"/>
                  </a:cubicBezTo>
                  <a:lnTo>
                    <a:pt x="127469" y="10707"/>
                  </a:lnTo>
                  <a:lnTo>
                    <a:pt x="127820" y="10883"/>
                  </a:lnTo>
                  <a:cubicBezTo>
                    <a:pt x="127845" y="10908"/>
                    <a:pt x="127870" y="10908"/>
                    <a:pt x="127896" y="10908"/>
                  </a:cubicBezTo>
                  <a:cubicBezTo>
                    <a:pt x="127971" y="10908"/>
                    <a:pt x="128046" y="10883"/>
                    <a:pt x="128071" y="10808"/>
                  </a:cubicBezTo>
                  <a:cubicBezTo>
                    <a:pt x="128121" y="10732"/>
                    <a:pt x="128071" y="10632"/>
                    <a:pt x="127996" y="10582"/>
                  </a:cubicBezTo>
                  <a:lnTo>
                    <a:pt x="127620" y="10407"/>
                  </a:lnTo>
                  <a:cubicBezTo>
                    <a:pt x="127795" y="10206"/>
                    <a:pt x="127971" y="10006"/>
                    <a:pt x="128121" y="9805"/>
                  </a:cubicBezTo>
                  <a:cubicBezTo>
                    <a:pt x="128171" y="9730"/>
                    <a:pt x="128146" y="9605"/>
                    <a:pt x="128071" y="9554"/>
                  </a:cubicBezTo>
                  <a:cubicBezTo>
                    <a:pt x="128039" y="9523"/>
                    <a:pt x="128004" y="9509"/>
                    <a:pt x="127967" y="9509"/>
                  </a:cubicBezTo>
                  <a:cubicBezTo>
                    <a:pt x="127916" y="9509"/>
                    <a:pt x="127864" y="9536"/>
                    <a:pt x="127820" y="9579"/>
                  </a:cubicBezTo>
                  <a:cubicBezTo>
                    <a:pt x="127695" y="9780"/>
                    <a:pt x="127545" y="9955"/>
                    <a:pt x="127394" y="10131"/>
                  </a:cubicBezTo>
                  <a:cubicBezTo>
                    <a:pt x="127018" y="7499"/>
                    <a:pt x="127745" y="4667"/>
                    <a:pt x="129525" y="2662"/>
                  </a:cubicBezTo>
                  <a:cubicBezTo>
                    <a:pt x="129875" y="2261"/>
                    <a:pt x="130352" y="2036"/>
                    <a:pt x="130903" y="2011"/>
                  </a:cubicBezTo>
                  <a:close/>
                  <a:moveTo>
                    <a:pt x="55589" y="707"/>
                  </a:moveTo>
                  <a:cubicBezTo>
                    <a:pt x="55865" y="707"/>
                    <a:pt x="56166" y="757"/>
                    <a:pt x="56442" y="833"/>
                  </a:cubicBezTo>
                  <a:cubicBezTo>
                    <a:pt x="56291" y="908"/>
                    <a:pt x="56166" y="983"/>
                    <a:pt x="56015" y="1058"/>
                  </a:cubicBezTo>
                  <a:cubicBezTo>
                    <a:pt x="55940" y="1108"/>
                    <a:pt x="55915" y="1209"/>
                    <a:pt x="55965" y="1309"/>
                  </a:cubicBezTo>
                  <a:cubicBezTo>
                    <a:pt x="55990" y="1359"/>
                    <a:pt x="56066" y="1384"/>
                    <a:pt x="56116" y="1384"/>
                  </a:cubicBezTo>
                  <a:cubicBezTo>
                    <a:pt x="56141" y="1384"/>
                    <a:pt x="56191" y="1384"/>
                    <a:pt x="56216" y="1359"/>
                  </a:cubicBezTo>
                  <a:cubicBezTo>
                    <a:pt x="56341" y="1284"/>
                    <a:pt x="56492" y="1209"/>
                    <a:pt x="56642" y="1133"/>
                  </a:cubicBezTo>
                  <a:lnTo>
                    <a:pt x="56642" y="1133"/>
                  </a:lnTo>
                  <a:cubicBezTo>
                    <a:pt x="56642" y="1334"/>
                    <a:pt x="56617" y="1509"/>
                    <a:pt x="56592" y="1710"/>
                  </a:cubicBezTo>
                  <a:cubicBezTo>
                    <a:pt x="56567" y="1785"/>
                    <a:pt x="56642" y="1885"/>
                    <a:pt x="56742" y="1910"/>
                  </a:cubicBezTo>
                  <a:lnTo>
                    <a:pt x="56767" y="1910"/>
                  </a:lnTo>
                  <a:cubicBezTo>
                    <a:pt x="56843" y="1910"/>
                    <a:pt x="56918" y="1860"/>
                    <a:pt x="56943" y="1760"/>
                  </a:cubicBezTo>
                  <a:cubicBezTo>
                    <a:pt x="56993" y="1534"/>
                    <a:pt x="56993" y="1309"/>
                    <a:pt x="56993" y="1083"/>
                  </a:cubicBezTo>
                  <a:cubicBezTo>
                    <a:pt x="57619" y="1409"/>
                    <a:pt x="58146" y="1935"/>
                    <a:pt x="58497" y="2612"/>
                  </a:cubicBezTo>
                  <a:cubicBezTo>
                    <a:pt x="58622" y="2838"/>
                    <a:pt x="58722" y="3038"/>
                    <a:pt x="58797" y="3264"/>
                  </a:cubicBezTo>
                  <a:lnTo>
                    <a:pt x="58697" y="3214"/>
                  </a:lnTo>
                  <a:cubicBezTo>
                    <a:pt x="58664" y="3197"/>
                    <a:pt x="58630" y="3188"/>
                    <a:pt x="58599" y="3188"/>
                  </a:cubicBezTo>
                  <a:cubicBezTo>
                    <a:pt x="58536" y="3188"/>
                    <a:pt x="58480" y="3222"/>
                    <a:pt x="58447" y="3289"/>
                  </a:cubicBezTo>
                  <a:cubicBezTo>
                    <a:pt x="58396" y="3364"/>
                    <a:pt x="58447" y="3489"/>
                    <a:pt x="58522" y="3514"/>
                  </a:cubicBezTo>
                  <a:lnTo>
                    <a:pt x="58948" y="3740"/>
                  </a:lnTo>
                  <a:lnTo>
                    <a:pt x="58421" y="4291"/>
                  </a:lnTo>
                  <a:cubicBezTo>
                    <a:pt x="58371" y="4366"/>
                    <a:pt x="58371" y="4467"/>
                    <a:pt x="58447" y="4542"/>
                  </a:cubicBezTo>
                  <a:cubicBezTo>
                    <a:pt x="58472" y="4567"/>
                    <a:pt x="58522" y="4592"/>
                    <a:pt x="58572" y="4592"/>
                  </a:cubicBezTo>
                  <a:cubicBezTo>
                    <a:pt x="58622" y="4592"/>
                    <a:pt x="58672" y="4567"/>
                    <a:pt x="58697" y="4542"/>
                  </a:cubicBezTo>
                  <a:lnTo>
                    <a:pt x="59123" y="4066"/>
                  </a:lnTo>
                  <a:lnTo>
                    <a:pt x="59123" y="4066"/>
                  </a:lnTo>
                  <a:cubicBezTo>
                    <a:pt x="59800" y="6171"/>
                    <a:pt x="59700" y="8502"/>
                    <a:pt x="58873" y="10732"/>
                  </a:cubicBezTo>
                  <a:lnTo>
                    <a:pt x="58547" y="10081"/>
                  </a:lnTo>
                  <a:cubicBezTo>
                    <a:pt x="58511" y="10027"/>
                    <a:pt x="58448" y="9985"/>
                    <a:pt x="58388" y="9985"/>
                  </a:cubicBezTo>
                  <a:cubicBezTo>
                    <a:pt x="58365" y="9985"/>
                    <a:pt x="58342" y="9992"/>
                    <a:pt x="58321" y="10006"/>
                  </a:cubicBezTo>
                  <a:cubicBezTo>
                    <a:pt x="58221" y="10056"/>
                    <a:pt x="58196" y="10156"/>
                    <a:pt x="58246" y="10256"/>
                  </a:cubicBezTo>
                  <a:lnTo>
                    <a:pt x="58572" y="10933"/>
                  </a:lnTo>
                  <a:lnTo>
                    <a:pt x="57920" y="11033"/>
                  </a:lnTo>
                  <a:cubicBezTo>
                    <a:pt x="57820" y="11058"/>
                    <a:pt x="57770" y="11158"/>
                    <a:pt x="57770" y="11234"/>
                  </a:cubicBezTo>
                  <a:cubicBezTo>
                    <a:pt x="57795" y="11334"/>
                    <a:pt x="57870" y="11409"/>
                    <a:pt x="57945" y="11409"/>
                  </a:cubicBezTo>
                  <a:cubicBezTo>
                    <a:pt x="57970" y="11409"/>
                    <a:pt x="57970" y="11384"/>
                    <a:pt x="57970" y="11384"/>
                  </a:cubicBezTo>
                  <a:lnTo>
                    <a:pt x="58647" y="11284"/>
                  </a:lnTo>
                  <a:lnTo>
                    <a:pt x="58647" y="11284"/>
                  </a:lnTo>
                  <a:cubicBezTo>
                    <a:pt x="58421" y="11835"/>
                    <a:pt x="58171" y="12361"/>
                    <a:pt x="57845" y="12863"/>
                  </a:cubicBezTo>
                  <a:cubicBezTo>
                    <a:pt x="57193" y="13915"/>
                    <a:pt x="56442" y="14843"/>
                    <a:pt x="55589" y="15595"/>
                  </a:cubicBezTo>
                  <a:cubicBezTo>
                    <a:pt x="54637" y="14918"/>
                    <a:pt x="53835" y="14041"/>
                    <a:pt x="53208" y="13063"/>
                  </a:cubicBezTo>
                  <a:lnTo>
                    <a:pt x="55113" y="6622"/>
                  </a:lnTo>
                  <a:lnTo>
                    <a:pt x="52431" y="6622"/>
                  </a:lnTo>
                  <a:lnTo>
                    <a:pt x="51529" y="8652"/>
                  </a:lnTo>
                  <a:cubicBezTo>
                    <a:pt x="51354" y="7274"/>
                    <a:pt x="51404" y="5845"/>
                    <a:pt x="51780" y="4492"/>
                  </a:cubicBezTo>
                  <a:cubicBezTo>
                    <a:pt x="51780" y="4467"/>
                    <a:pt x="51805" y="4417"/>
                    <a:pt x="51830" y="4366"/>
                  </a:cubicBezTo>
                  <a:lnTo>
                    <a:pt x="52106" y="4241"/>
                  </a:lnTo>
                  <a:cubicBezTo>
                    <a:pt x="52281" y="4417"/>
                    <a:pt x="52457" y="4617"/>
                    <a:pt x="52557" y="4818"/>
                  </a:cubicBezTo>
                  <a:cubicBezTo>
                    <a:pt x="52607" y="4893"/>
                    <a:pt x="52657" y="4918"/>
                    <a:pt x="52732" y="4918"/>
                  </a:cubicBezTo>
                  <a:cubicBezTo>
                    <a:pt x="52757" y="4918"/>
                    <a:pt x="52782" y="4918"/>
                    <a:pt x="52807" y="4893"/>
                  </a:cubicBezTo>
                  <a:cubicBezTo>
                    <a:pt x="52883" y="4868"/>
                    <a:pt x="52933" y="4742"/>
                    <a:pt x="52883" y="4667"/>
                  </a:cubicBezTo>
                  <a:cubicBezTo>
                    <a:pt x="52782" y="4442"/>
                    <a:pt x="52632" y="4266"/>
                    <a:pt x="52457" y="4091"/>
                  </a:cubicBezTo>
                  <a:lnTo>
                    <a:pt x="52657" y="3990"/>
                  </a:lnTo>
                  <a:cubicBezTo>
                    <a:pt x="52757" y="3965"/>
                    <a:pt x="52807" y="3865"/>
                    <a:pt x="52757" y="3765"/>
                  </a:cubicBezTo>
                  <a:cubicBezTo>
                    <a:pt x="52719" y="3688"/>
                    <a:pt x="52651" y="3656"/>
                    <a:pt x="52588" y="3656"/>
                  </a:cubicBezTo>
                  <a:cubicBezTo>
                    <a:pt x="52569" y="3656"/>
                    <a:pt x="52549" y="3659"/>
                    <a:pt x="52532" y="3665"/>
                  </a:cubicBezTo>
                  <a:lnTo>
                    <a:pt x="52156" y="3840"/>
                  </a:lnTo>
                  <a:cubicBezTo>
                    <a:pt x="52106" y="3815"/>
                    <a:pt x="52081" y="3790"/>
                    <a:pt x="52030" y="3765"/>
                  </a:cubicBezTo>
                  <a:cubicBezTo>
                    <a:pt x="52281" y="3188"/>
                    <a:pt x="52582" y="2662"/>
                    <a:pt x="52933" y="2211"/>
                  </a:cubicBezTo>
                  <a:lnTo>
                    <a:pt x="53359" y="2662"/>
                  </a:lnTo>
                  <a:cubicBezTo>
                    <a:pt x="53409" y="2687"/>
                    <a:pt x="53459" y="2712"/>
                    <a:pt x="53484" y="2712"/>
                  </a:cubicBezTo>
                  <a:cubicBezTo>
                    <a:pt x="53534" y="2712"/>
                    <a:pt x="53584" y="2687"/>
                    <a:pt x="53609" y="2662"/>
                  </a:cubicBezTo>
                  <a:cubicBezTo>
                    <a:pt x="53685" y="2587"/>
                    <a:pt x="53685" y="2487"/>
                    <a:pt x="53634" y="2412"/>
                  </a:cubicBezTo>
                  <a:lnTo>
                    <a:pt x="53158" y="1910"/>
                  </a:lnTo>
                  <a:cubicBezTo>
                    <a:pt x="53534" y="1509"/>
                    <a:pt x="53960" y="1183"/>
                    <a:pt x="54386" y="983"/>
                  </a:cubicBezTo>
                  <a:cubicBezTo>
                    <a:pt x="54787" y="782"/>
                    <a:pt x="55188" y="707"/>
                    <a:pt x="55589" y="707"/>
                  </a:cubicBezTo>
                  <a:close/>
                  <a:moveTo>
                    <a:pt x="106617" y="2011"/>
                  </a:moveTo>
                  <a:lnTo>
                    <a:pt x="106041" y="2762"/>
                  </a:lnTo>
                  <a:cubicBezTo>
                    <a:pt x="105966" y="2838"/>
                    <a:pt x="105991" y="2963"/>
                    <a:pt x="106066" y="3013"/>
                  </a:cubicBezTo>
                  <a:cubicBezTo>
                    <a:pt x="106091" y="3038"/>
                    <a:pt x="106141" y="3063"/>
                    <a:pt x="106166" y="3063"/>
                  </a:cubicBezTo>
                  <a:cubicBezTo>
                    <a:pt x="106241" y="3063"/>
                    <a:pt x="106291" y="3038"/>
                    <a:pt x="106316" y="2988"/>
                  </a:cubicBezTo>
                  <a:lnTo>
                    <a:pt x="106993" y="2111"/>
                  </a:lnTo>
                  <a:lnTo>
                    <a:pt x="107494" y="2712"/>
                  </a:lnTo>
                  <a:cubicBezTo>
                    <a:pt x="107545" y="2762"/>
                    <a:pt x="107595" y="2762"/>
                    <a:pt x="107645" y="2762"/>
                  </a:cubicBezTo>
                  <a:cubicBezTo>
                    <a:pt x="107670" y="2762"/>
                    <a:pt x="107720" y="2762"/>
                    <a:pt x="107745" y="2737"/>
                  </a:cubicBezTo>
                  <a:cubicBezTo>
                    <a:pt x="107820" y="2662"/>
                    <a:pt x="107845" y="2562"/>
                    <a:pt x="107770" y="2487"/>
                  </a:cubicBezTo>
                  <a:lnTo>
                    <a:pt x="107394" y="2036"/>
                  </a:lnTo>
                  <a:lnTo>
                    <a:pt x="107394" y="2036"/>
                  </a:lnTo>
                  <a:cubicBezTo>
                    <a:pt x="108422" y="2186"/>
                    <a:pt x="109349" y="2787"/>
                    <a:pt x="109976" y="3690"/>
                  </a:cubicBezTo>
                  <a:cubicBezTo>
                    <a:pt x="110602" y="4642"/>
                    <a:pt x="110853" y="5695"/>
                    <a:pt x="110853" y="6722"/>
                  </a:cubicBezTo>
                  <a:lnTo>
                    <a:pt x="110627" y="6497"/>
                  </a:lnTo>
                  <a:cubicBezTo>
                    <a:pt x="110590" y="6459"/>
                    <a:pt x="110540" y="6440"/>
                    <a:pt x="110493" y="6440"/>
                  </a:cubicBezTo>
                  <a:cubicBezTo>
                    <a:pt x="110446" y="6440"/>
                    <a:pt x="110402" y="6459"/>
                    <a:pt x="110377" y="6497"/>
                  </a:cubicBezTo>
                  <a:cubicBezTo>
                    <a:pt x="110301" y="6572"/>
                    <a:pt x="110301" y="6697"/>
                    <a:pt x="110377" y="6747"/>
                  </a:cubicBezTo>
                  <a:lnTo>
                    <a:pt x="110803" y="7173"/>
                  </a:lnTo>
                  <a:lnTo>
                    <a:pt x="110201" y="7524"/>
                  </a:lnTo>
                  <a:cubicBezTo>
                    <a:pt x="110126" y="7574"/>
                    <a:pt x="110101" y="7675"/>
                    <a:pt x="110151" y="7775"/>
                  </a:cubicBezTo>
                  <a:cubicBezTo>
                    <a:pt x="110176" y="7825"/>
                    <a:pt x="110251" y="7850"/>
                    <a:pt x="110301" y="7850"/>
                  </a:cubicBezTo>
                  <a:cubicBezTo>
                    <a:pt x="110327" y="7850"/>
                    <a:pt x="110377" y="7850"/>
                    <a:pt x="110402" y="7825"/>
                  </a:cubicBezTo>
                  <a:lnTo>
                    <a:pt x="110828" y="7574"/>
                  </a:lnTo>
                  <a:lnTo>
                    <a:pt x="110828" y="7574"/>
                  </a:lnTo>
                  <a:cubicBezTo>
                    <a:pt x="110728" y="8502"/>
                    <a:pt x="110477" y="9404"/>
                    <a:pt x="110201" y="10181"/>
                  </a:cubicBezTo>
                  <a:cubicBezTo>
                    <a:pt x="109424" y="12286"/>
                    <a:pt x="107971" y="14241"/>
                    <a:pt x="106191" y="15645"/>
                  </a:cubicBezTo>
                  <a:cubicBezTo>
                    <a:pt x="105139" y="14717"/>
                    <a:pt x="104337" y="13539"/>
                    <a:pt x="103785" y="12261"/>
                  </a:cubicBezTo>
                  <a:lnTo>
                    <a:pt x="103785" y="12261"/>
                  </a:lnTo>
                  <a:cubicBezTo>
                    <a:pt x="103936" y="12311"/>
                    <a:pt x="104086" y="12361"/>
                    <a:pt x="104236" y="12412"/>
                  </a:cubicBezTo>
                  <a:cubicBezTo>
                    <a:pt x="104236" y="12412"/>
                    <a:pt x="104261" y="12437"/>
                    <a:pt x="104286" y="12437"/>
                  </a:cubicBezTo>
                  <a:cubicBezTo>
                    <a:pt x="104362" y="12437"/>
                    <a:pt x="104437" y="12387"/>
                    <a:pt x="104462" y="12311"/>
                  </a:cubicBezTo>
                  <a:cubicBezTo>
                    <a:pt x="104487" y="12211"/>
                    <a:pt x="104437" y="12111"/>
                    <a:pt x="104337" y="12086"/>
                  </a:cubicBezTo>
                  <a:cubicBezTo>
                    <a:pt x="104086" y="11986"/>
                    <a:pt x="103860" y="11910"/>
                    <a:pt x="103610" y="11810"/>
                  </a:cubicBezTo>
                  <a:cubicBezTo>
                    <a:pt x="103610" y="11760"/>
                    <a:pt x="103585" y="11735"/>
                    <a:pt x="103585" y="11710"/>
                  </a:cubicBezTo>
                  <a:lnTo>
                    <a:pt x="103910" y="11033"/>
                  </a:lnTo>
                  <a:cubicBezTo>
                    <a:pt x="103961" y="10958"/>
                    <a:pt x="103936" y="10833"/>
                    <a:pt x="103835" y="10808"/>
                  </a:cubicBezTo>
                  <a:cubicBezTo>
                    <a:pt x="103810" y="10791"/>
                    <a:pt x="103780" y="10783"/>
                    <a:pt x="103749" y="10783"/>
                  </a:cubicBezTo>
                  <a:cubicBezTo>
                    <a:pt x="103688" y="10783"/>
                    <a:pt x="103626" y="10816"/>
                    <a:pt x="103610" y="10883"/>
                  </a:cubicBezTo>
                  <a:lnTo>
                    <a:pt x="103409" y="11234"/>
                  </a:lnTo>
                  <a:cubicBezTo>
                    <a:pt x="102758" y="9128"/>
                    <a:pt x="102758" y="6772"/>
                    <a:pt x="103610" y="4742"/>
                  </a:cubicBezTo>
                  <a:cubicBezTo>
                    <a:pt x="104311" y="3063"/>
                    <a:pt x="105314" y="2136"/>
                    <a:pt x="106617" y="2011"/>
                  </a:cubicBezTo>
                  <a:close/>
                  <a:moveTo>
                    <a:pt x="41429" y="1133"/>
                  </a:moveTo>
                  <a:cubicBezTo>
                    <a:pt x="42632" y="1133"/>
                    <a:pt x="43785" y="1785"/>
                    <a:pt x="44537" y="2863"/>
                  </a:cubicBezTo>
                  <a:cubicBezTo>
                    <a:pt x="44837" y="3314"/>
                    <a:pt x="45113" y="3765"/>
                    <a:pt x="45314" y="4241"/>
                  </a:cubicBezTo>
                  <a:lnTo>
                    <a:pt x="45264" y="4341"/>
                  </a:lnTo>
                  <a:lnTo>
                    <a:pt x="44712" y="4341"/>
                  </a:lnTo>
                  <a:cubicBezTo>
                    <a:pt x="44612" y="4341"/>
                    <a:pt x="44537" y="4417"/>
                    <a:pt x="44537" y="4517"/>
                  </a:cubicBezTo>
                  <a:cubicBezTo>
                    <a:pt x="44537" y="4617"/>
                    <a:pt x="44612" y="4692"/>
                    <a:pt x="44712" y="4692"/>
                  </a:cubicBezTo>
                  <a:lnTo>
                    <a:pt x="45013" y="4692"/>
                  </a:lnTo>
                  <a:lnTo>
                    <a:pt x="44762" y="5043"/>
                  </a:lnTo>
                  <a:cubicBezTo>
                    <a:pt x="44712" y="5118"/>
                    <a:pt x="44737" y="5219"/>
                    <a:pt x="44812" y="5269"/>
                  </a:cubicBezTo>
                  <a:cubicBezTo>
                    <a:pt x="44837" y="5294"/>
                    <a:pt x="44888" y="5319"/>
                    <a:pt x="44913" y="5319"/>
                  </a:cubicBezTo>
                  <a:cubicBezTo>
                    <a:pt x="44963" y="5319"/>
                    <a:pt x="45013" y="5294"/>
                    <a:pt x="45063" y="5244"/>
                  </a:cubicBezTo>
                  <a:lnTo>
                    <a:pt x="45439" y="4692"/>
                  </a:lnTo>
                  <a:lnTo>
                    <a:pt x="45489" y="4692"/>
                  </a:lnTo>
                  <a:cubicBezTo>
                    <a:pt x="46291" y="6848"/>
                    <a:pt x="46141" y="9304"/>
                    <a:pt x="45038" y="11710"/>
                  </a:cubicBezTo>
                  <a:cubicBezTo>
                    <a:pt x="45013" y="11785"/>
                    <a:pt x="44963" y="11885"/>
                    <a:pt x="44913" y="11960"/>
                  </a:cubicBezTo>
                  <a:cubicBezTo>
                    <a:pt x="44913" y="11885"/>
                    <a:pt x="44913" y="11785"/>
                    <a:pt x="44938" y="11710"/>
                  </a:cubicBezTo>
                  <a:cubicBezTo>
                    <a:pt x="44938" y="11610"/>
                    <a:pt x="44862" y="11509"/>
                    <a:pt x="44762" y="11509"/>
                  </a:cubicBezTo>
                  <a:cubicBezTo>
                    <a:pt x="44662" y="11509"/>
                    <a:pt x="44587" y="11585"/>
                    <a:pt x="44562" y="11685"/>
                  </a:cubicBezTo>
                  <a:cubicBezTo>
                    <a:pt x="44562" y="11835"/>
                    <a:pt x="44562" y="12011"/>
                    <a:pt x="44537" y="12161"/>
                  </a:cubicBezTo>
                  <a:lnTo>
                    <a:pt x="44236" y="12036"/>
                  </a:lnTo>
                  <a:cubicBezTo>
                    <a:pt x="44219" y="12031"/>
                    <a:pt x="44202" y="12029"/>
                    <a:pt x="44185" y="12029"/>
                  </a:cubicBezTo>
                  <a:cubicBezTo>
                    <a:pt x="44103" y="12029"/>
                    <a:pt x="44027" y="12078"/>
                    <a:pt x="43985" y="12161"/>
                  </a:cubicBezTo>
                  <a:cubicBezTo>
                    <a:pt x="43960" y="12236"/>
                    <a:pt x="44010" y="12336"/>
                    <a:pt x="44111" y="12387"/>
                  </a:cubicBezTo>
                  <a:lnTo>
                    <a:pt x="44537" y="12537"/>
                  </a:lnTo>
                  <a:cubicBezTo>
                    <a:pt x="44537" y="12587"/>
                    <a:pt x="44537" y="12637"/>
                    <a:pt x="44537" y="12687"/>
                  </a:cubicBezTo>
                  <a:cubicBezTo>
                    <a:pt x="43860" y="13840"/>
                    <a:pt x="42983" y="14868"/>
                    <a:pt x="41955" y="15695"/>
                  </a:cubicBezTo>
                  <a:cubicBezTo>
                    <a:pt x="41228" y="15043"/>
                    <a:pt x="40552" y="14266"/>
                    <a:pt x="39975" y="13414"/>
                  </a:cubicBezTo>
                  <a:cubicBezTo>
                    <a:pt x="39825" y="13163"/>
                    <a:pt x="39675" y="12938"/>
                    <a:pt x="39524" y="12687"/>
                  </a:cubicBezTo>
                  <a:cubicBezTo>
                    <a:pt x="39675" y="12487"/>
                    <a:pt x="39800" y="12286"/>
                    <a:pt x="39950" y="12086"/>
                  </a:cubicBezTo>
                  <a:cubicBezTo>
                    <a:pt x="40000" y="12011"/>
                    <a:pt x="39975" y="11885"/>
                    <a:pt x="39875" y="11835"/>
                  </a:cubicBezTo>
                  <a:cubicBezTo>
                    <a:pt x="39850" y="11818"/>
                    <a:pt x="39819" y="11810"/>
                    <a:pt x="39788" y="11810"/>
                  </a:cubicBezTo>
                  <a:cubicBezTo>
                    <a:pt x="39725" y="11810"/>
                    <a:pt x="39658" y="11843"/>
                    <a:pt x="39624" y="11910"/>
                  </a:cubicBezTo>
                  <a:cubicBezTo>
                    <a:pt x="39549" y="12061"/>
                    <a:pt x="39424" y="12211"/>
                    <a:pt x="39324" y="12336"/>
                  </a:cubicBezTo>
                  <a:cubicBezTo>
                    <a:pt x="39198" y="12111"/>
                    <a:pt x="39073" y="11885"/>
                    <a:pt x="38973" y="11635"/>
                  </a:cubicBezTo>
                  <a:lnTo>
                    <a:pt x="39474" y="11133"/>
                  </a:lnTo>
                  <a:cubicBezTo>
                    <a:pt x="39524" y="11058"/>
                    <a:pt x="39524" y="10958"/>
                    <a:pt x="39474" y="10883"/>
                  </a:cubicBezTo>
                  <a:cubicBezTo>
                    <a:pt x="39436" y="10845"/>
                    <a:pt x="39386" y="10826"/>
                    <a:pt x="39336" y="10826"/>
                  </a:cubicBezTo>
                  <a:cubicBezTo>
                    <a:pt x="39286" y="10826"/>
                    <a:pt x="39236" y="10845"/>
                    <a:pt x="39198" y="10883"/>
                  </a:cubicBezTo>
                  <a:lnTo>
                    <a:pt x="38822" y="11284"/>
                  </a:lnTo>
                  <a:cubicBezTo>
                    <a:pt x="38070" y="9504"/>
                    <a:pt x="37770" y="7650"/>
                    <a:pt x="37970" y="5895"/>
                  </a:cubicBezTo>
                  <a:lnTo>
                    <a:pt x="37970" y="5895"/>
                  </a:lnTo>
                  <a:cubicBezTo>
                    <a:pt x="38070" y="5970"/>
                    <a:pt x="38146" y="6046"/>
                    <a:pt x="38246" y="6121"/>
                  </a:cubicBezTo>
                  <a:cubicBezTo>
                    <a:pt x="38271" y="6146"/>
                    <a:pt x="38296" y="6146"/>
                    <a:pt x="38346" y="6146"/>
                  </a:cubicBezTo>
                  <a:cubicBezTo>
                    <a:pt x="38396" y="6146"/>
                    <a:pt x="38446" y="6121"/>
                    <a:pt x="38497" y="6071"/>
                  </a:cubicBezTo>
                  <a:cubicBezTo>
                    <a:pt x="38547" y="5996"/>
                    <a:pt x="38522" y="5895"/>
                    <a:pt x="38446" y="5820"/>
                  </a:cubicBezTo>
                  <a:cubicBezTo>
                    <a:pt x="38296" y="5720"/>
                    <a:pt x="38171" y="5595"/>
                    <a:pt x="38020" y="5469"/>
                  </a:cubicBezTo>
                  <a:cubicBezTo>
                    <a:pt x="38020" y="5444"/>
                    <a:pt x="38020" y="5419"/>
                    <a:pt x="38020" y="5394"/>
                  </a:cubicBezTo>
                  <a:cubicBezTo>
                    <a:pt x="38171" y="5294"/>
                    <a:pt x="38296" y="5193"/>
                    <a:pt x="38421" y="5068"/>
                  </a:cubicBezTo>
                  <a:cubicBezTo>
                    <a:pt x="38497" y="4993"/>
                    <a:pt x="38497" y="4893"/>
                    <a:pt x="38421" y="4818"/>
                  </a:cubicBezTo>
                  <a:cubicBezTo>
                    <a:pt x="38384" y="4780"/>
                    <a:pt x="38340" y="4761"/>
                    <a:pt x="38296" y="4761"/>
                  </a:cubicBezTo>
                  <a:cubicBezTo>
                    <a:pt x="38252" y="4761"/>
                    <a:pt x="38208" y="4780"/>
                    <a:pt x="38171" y="4818"/>
                  </a:cubicBezTo>
                  <a:cubicBezTo>
                    <a:pt x="38171" y="4818"/>
                    <a:pt x="38154" y="4818"/>
                    <a:pt x="38148" y="4831"/>
                  </a:cubicBezTo>
                  <a:lnTo>
                    <a:pt x="38148" y="4831"/>
                  </a:lnTo>
                  <a:cubicBezTo>
                    <a:pt x="38223" y="4434"/>
                    <a:pt x="38348" y="4012"/>
                    <a:pt x="38497" y="3640"/>
                  </a:cubicBezTo>
                  <a:cubicBezTo>
                    <a:pt x="38747" y="2988"/>
                    <a:pt x="39098" y="2236"/>
                    <a:pt x="39725" y="1735"/>
                  </a:cubicBezTo>
                  <a:lnTo>
                    <a:pt x="39725" y="1735"/>
                  </a:lnTo>
                  <a:cubicBezTo>
                    <a:pt x="39700" y="1810"/>
                    <a:pt x="39675" y="1860"/>
                    <a:pt x="39649" y="1960"/>
                  </a:cubicBezTo>
                  <a:cubicBezTo>
                    <a:pt x="39624" y="2036"/>
                    <a:pt x="39675" y="2136"/>
                    <a:pt x="39775" y="2161"/>
                  </a:cubicBezTo>
                  <a:lnTo>
                    <a:pt x="39825" y="2161"/>
                  </a:lnTo>
                  <a:cubicBezTo>
                    <a:pt x="39900" y="2161"/>
                    <a:pt x="39975" y="2111"/>
                    <a:pt x="40000" y="2036"/>
                  </a:cubicBezTo>
                  <a:cubicBezTo>
                    <a:pt x="40025" y="1860"/>
                    <a:pt x="40101" y="1710"/>
                    <a:pt x="40151" y="1559"/>
                  </a:cubicBezTo>
                  <a:lnTo>
                    <a:pt x="40802" y="2061"/>
                  </a:lnTo>
                  <a:cubicBezTo>
                    <a:pt x="40827" y="2086"/>
                    <a:pt x="40852" y="2111"/>
                    <a:pt x="40903" y="2111"/>
                  </a:cubicBezTo>
                  <a:cubicBezTo>
                    <a:pt x="40953" y="2111"/>
                    <a:pt x="41003" y="2086"/>
                    <a:pt x="41053" y="2036"/>
                  </a:cubicBezTo>
                  <a:cubicBezTo>
                    <a:pt x="41103" y="1960"/>
                    <a:pt x="41103" y="1860"/>
                    <a:pt x="41028" y="1785"/>
                  </a:cubicBezTo>
                  <a:lnTo>
                    <a:pt x="40426" y="1309"/>
                  </a:lnTo>
                  <a:cubicBezTo>
                    <a:pt x="40727" y="1183"/>
                    <a:pt x="41053" y="1133"/>
                    <a:pt x="41429" y="1133"/>
                  </a:cubicBezTo>
                  <a:close/>
                  <a:moveTo>
                    <a:pt x="178648" y="12913"/>
                  </a:moveTo>
                  <a:cubicBezTo>
                    <a:pt x="179199" y="13715"/>
                    <a:pt x="179851" y="14417"/>
                    <a:pt x="180603" y="14993"/>
                  </a:cubicBezTo>
                  <a:cubicBezTo>
                    <a:pt x="180126" y="15494"/>
                    <a:pt x="179575" y="15945"/>
                    <a:pt x="178999" y="16321"/>
                  </a:cubicBezTo>
                  <a:cubicBezTo>
                    <a:pt x="178497" y="16647"/>
                    <a:pt x="177971" y="16898"/>
                    <a:pt x="177395" y="17123"/>
                  </a:cubicBezTo>
                  <a:lnTo>
                    <a:pt x="178648" y="12913"/>
                  </a:lnTo>
                  <a:close/>
                  <a:moveTo>
                    <a:pt x="12406" y="17600"/>
                  </a:moveTo>
                  <a:lnTo>
                    <a:pt x="12406" y="17600"/>
                  </a:lnTo>
                  <a:cubicBezTo>
                    <a:pt x="12431" y="17625"/>
                    <a:pt x="12481" y="17625"/>
                    <a:pt x="12506" y="17650"/>
                  </a:cubicBezTo>
                  <a:cubicBezTo>
                    <a:pt x="12481" y="17650"/>
                    <a:pt x="12456" y="17675"/>
                    <a:pt x="12431" y="17675"/>
                  </a:cubicBezTo>
                  <a:cubicBezTo>
                    <a:pt x="12406" y="17650"/>
                    <a:pt x="12406" y="17625"/>
                    <a:pt x="12406" y="17600"/>
                  </a:cubicBezTo>
                  <a:close/>
                  <a:moveTo>
                    <a:pt x="117068" y="9103"/>
                  </a:moveTo>
                  <a:cubicBezTo>
                    <a:pt x="117520" y="11108"/>
                    <a:pt x="118522" y="12988"/>
                    <a:pt x="120001" y="14366"/>
                  </a:cubicBezTo>
                  <a:cubicBezTo>
                    <a:pt x="119850" y="14567"/>
                    <a:pt x="119675" y="14767"/>
                    <a:pt x="119499" y="14943"/>
                  </a:cubicBezTo>
                  <a:cubicBezTo>
                    <a:pt x="118196" y="16346"/>
                    <a:pt x="116417" y="17299"/>
                    <a:pt x="114537" y="17700"/>
                  </a:cubicBezTo>
                  <a:lnTo>
                    <a:pt x="117068" y="9103"/>
                  </a:lnTo>
                  <a:close/>
                  <a:moveTo>
                    <a:pt x="14612" y="16798"/>
                  </a:moveTo>
                  <a:lnTo>
                    <a:pt x="14912" y="17775"/>
                  </a:lnTo>
                  <a:lnTo>
                    <a:pt x="13183" y="17775"/>
                  </a:lnTo>
                  <a:cubicBezTo>
                    <a:pt x="13183" y="17750"/>
                    <a:pt x="13208" y="17725"/>
                    <a:pt x="13208" y="17700"/>
                  </a:cubicBezTo>
                  <a:cubicBezTo>
                    <a:pt x="13283" y="17675"/>
                    <a:pt x="13359" y="17625"/>
                    <a:pt x="13459" y="17575"/>
                  </a:cubicBezTo>
                  <a:cubicBezTo>
                    <a:pt x="13860" y="17349"/>
                    <a:pt x="14236" y="17098"/>
                    <a:pt x="14612" y="16798"/>
                  </a:cubicBezTo>
                  <a:close/>
                  <a:moveTo>
                    <a:pt x="28471" y="15219"/>
                  </a:moveTo>
                  <a:cubicBezTo>
                    <a:pt x="28522" y="15244"/>
                    <a:pt x="28572" y="15294"/>
                    <a:pt x="28622" y="15344"/>
                  </a:cubicBezTo>
                  <a:cubicBezTo>
                    <a:pt x="29023" y="15695"/>
                    <a:pt x="29449" y="15996"/>
                    <a:pt x="29875" y="16296"/>
                  </a:cubicBezTo>
                  <a:cubicBezTo>
                    <a:pt x="29674" y="16372"/>
                    <a:pt x="29499" y="16447"/>
                    <a:pt x="29324" y="16522"/>
                  </a:cubicBezTo>
                  <a:cubicBezTo>
                    <a:pt x="29223" y="16572"/>
                    <a:pt x="29198" y="16672"/>
                    <a:pt x="29223" y="16747"/>
                  </a:cubicBezTo>
                  <a:cubicBezTo>
                    <a:pt x="29273" y="16823"/>
                    <a:pt x="29324" y="16873"/>
                    <a:pt x="29399" y="16873"/>
                  </a:cubicBezTo>
                  <a:cubicBezTo>
                    <a:pt x="29424" y="16873"/>
                    <a:pt x="29449" y="16848"/>
                    <a:pt x="29474" y="16848"/>
                  </a:cubicBezTo>
                  <a:cubicBezTo>
                    <a:pt x="29725" y="16722"/>
                    <a:pt x="30000" y="16622"/>
                    <a:pt x="30276" y="16547"/>
                  </a:cubicBezTo>
                  <a:cubicBezTo>
                    <a:pt x="31128" y="17073"/>
                    <a:pt x="32030" y="17499"/>
                    <a:pt x="32933" y="17775"/>
                  </a:cubicBezTo>
                  <a:lnTo>
                    <a:pt x="19148" y="17775"/>
                  </a:lnTo>
                  <a:lnTo>
                    <a:pt x="18872" y="17148"/>
                  </a:lnTo>
                  <a:lnTo>
                    <a:pt x="18872" y="17148"/>
                  </a:lnTo>
                  <a:cubicBezTo>
                    <a:pt x="19883" y="17501"/>
                    <a:pt x="20937" y="17677"/>
                    <a:pt x="21974" y="17677"/>
                  </a:cubicBezTo>
                  <a:cubicBezTo>
                    <a:pt x="22043" y="17677"/>
                    <a:pt x="22112" y="17676"/>
                    <a:pt x="22181" y="17675"/>
                  </a:cubicBezTo>
                  <a:cubicBezTo>
                    <a:pt x="24411" y="17625"/>
                    <a:pt x="26642" y="16722"/>
                    <a:pt x="28471" y="15219"/>
                  </a:cubicBezTo>
                  <a:close/>
                  <a:moveTo>
                    <a:pt x="41955" y="16171"/>
                  </a:moveTo>
                  <a:cubicBezTo>
                    <a:pt x="42707" y="16823"/>
                    <a:pt x="43534" y="17349"/>
                    <a:pt x="44411" y="17775"/>
                  </a:cubicBezTo>
                  <a:lnTo>
                    <a:pt x="38998" y="17775"/>
                  </a:lnTo>
                  <a:cubicBezTo>
                    <a:pt x="40050" y="17424"/>
                    <a:pt x="41053" y="16873"/>
                    <a:pt x="41955" y="16171"/>
                  </a:cubicBezTo>
                  <a:close/>
                  <a:moveTo>
                    <a:pt x="53058" y="13489"/>
                  </a:moveTo>
                  <a:cubicBezTo>
                    <a:pt x="53685" y="14392"/>
                    <a:pt x="54436" y="15194"/>
                    <a:pt x="55314" y="15845"/>
                  </a:cubicBezTo>
                  <a:cubicBezTo>
                    <a:pt x="54336" y="16672"/>
                    <a:pt x="53233" y="17349"/>
                    <a:pt x="52106" y="17775"/>
                  </a:cubicBezTo>
                  <a:lnTo>
                    <a:pt x="51805" y="17775"/>
                  </a:lnTo>
                  <a:lnTo>
                    <a:pt x="53058" y="13489"/>
                  </a:lnTo>
                  <a:close/>
                  <a:moveTo>
                    <a:pt x="67945" y="15168"/>
                  </a:moveTo>
                  <a:cubicBezTo>
                    <a:pt x="69274" y="16321"/>
                    <a:pt x="70802" y="17148"/>
                    <a:pt x="72457" y="17524"/>
                  </a:cubicBezTo>
                  <a:cubicBezTo>
                    <a:pt x="73090" y="17661"/>
                    <a:pt x="73735" y="17729"/>
                    <a:pt x="74384" y="17729"/>
                  </a:cubicBezTo>
                  <a:cubicBezTo>
                    <a:pt x="75404" y="17729"/>
                    <a:pt x="76433" y="17561"/>
                    <a:pt x="77444" y="17224"/>
                  </a:cubicBezTo>
                  <a:lnTo>
                    <a:pt x="77620" y="17775"/>
                  </a:lnTo>
                  <a:lnTo>
                    <a:pt x="53008" y="17775"/>
                  </a:lnTo>
                  <a:cubicBezTo>
                    <a:pt x="53935" y="17324"/>
                    <a:pt x="54812" y="16773"/>
                    <a:pt x="55614" y="16071"/>
                  </a:cubicBezTo>
                  <a:cubicBezTo>
                    <a:pt x="55740" y="16146"/>
                    <a:pt x="55890" y="16246"/>
                    <a:pt x="56041" y="16321"/>
                  </a:cubicBezTo>
                  <a:cubicBezTo>
                    <a:pt x="57563" y="17263"/>
                    <a:pt x="59344" y="17713"/>
                    <a:pt x="61128" y="17713"/>
                  </a:cubicBezTo>
                  <a:cubicBezTo>
                    <a:pt x="62810" y="17713"/>
                    <a:pt x="64494" y="17313"/>
                    <a:pt x="65965" y="16547"/>
                  </a:cubicBezTo>
                  <a:lnTo>
                    <a:pt x="66818" y="17073"/>
                  </a:lnTo>
                  <a:cubicBezTo>
                    <a:pt x="66843" y="17098"/>
                    <a:pt x="66868" y="17098"/>
                    <a:pt x="66918" y="17098"/>
                  </a:cubicBezTo>
                  <a:cubicBezTo>
                    <a:pt x="66968" y="17098"/>
                    <a:pt x="67018" y="17073"/>
                    <a:pt x="67068" y="17023"/>
                  </a:cubicBezTo>
                  <a:cubicBezTo>
                    <a:pt x="67118" y="16923"/>
                    <a:pt x="67093" y="16823"/>
                    <a:pt x="66993" y="16773"/>
                  </a:cubicBezTo>
                  <a:lnTo>
                    <a:pt x="66316" y="16346"/>
                  </a:lnTo>
                  <a:cubicBezTo>
                    <a:pt x="66918" y="16021"/>
                    <a:pt x="67469" y="15620"/>
                    <a:pt x="67945" y="15168"/>
                  </a:cubicBezTo>
                  <a:close/>
                  <a:moveTo>
                    <a:pt x="94311" y="14918"/>
                  </a:moveTo>
                  <a:cubicBezTo>
                    <a:pt x="95088" y="15945"/>
                    <a:pt x="96016" y="16798"/>
                    <a:pt x="97194" y="17399"/>
                  </a:cubicBezTo>
                  <a:cubicBezTo>
                    <a:pt x="97469" y="17549"/>
                    <a:pt x="97745" y="17675"/>
                    <a:pt x="98021" y="17775"/>
                  </a:cubicBezTo>
                  <a:lnTo>
                    <a:pt x="81855" y="17775"/>
                  </a:lnTo>
                  <a:lnTo>
                    <a:pt x="80828" y="15444"/>
                  </a:lnTo>
                  <a:cubicBezTo>
                    <a:pt x="80978" y="15319"/>
                    <a:pt x="81128" y="15219"/>
                    <a:pt x="81279" y="15093"/>
                  </a:cubicBezTo>
                  <a:cubicBezTo>
                    <a:pt x="82707" y="16397"/>
                    <a:pt x="84437" y="17274"/>
                    <a:pt x="86291" y="17549"/>
                  </a:cubicBezTo>
                  <a:cubicBezTo>
                    <a:pt x="86696" y="17607"/>
                    <a:pt x="87103" y="17635"/>
                    <a:pt x="87512" y="17635"/>
                  </a:cubicBezTo>
                  <a:cubicBezTo>
                    <a:pt x="89259" y="17635"/>
                    <a:pt x="91028" y="17121"/>
                    <a:pt x="92632" y="16146"/>
                  </a:cubicBezTo>
                  <a:lnTo>
                    <a:pt x="92632" y="16146"/>
                  </a:lnTo>
                  <a:cubicBezTo>
                    <a:pt x="92607" y="16372"/>
                    <a:pt x="92557" y="16572"/>
                    <a:pt x="92507" y="16798"/>
                  </a:cubicBezTo>
                  <a:cubicBezTo>
                    <a:pt x="92482" y="16898"/>
                    <a:pt x="92532" y="16998"/>
                    <a:pt x="92607" y="17023"/>
                  </a:cubicBezTo>
                  <a:lnTo>
                    <a:pt x="92657" y="17023"/>
                  </a:lnTo>
                  <a:cubicBezTo>
                    <a:pt x="92757" y="17023"/>
                    <a:pt x="92808" y="16973"/>
                    <a:pt x="92833" y="16898"/>
                  </a:cubicBezTo>
                  <a:cubicBezTo>
                    <a:pt x="92908" y="16697"/>
                    <a:pt x="92933" y="16472"/>
                    <a:pt x="92983" y="16271"/>
                  </a:cubicBezTo>
                  <a:lnTo>
                    <a:pt x="93635" y="16622"/>
                  </a:lnTo>
                  <a:cubicBezTo>
                    <a:pt x="93660" y="16622"/>
                    <a:pt x="93685" y="16647"/>
                    <a:pt x="93710" y="16647"/>
                  </a:cubicBezTo>
                  <a:cubicBezTo>
                    <a:pt x="93785" y="16647"/>
                    <a:pt x="93835" y="16597"/>
                    <a:pt x="93885" y="16547"/>
                  </a:cubicBezTo>
                  <a:cubicBezTo>
                    <a:pt x="93910" y="16447"/>
                    <a:pt x="93885" y="16346"/>
                    <a:pt x="93810" y="16296"/>
                  </a:cubicBezTo>
                  <a:lnTo>
                    <a:pt x="93033" y="15895"/>
                  </a:lnTo>
                  <a:cubicBezTo>
                    <a:pt x="93409" y="15645"/>
                    <a:pt x="93785" y="15369"/>
                    <a:pt x="94111" y="15093"/>
                  </a:cubicBezTo>
                  <a:cubicBezTo>
                    <a:pt x="94186" y="15018"/>
                    <a:pt x="94261" y="14968"/>
                    <a:pt x="94311" y="14918"/>
                  </a:cubicBezTo>
                  <a:close/>
                  <a:moveTo>
                    <a:pt x="106166" y="16096"/>
                  </a:moveTo>
                  <a:cubicBezTo>
                    <a:pt x="106467" y="16346"/>
                    <a:pt x="106768" y="16597"/>
                    <a:pt x="107093" y="16798"/>
                  </a:cubicBezTo>
                  <a:cubicBezTo>
                    <a:pt x="107745" y="17224"/>
                    <a:pt x="108472" y="17549"/>
                    <a:pt x="109199" y="17775"/>
                  </a:cubicBezTo>
                  <a:lnTo>
                    <a:pt x="103008" y="17775"/>
                  </a:lnTo>
                  <a:cubicBezTo>
                    <a:pt x="103184" y="17725"/>
                    <a:pt x="103359" y="17650"/>
                    <a:pt x="103534" y="17575"/>
                  </a:cubicBezTo>
                  <a:cubicBezTo>
                    <a:pt x="103986" y="17424"/>
                    <a:pt x="104412" y="17199"/>
                    <a:pt x="104813" y="16973"/>
                  </a:cubicBezTo>
                  <a:cubicBezTo>
                    <a:pt x="105088" y="17123"/>
                    <a:pt x="105339" y="17249"/>
                    <a:pt x="105615" y="17349"/>
                  </a:cubicBezTo>
                  <a:cubicBezTo>
                    <a:pt x="105640" y="17374"/>
                    <a:pt x="105665" y="17374"/>
                    <a:pt x="105690" y="17374"/>
                  </a:cubicBezTo>
                  <a:cubicBezTo>
                    <a:pt x="105765" y="17374"/>
                    <a:pt x="105840" y="17324"/>
                    <a:pt x="105865" y="17249"/>
                  </a:cubicBezTo>
                  <a:cubicBezTo>
                    <a:pt x="105890" y="17174"/>
                    <a:pt x="105840" y="17073"/>
                    <a:pt x="105765" y="17023"/>
                  </a:cubicBezTo>
                  <a:cubicBezTo>
                    <a:pt x="105565" y="16948"/>
                    <a:pt x="105364" y="16873"/>
                    <a:pt x="105189" y="16773"/>
                  </a:cubicBezTo>
                  <a:cubicBezTo>
                    <a:pt x="105514" y="16572"/>
                    <a:pt x="105840" y="16346"/>
                    <a:pt x="106166" y="16096"/>
                  </a:cubicBezTo>
                  <a:close/>
                  <a:moveTo>
                    <a:pt x="120276" y="14592"/>
                  </a:moveTo>
                  <a:cubicBezTo>
                    <a:pt x="120527" y="14818"/>
                    <a:pt x="120803" y="15018"/>
                    <a:pt x="121078" y="15219"/>
                  </a:cubicBezTo>
                  <a:cubicBezTo>
                    <a:pt x="122600" y="16243"/>
                    <a:pt x="124404" y="16734"/>
                    <a:pt x="126198" y="16734"/>
                  </a:cubicBezTo>
                  <a:cubicBezTo>
                    <a:pt x="127565" y="16734"/>
                    <a:pt x="128926" y="16448"/>
                    <a:pt x="130151" y="15895"/>
                  </a:cubicBezTo>
                  <a:cubicBezTo>
                    <a:pt x="131179" y="16747"/>
                    <a:pt x="132407" y="17374"/>
                    <a:pt x="133710" y="17775"/>
                  </a:cubicBezTo>
                  <a:lnTo>
                    <a:pt x="115565" y="17775"/>
                  </a:lnTo>
                  <a:cubicBezTo>
                    <a:pt x="117169" y="17274"/>
                    <a:pt x="118647" y="16422"/>
                    <a:pt x="119775" y="15194"/>
                  </a:cubicBezTo>
                  <a:cubicBezTo>
                    <a:pt x="119951" y="14993"/>
                    <a:pt x="120101" y="14793"/>
                    <a:pt x="120276" y="14592"/>
                  </a:cubicBezTo>
                  <a:close/>
                  <a:moveTo>
                    <a:pt x="140277" y="17675"/>
                  </a:moveTo>
                  <a:lnTo>
                    <a:pt x="140302" y="17775"/>
                  </a:lnTo>
                  <a:lnTo>
                    <a:pt x="139951" y="17775"/>
                  </a:lnTo>
                  <a:cubicBezTo>
                    <a:pt x="140076" y="17750"/>
                    <a:pt x="140176" y="17700"/>
                    <a:pt x="140277" y="17675"/>
                  </a:cubicBezTo>
                  <a:close/>
                  <a:moveTo>
                    <a:pt x="157044" y="14266"/>
                  </a:moveTo>
                  <a:cubicBezTo>
                    <a:pt x="157921" y="14968"/>
                    <a:pt x="158923" y="15494"/>
                    <a:pt x="159976" y="15795"/>
                  </a:cubicBezTo>
                  <a:lnTo>
                    <a:pt x="159625" y="16346"/>
                  </a:lnTo>
                  <a:cubicBezTo>
                    <a:pt x="159575" y="16422"/>
                    <a:pt x="159600" y="16522"/>
                    <a:pt x="159675" y="16572"/>
                  </a:cubicBezTo>
                  <a:cubicBezTo>
                    <a:pt x="159700" y="16597"/>
                    <a:pt x="159750" y="16597"/>
                    <a:pt x="159775" y="16597"/>
                  </a:cubicBezTo>
                  <a:cubicBezTo>
                    <a:pt x="159826" y="16597"/>
                    <a:pt x="159901" y="16572"/>
                    <a:pt x="159926" y="16522"/>
                  </a:cubicBezTo>
                  <a:lnTo>
                    <a:pt x="160327" y="15895"/>
                  </a:lnTo>
                  <a:cubicBezTo>
                    <a:pt x="160552" y="15945"/>
                    <a:pt x="160778" y="15970"/>
                    <a:pt x="161003" y="16021"/>
                  </a:cubicBezTo>
                  <a:cubicBezTo>
                    <a:pt x="161029" y="16221"/>
                    <a:pt x="161079" y="16422"/>
                    <a:pt x="161104" y="16597"/>
                  </a:cubicBezTo>
                  <a:cubicBezTo>
                    <a:pt x="161129" y="16697"/>
                    <a:pt x="161204" y="16747"/>
                    <a:pt x="161279" y="16747"/>
                  </a:cubicBezTo>
                  <a:lnTo>
                    <a:pt x="161329" y="16747"/>
                  </a:lnTo>
                  <a:cubicBezTo>
                    <a:pt x="161430" y="16722"/>
                    <a:pt x="161480" y="16622"/>
                    <a:pt x="161455" y="16522"/>
                  </a:cubicBezTo>
                  <a:cubicBezTo>
                    <a:pt x="161430" y="16372"/>
                    <a:pt x="161404" y="16221"/>
                    <a:pt x="161379" y="16071"/>
                  </a:cubicBezTo>
                  <a:lnTo>
                    <a:pt x="161379" y="16071"/>
                  </a:lnTo>
                  <a:cubicBezTo>
                    <a:pt x="161580" y="16096"/>
                    <a:pt x="161755" y="16096"/>
                    <a:pt x="161956" y="16096"/>
                  </a:cubicBezTo>
                  <a:cubicBezTo>
                    <a:pt x="161994" y="16096"/>
                    <a:pt x="162031" y="16097"/>
                    <a:pt x="162069" y="16097"/>
                  </a:cubicBezTo>
                  <a:cubicBezTo>
                    <a:pt x="163683" y="16097"/>
                    <a:pt x="165247" y="15573"/>
                    <a:pt x="166643" y="14642"/>
                  </a:cubicBezTo>
                  <a:cubicBezTo>
                    <a:pt x="167144" y="15244"/>
                    <a:pt x="167770" y="15770"/>
                    <a:pt x="168447" y="16221"/>
                  </a:cubicBezTo>
                  <a:lnTo>
                    <a:pt x="168096" y="16497"/>
                  </a:lnTo>
                  <a:cubicBezTo>
                    <a:pt x="168021" y="16572"/>
                    <a:pt x="168021" y="16672"/>
                    <a:pt x="168071" y="16773"/>
                  </a:cubicBezTo>
                  <a:cubicBezTo>
                    <a:pt x="168121" y="16798"/>
                    <a:pt x="168171" y="16823"/>
                    <a:pt x="168222" y="16823"/>
                  </a:cubicBezTo>
                  <a:cubicBezTo>
                    <a:pt x="168247" y="16823"/>
                    <a:pt x="168297" y="16798"/>
                    <a:pt x="168322" y="16773"/>
                  </a:cubicBezTo>
                  <a:lnTo>
                    <a:pt x="168748" y="16422"/>
                  </a:lnTo>
                  <a:cubicBezTo>
                    <a:pt x="169550" y="16923"/>
                    <a:pt x="170452" y="17324"/>
                    <a:pt x="171405" y="17575"/>
                  </a:cubicBezTo>
                  <a:cubicBezTo>
                    <a:pt x="171655" y="17650"/>
                    <a:pt x="171931" y="17725"/>
                    <a:pt x="172181" y="17775"/>
                  </a:cubicBezTo>
                  <a:lnTo>
                    <a:pt x="144562" y="17775"/>
                  </a:lnTo>
                  <a:lnTo>
                    <a:pt x="143635" y="15645"/>
                  </a:lnTo>
                  <a:cubicBezTo>
                    <a:pt x="143760" y="15519"/>
                    <a:pt x="143911" y="15369"/>
                    <a:pt x="144036" y="15244"/>
                  </a:cubicBezTo>
                  <a:cubicBezTo>
                    <a:pt x="145890" y="16577"/>
                    <a:pt x="148022" y="17287"/>
                    <a:pt x="150142" y="17287"/>
                  </a:cubicBezTo>
                  <a:cubicBezTo>
                    <a:pt x="150573" y="17287"/>
                    <a:pt x="151002" y="17258"/>
                    <a:pt x="151429" y="17199"/>
                  </a:cubicBezTo>
                  <a:cubicBezTo>
                    <a:pt x="153510" y="16898"/>
                    <a:pt x="155465" y="15845"/>
                    <a:pt x="157044" y="14266"/>
                  </a:cubicBezTo>
                  <a:close/>
                  <a:moveTo>
                    <a:pt x="15614" y="20707"/>
                  </a:moveTo>
                  <a:lnTo>
                    <a:pt x="10827" y="25494"/>
                  </a:lnTo>
                  <a:lnTo>
                    <a:pt x="6040" y="20707"/>
                  </a:lnTo>
                  <a:close/>
                  <a:moveTo>
                    <a:pt x="26266" y="20707"/>
                  </a:moveTo>
                  <a:lnTo>
                    <a:pt x="21504" y="25494"/>
                  </a:lnTo>
                  <a:lnTo>
                    <a:pt x="16717" y="20707"/>
                  </a:lnTo>
                  <a:close/>
                  <a:moveTo>
                    <a:pt x="36943" y="20707"/>
                  </a:moveTo>
                  <a:lnTo>
                    <a:pt x="32156" y="25494"/>
                  </a:lnTo>
                  <a:lnTo>
                    <a:pt x="27394" y="20707"/>
                  </a:lnTo>
                  <a:close/>
                  <a:moveTo>
                    <a:pt x="47619" y="20707"/>
                  </a:moveTo>
                  <a:lnTo>
                    <a:pt x="42832" y="25494"/>
                  </a:lnTo>
                  <a:lnTo>
                    <a:pt x="38045" y="20707"/>
                  </a:lnTo>
                  <a:close/>
                  <a:moveTo>
                    <a:pt x="58271" y="20707"/>
                  </a:moveTo>
                  <a:lnTo>
                    <a:pt x="53509" y="25494"/>
                  </a:lnTo>
                  <a:lnTo>
                    <a:pt x="48722" y="20707"/>
                  </a:lnTo>
                  <a:close/>
                  <a:moveTo>
                    <a:pt x="68948" y="20707"/>
                  </a:moveTo>
                  <a:lnTo>
                    <a:pt x="64161" y="25494"/>
                  </a:lnTo>
                  <a:lnTo>
                    <a:pt x="59399" y="20707"/>
                  </a:lnTo>
                  <a:close/>
                  <a:moveTo>
                    <a:pt x="79625" y="20707"/>
                  </a:moveTo>
                  <a:lnTo>
                    <a:pt x="74838" y="25494"/>
                  </a:lnTo>
                  <a:lnTo>
                    <a:pt x="70051" y="20707"/>
                  </a:lnTo>
                  <a:close/>
                  <a:moveTo>
                    <a:pt x="90276" y="20707"/>
                  </a:moveTo>
                  <a:lnTo>
                    <a:pt x="85514" y="25494"/>
                  </a:lnTo>
                  <a:lnTo>
                    <a:pt x="80727" y="20707"/>
                  </a:lnTo>
                  <a:close/>
                  <a:moveTo>
                    <a:pt x="100953" y="20707"/>
                  </a:moveTo>
                  <a:lnTo>
                    <a:pt x="96166" y="25494"/>
                  </a:lnTo>
                  <a:lnTo>
                    <a:pt x="91404" y="20707"/>
                  </a:lnTo>
                  <a:close/>
                  <a:moveTo>
                    <a:pt x="111605" y="20707"/>
                  </a:moveTo>
                  <a:lnTo>
                    <a:pt x="106843" y="25494"/>
                  </a:lnTo>
                  <a:lnTo>
                    <a:pt x="102056" y="20707"/>
                  </a:lnTo>
                  <a:close/>
                  <a:moveTo>
                    <a:pt x="122281" y="20707"/>
                  </a:moveTo>
                  <a:lnTo>
                    <a:pt x="117520" y="25494"/>
                  </a:lnTo>
                  <a:lnTo>
                    <a:pt x="112733" y="20707"/>
                  </a:lnTo>
                  <a:close/>
                  <a:moveTo>
                    <a:pt x="132958" y="20707"/>
                  </a:moveTo>
                  <a:lnTo>
                    <a:pt x="128171" y="25494"/>
                  </a:lnTo>
                  <a:lnTo>
                    <a:pt x="123409" y="20707"/>
                  </a:lnTo>
                  <a:close/>
                  <a:moveTo>
                    <a:pt x="143610" y="20707"/>
                  </a:moveTo>
                  <a:lnTo>
                    <a:pt x="138848" y="25494"/>
                  </a:lnTo>
                  <a:lnTo>
                    <a:pt x="134061" y="20707"/>
                  </a:lnTo>
                  <a:close/>
                  <a:moveTo>
                    <a:pt x="154287" y="20707"/>
                  </a:moveTo>
                  <a:lnTo>
                    <a:pt x="149500" y="25494"/>
                  </a:lnTo>
                  <a:lnTo>
                    <a:pt x="144738" y="20707"/>
                  </a:lnTo>
                  <a:close/>
                  <a:moveTo>
                    <a:pt x="164963" y="20707"/>
                  </a:moveTo>
                  <a:lnTo>
                    <a:pt x="160176" y="25494"/>
                  </a:lnTo>
                  <a:lnTo>
                    <a:pt x="155389" y="20707"/>
                  </a:lnTo>
                  <a:close/>
                  <a:moveTo>
                    <a:pt x="175615" y="20707"/>
                  </a:moveTo>
                  <a:lnTo>
                    <a:pt x="170853" y="25494"/>
                  </a:lnTo>
                  <a:lnTo>
                    <a:pt x="166066" y="20707"/>
                  </a:lnTo>
                  <a:close/>
                  <a:moveTo>
                    <a:pt x="186292" y="20707"/>
                  </a:moveTo>
                  <a:lnTo>
                    <a:pt x="181505" y="25494"/>
                  </a:lnTo>
                  <a:lnTo>
                    <a:pt x="176743" y="20707"/>
                  </a:lnTo>
                  <a:close/>
                  <a:moveTo>
                    <a:pt x="16166" y="21158"/>
                  </a:moveTo>
                  <a:lnTo>
                    <a:pt x="21003" y="25996"/>
                  </a:lnTo>
                  <a:lnTo>
                    <a:pt x="16166" y="30833"/>
                  </a:lnTo>
                  <a:lnTo>
                    <a:pt x="11328" y="25996"/>
                  </a:lnTo>
                  <a:lnTo>
                    <a:pt x="16166" y="21158"/>
                  </a:lnTo>
                  <a:close/>
                  <a:moveTo>
                    <a:pt x="26842" y="21158"/>
                  </a:moveTo>
                  <a:lnTo>
                    <a:pt x="31654" y="25996"/>
                  </a:lnTo>
                  <a:lnTo>
                    <a:pt x="26842" y="30833"/>
                  </a:lnTo>
                  <a:lnTo>
                    <a:pt x="22005" y="25996"/>
                  </a:lnTo>
                  <a:lnTo>
                    <a:pt x="26842" y="21158"/>
                  </a:lnTo>
                  <a:close/>
                  <a:moveTo>
                    <a:pt x="37494" y="21158"/>
                  </a:moveTo>
                  <a:lnTo>
                    <a:pt x="42331" y="25996"/>
                  </a:lnTo>
                  <a:lnTo>
                    <a:pt x="37494" y="30833"/>
                  </a:lnTo>
                  <a:lnTo>
                    <a:pt x="32657" y="25996"/>
                  </a:lnTo>
                  <a:lnTo>
                    <a:pt x="37494" y="21158"/>
                  </a:lnTo>
                  <a:close/>
                  <a:moveTo>
                    <a:pt x="48171" y="21158"/>
                  </a:moveTo>
                  <a:lnTo>
                    <a:pt x="53008" y="25996"/>
                  </a:lnTo>
                  <a:lnTo>
                    <a:pt x="48171" y="30833"/>
                  </a:lnTo>
                  <a:lnTo>
                    <a:pt x="43334" y="25996"/>
                  </a:lnTo>
                  <a:lnTo>
                    <a:pt x="48171" y="21158"/>
                  </a:lnTo>
                  <a:close/>
                  <a:moveTo>
                    <a:pt x="58822" y="21158"/>
                  </a:moveTo>
                  <a:lnTo>
                    <a:pt x="63660" y="25996"/>
                  </a:lnTo>
                  <a:lnTo>
                    <a:pt x="58822" y="30833"/>
                  </a:lnTo>
                  <a:lnTo>
                    <a:pt x="54010" y="25996"/>
                  </a:lnTo>
                  <a:lnTo>
                    <a:pt x="58822" y="21158"/>
                  </a:lnTo>
                  <a:close/>
                  <a:moveTo>
                    <a:pt x="69499" y="21158"/>
                  </a:moveTo>
                  <a:lnTo>
                    <a:pt x="74336" y="25996"/>
                  </a:lnTo>
                  <a:lnTo>
                    <a:pt x="69499" y="30833"/>
                  </a:lnTo>
                  <a:lnTo>
                    <a:pt x="64662" y="25996"/>
                  </a:lnTo>
                  <a:lnTo>
                    <a:pt x="69499" y="21158"/>
                  </a:lnTo>
                  <a:close/>
                  <a:moveTo>
                    <a:pt x="80176" y="21158"/>
                  </a:moveTo>
                  <a:lnTo>
                    <a:pt x="84988" y="25996"/>
                  </a:lnTo>
                  <a:lnTo>
                    <a:pt x="80176" y="30833"/>
                  </a:lnTo>
                  <a:lnTo>
                    <a:pt x="75339" y="25996"/>
                  </a:lnTo>
                  <a:lnTo>
                    <a:pt x="80176" y="21158"/>
                  </a:lnTo>
                  <a:close/>
                  <a:moveTo>
                    <a:pt x="90828" y="21158"/>
                  </a:moveTo>
                  <a:lnTo>
                    <a:pt x="95665" y="25996"/>
                  </a:lnTo>
                  <a:lnTo>
                    <a:pt x="90828" y="30833"/>
                  </a:lnTo>
                  <a:lnTo>
                    <a:pt x="86016" y="25996"/>
                  </a:lnTo>
                  <a:lnTo>
                    <a:pt x="90828" y="21158"/>
                  </a:lnTo>
                  <a:close/>
                  <a:moveTo>
                    <a:pt x="101504" y="21158"/>
                  </a:moveTo>
                  <a:lnTo>
                    <a:pt x="106342" y="25996"/>
                  </a:lnTo>
                  <a:lnTo>
                    <a:pt x="101504" y="30833"/>
                  </a:lnTo>
                  <a:lnTo>
                    <a:pt x="96667" y="25996"/>
                  </a:lnTo>
                  <a:lnTo>
                    <a:pt x="101504" y="21158"/>
                  </a:lnTo>
                  <a:close/>
                  <a:moveTo>
                    <a:pt x="112181" y="21158"/>
                  </a:moveTo>
                  <a:lnTo>
                    <a:pt x="116993" y="25996"/>
                  </a:lnTo>
                  <a:lnTo>
                    <a:pt x="112181" y="30833"/>
                  </a:lnTo>
                  <a:lnTo>
                    <a:pt x="107344" y="25996"/>
                  </a:lnTo>
                  <a:lnTo>
                    <a:pt x="112181" y="21158"/>
                  </a:lnTo>
                  <a:close/>
                  <a:moveTo>
                    <a:pt x="122833" y="21158"/>
                  </a:moveTo>
                  <a:lnTo>
                    <a:pt x="127670" y="25996"/>
                  </a:lnTo>
                  <a:lnTo>
                    <a:pt x="122833" y="30833"/>
                  </a:lnTo>
                  <a:lnTo>
                    <a:pt x="118021" y="25996"/>
                  </a:lnTo>
                  <a:lnTo>
                    <a:pt x="122833" y="21158"/>
                  </a:lnTo>
                  <a:close/>
                  <a:moveTo>
                    <a:pt x="133510" y="21158"/>
                  </a:moveTo>
                  <a:lnTo>
                    <a:pt x="138347" y="25996"/>
                  </a:lnTo>
                  <a:lnTo>
                    <a:pt x="133510" y="30833"/>
                  </a:lnTo>
                  <a:lnTo>
                    <a:pt x="128672" y="25996"/>
                  </a:lnTo>
                  <a:lnTo>
                    <a:pt x="133510" y="21158"/>
                  </a:lnTo>
                  <a:close/>
                  <a:moveTo>
                    <a:pt x="144186" y="21158"/>
                  </a:moveTo>
                  <a:lnTo>
                    <a:pt x="148998" y="25996"/>
                  </a:lnTo>
                  <a:lnTo>
                    <a:pt x="144186" y="30833"/>
                  </a:lnTo>
                  <a:lnTo>
                    <a:pt x="139349" y="25996"/>
                  </a:lnTo>
                  <a:lnTo>
                    <a:pt x="144186" y="21158"/>
                  </a:lnTo>
                  <a:close/>
                  <a:moveTo>
                    <a:pt x="154838" y="21158"/>
                  </a:moveTo>
                  <a:lnTo>
                    <a:pt x="159675" y="25996"/>
                  </a:lnTo>
                  <a:lnTo>
                    <a:pt x="154838" y="30833"/>
                  </a:lnTo>
                  <a:lnTo>
                    <a:pt x="150026" y="25996"/>
                  </a:lnTo>
                  <a:lnTo>
                    <a:pt x="154838" y="21158"/>
                  </a:lnTo>
                  <a:close/>
                  <a:moveTo>
                    <a:pt x="165515" y="21158"/>
                  </a:moveTo>
                  <a:lnTo>
                    <a:pt x="170352" y="25996"/>
                  </a:lnTo>
                  <a:lnTo>
                    <a:pt x="165515" y="30833"/>
                  </a:lnTo>
                  <a:lnTo>
                    <a:pt x="160678" y="25996"/>
                  </a:lnTo>
                  <a:lnTo>
                    <a:pt x="165515" y="21158"/>
                  </a:lnTo>
                  <a:close/>
                  <a:moveTo>
                    <a:pt x="176192" y="21158"/>
                  </a:moveTo>
                  <a:lnTo>
                    <a:pt x="181004" y="25996"/>
                  </a:lnTo>
                  <a:lnTo>
                    <a:pt x="176192" y="30833"/>
                  </a:lnTo>
                  <a:lnTo>
                    <a:pt x="171354" y="25996"/>
                  </a:lnTo>
                  <a:lnTo>
                    <a:pt x="176192" y="21158"/>
                  </a:lnTo>
                  <a:close/>
                  <a:moveTo>
                    <a:pt x="10827" y="26497"/>
                  </a:moveTo>
                  <a:lnTo>
                    <a:pt x="15664" y="31334"/>
                  </a:lnTo>
                  <a:lnTo>
                    <a:pt x="10827" y="36171"/>
                  </a:lnTo>
                  <a:lnTo>
                    <a:pt x="5990" y="31334"/>
                  </a:lnTo>
                  <a:lnTo>
                    <a:pt x="10827" y="26497"/>
                  </a:lnTo>
                  <a:close/>
                  <a:moveTo>
                    <a:pt x="21504" y="26497"/>
                  </a:moveTo>
                  <a:lnTo>
                    <a:pt x="26316" y="31334"/>
                  </a:lnTo>
                  <a:lnTo>
                    <a:pt x="21504" y="36171"/>
                  </a:lnTo>
                  <a:lnTo>
                    <a:pt x="16667" y="31334"/>
                  </a:lnTo>
                  <a:lnTo>
                    <a:pt x="21504" y="26497"/>
                  </a:lnTo>
                  <a:close/>
                  <a:moveTo>
                    <a:pt x="32156" y="26497"/>
                  </a:moveTo>
                  <a:lnTo>
                    <a:pt x="36993" y="31334"/>
                  </a:lnTo>
                  <a:lnTo>
                    <a:pt x="32156" y="36171"/>
                  </a:lnTo>
                  <a:lnTo>
                    <a:pt x="27344" y="31334"/>
                  </a:lnTo>
                  <a:lnTo>
                    <a:pt x="32156" y="26497"/>
                  </a:lnTo>
                  <a:close/>
                  <a:moveTo>
                    <a:pt x="42832" y="26497"/>
                  </a:moveTo>
                  <a:lnTo>
                    <a:pt x="47670" y="31334"/>
                  </a:lnTo>
                  <a:lnTo>
                    <a:pt x="42832" y="36171"/>
                  </a:lnTo>
                  <a:lnTo>
                    <a:pt x="37995" y="31334"/>
                  </a:lnTo>
                  <a:lnTo>
                    <a:pt x="42832" y="26497"/>
                  </a:lnTo>
                  <a:close/>
                  <a:moveTo>
                    <a:pt x="53509" y="26497"/>
                  </a:moveTo>
                  <a:lnTo>
                    <a:pt x="58321" y="31334"/>
                  </a:lnTo>
                  <a:lnTo>
                    <a:pt x="53509" y="36171"/>
                  </a:lnTo>
                  <a:lnTo>
                    <a:pt x="48672" y="31334"/>
                  </a:lnTo>
                  <a:lnTo>
                    <a:pt x="53509" y="26497"/>
                  </a:lnTo>
                  <a:close/>
                  <a:moveTo>
                    <a:pt x="64161" y="26497"/>
                  </a:moveTo>
                  <a:lnTo>
                    <a:pt x="68998" y="31334"/>
                  </a:lnTo>
                  <a:lnTo>
                    <a:pt x="64161" y="36171"/>
                  </a:lnTo>
                  <a:lnTo>
                    <a:pt x="59349" y="31334"/>
                  </a:lnTo>
                  <a:lnTo>
                    <a:pt x="64161" y="26497"/>
                  </a:lnTo>
                  <a:close/>
                  <a:moveTo>
                    <a:pt x="74838" y="26497"/>
                  </a:moveTo>
                  <a:lnTo>
                    <a:pt x="79675" y="31334"/>
                  </a:lnTo>
                  <a:lnTo>
                    <a:pt x="74838" y="36171"/>
                  </a:lnTo>
                  <a:lnTo>
                    <a:pt x="70000" y="31334"/>
                  </a:lnTo>
                  <a:lnTo>
                    <a:pt x="74838" y="26497"/>
                  </a:lnTo>
                  <a:close/>
                  <a:moveTo>
                    <a:pt x="85514" y="26497"/>
                  </a:moveTo>
                  <a:lnTo>
                    <a:pt x="90326" y="31334"/>
                  </a:lnTo>
                  <a:lnTo>
                    <a:pt x="85514" y="36171"/>
                  </a:lnTo>
                  <a:lnTo>
                    <a:pt x="80677" y="31334"/>
                  </a:lnTo>
                  <a:lnTo>
                    <a:pt x="85514" y="26497"/>
                  </a:lnTo>
                  <a:close/>
                  <a:moveTo>
                    <a:pt x="96166" y="26497"/>
                  </a:moveTo>
                  <a:lnTo>
                    <a:pt x="101003" y="31334"/>
                  </a:lnTo>
                  <a:lnTo>
                    <a:pt x="96166" y="36171"/>
                  </a:lnTo>
                  <a:lnTo>
                    <a:pt x="91354" y="31334"/>
                  </a:lnTo>
                  <a:lnTo>
                    <a:pt x="96166" y="26497"/>
                  </a:lnTo>
                  <a:close/>
                  <a:moveTo>
                    <a:pt x="106843" y="26497"/>
                  </a:moveTo>
                  <a:lnTo>
                    <a:pt x="111680" y="31334"/>
                  </a:lnTo>
                  <a:lnTo>
                    <a:pt x="106843" y="36171"/>
                  </a:lnTo>
                  <a:lnTo>
                    <a:pt x="102006" y="31334"/>
                  </a:lnTo>
                  <a:lnTo>
                    <a:pt x="106843" y="26497"/>
                  </a:lnTo>
                  <a:close/>
                  <a:moveTo>
                    <a:pt x="117520" y="26497"/>
                  </a:moveTo>
                  <a:lnTo>
                    <a:pt x="122332" y="31334"/>
                  </a:lnTo>
                  <a:lnTo>
                    <a:pt x="117520" y="36171"/>
                  </a:lnTo>
                  <a:lnTo>
                    <a:pt x="112682" y="31334"/>
                  </a:lnTo>
                  <a:lnTo>
                    <a:pt x="117520" y="26497"/>
                  </a:lnTo>
                  <a:close/>
                  <a:moveTo>
                    <a:pt x="128171" y="26497"/>
                  </a:moveTo>
                  <a:lnTo>
                    <a:pt x="133008" y="31334"/>
                  </a:lnTo>
                  <a:lnTo>
                    <a:pt x="128171" y="36171"/>
                  </a:lnTo>
                  <a:lnTo>
                    <a:pt x="123334" y="31334"/>
                  </a:lnTo>
                  <a:lnTo>
                    <a:pt x="128171" y="26497"/>
                  </a:lnTo>
                  <a:close/>
                  <a:moveTo>
                    <a:pt x="138848" y="26497"/>
                  </a:moveTo>
                  <a:lnTo>
                    <a:pt x="143660" y="31334"/>
                  </a:lnTo>
                  <a:lnTo>
                    <a:pt x="138848" y="36171"/>
                  </a:lnTo>
                  <a:lnTo>
                    <a:pt x="134011" y="31334"/>
                  </a:lnTo>
                  <a:lnTo>
                    <a:pt x="138848" y="26497"/>
                  </a:lnTo>
                  <a:close/>
                  <a:moveTo>
                    <a:pt x="149500" y="26497"/>
                  </a:moveTo>
                  <a:lnTo>
                    <a:pt x="154337" y="31334"/>
                  </a:lnTo>
                  <a:lnTo>
                    <a:pt x="149500" y="36171"/>
                  </a:lnTo>
                  <a:lnTo>
                    <a:pt x="144688" y="31334"/>
                  </a:lnTo>
                  <a:lnTo>
                    <a:pt x="149500" y="26497"/>
                  </a:lnTo>
                  <a:close/>
                  <a:moveTo>
                    <a:pt x="160176" y="26497"/>
                  </a:moveTo>
                  <a:lnTo>
                    <a:pt x="165014" y="31334"/>
                  </a:lnTo>
                  <a:lnTo>
                    <a:pt x="160176" y="36171"/>
                  </a:lnTo>
                  <a:lnTo>
                    <a:pt x="155339" y="31334"/>
                  </a:lnTo>
                  <a:lnTo>
                    <a:pt x="160176" y="26497"/>
                  </a:lnTo>
                  <a:close/>
                  <a:moveTo>
                    <a:pt x="170853" y="26497"/>
                  </a:moveTo>
                  <a:lnTo>
                    <a:pt x="175665" y="31334"/>
                  </a:lnTo>
                  <a:lnTo>
                    <a:pt x="170853" y="36171"/>
                  </a:lnTo>
                  <a:lnTo>
                    <a:pt x="166016" y="31334"/>
                  </a:lnTo>
                  <a:lnTo>
                    <a:pt x="170853" y="26497"/>
                  </a:lnTo>
                  <a:close/>
                  <a:moveTo>
                    <a:pt x="181505" y="26497"/>
                  </a:moveTo>
                  <a:lnTo>
                    <a:pt x="186342" y="31334"/>
                  </a:lnTo>
                  <a:lnTo>
                    <a:pt x="181505" y="36171"/>
                  </a:lnTo>
                  <a:lnTo>
                    <a:pt x="176693" y="31334"/>
                  </a:lnTo>
                  <a:lnTo>
                    <a:pt x="181505" y="26497"/>
                  </a:lnTo>
                  <a:close/>
                  <a:moveTo>
                    <a:pt x="16166" y="31835"/>
                  </a:moveTo>
                  <a:lnTo>
                    <a:pt x="21003" y="36672"/>
                  </a:lnTo>
                  <a:lnTo>
                    <a:pt x="16166" y="41509"/>
                  </a:lnTo>
                  <a:lnTo>
                    <a:pt x="11328" y="36672"/>
                  </a:lnTo>
                  <a:lnTo>
                    <a:pt x="16166" y="31835"/>
                  </a:lnTo>
                  <a:close/>
                  <a:moveTo>
                    <a:pt x="26842" y="31835"/>
                  </a:moveTo>
                  <a:lnTo>
                    <a:pt x="31654" y="36672"/>
                  </a:lnTo>
                  <a:lnTo>
                    <a:pt x="26842" y="41509"/>
                  </a:lnTo>
                  <a:lnTo>
                    <a:pt x="22005" y="36672"/>
                  </a:lnTo>
                  <a:lnTo>
                    <a:pt x="26842" y="31835"/>
                  </a:lnTo>
                  <a:close/>
                  <a:moveTo>
                    <a:pt x="37494" y="31835"/>
                  </a:moveTo>
                  <a:lnTo>
                    <a:pt x="42331" y="36672"/>
                  </a:lnTo>
                  <a:lnTo>
                    <a:pt x="37494" y="41509"/>
                  </a:lnTo>
                  <a:lnTo>
                    <a:pt x="32657" y="36672"/>
                  </a:lnTo>
                  <a:lnTo>
                    <a:pt x="37494" y="31835"/>
                  </a:lnTo>
                  <a:close/>
                  <a:moveTo>
                    <a:pt x="48171" y="31835"/>
                  </a:moveTo>
                  <a:lnTo>
                    <a:pt x="53008" y="36672"/>
                  </a:lnTo>
                  <a:lnTo>
                    <a:pt x="48171" y="41509"/>
                  </a:lnTo>
                  <a:lnTo>
                    <a:pt x="43334" y="36672"/>
                  </a:lnTo>
                  <a:lnTo>
                    <a:pt x="48171" y="31835"/>
                  </a:lnTo>
                  <a:close/>
                  <a:moveTo>
                    <a:pt x="58822" y="31835"/>
                  </a:moveTo>
                  <a:lnTo>
                    <a:pt x="63660" y="36672"/>
                  </a:lnTo>
                  <a:lnTo>
                    <a:pt x="58822" y="41509"/>
                  </a:lnTo>
                  <a:lnTo>
                    <a:pt x="54010" y="36672"/>
                  </a:lnTo>
                  <a:lnTo>
                    <a:pt x="58822" y="31835"/>
                  </a:lnTo>
                  <a:close/>
                  <a:moveTo>
                    <a:pt x="69499" y="31835"/>
                  </a:moveTo>
                  <a:lnTo>
                    <a:pt x="74336" y="36672"/>
                  </a:lnTo>
                  <a:lnTo>
                    <a:pt x="69499" y="41509"/>
                  </a:lnTo>
                  <a:lnTo>
                    <a:pt x="64662" y="36672"/>
                  </a:lnTo>
                  <a:lnTo>
                    <a:pt x="69499" y="31835"/>
                  </a:lnTo>
                  <a:close/>
                  <a:moveTo>
                    <a:pt x="80176" y="31835"/>
                  </a:moveTo>
                  <a:lnTo>
                    <a:pt x="84988" y="36672"/>
                  </a:lnTo>
                  <a:lnTo>
                    <a:pt x="80176" y="41509"/>
                  </a:lnTo>
                  <a:lnTo>
                    <a:pt x="75339" y="36672"/>
                  </a:lnTo>
                  <a:lnTo>
                    <a:pt x="80176" y="31835"/>
                  </a:lnTo>
                  <a:close/>
                  <a:moveTo>
                    <a:pt x="90828" y="31835"/>
                  </a:moveTo>
                  <a:lnTo>
                    <a:pt x="95665" y="36672"/>
                  </a:lnTo>
                  <a:lnTo>
                    <a:pt x="90828" y="41509"/>
                  </a:lnTo>
                  <a:lnTo>
                    <a:pt x="86016" y="36672"/>
                  </a:lnTo>
                  <a:lnTo>
                    <a:pt x="90828" y="31835"/>
                  </a:lnTo>
                  <a:close/>
                  <a:moveTo>
                    <a:pt x="101504" y="31835"/>
                  </a:moveTo>
                  <a:lnTo>
                    <a:pt x="106342" y="36672"/>
                  </a:lnTo>
                  <a:lnTo>
                    <a:pt x="101504" y="41509"/>
                  </a:lnTo>
                  <a:lnTo>
                    <a:pt x="96667" y="36672"/>
                  </a:lnTo>
                  <a:lnTo>
                    <a:pt x="101504" y="31835"/>
                  </a:lnTo>
                  <a:close/>
                  <a:moveTo>
                    <a:pt x="112181" y="31835"/>
                  </a:moveTo>
                  <a:lnTo>
                    <a:pt x="116993" y="36672"/>
                  </a:lnTo>
                  <a:lnTo>
                    <a:pt x="112181" y="41509"/>
                  </a:lnTo>
                  <a:lnTo>
                    <a:pt x="107344" y="36672"/>
                  </a:lnTo>
                  <a:lnTo>
                    <a:pt x="112181" y="31835"/>
                  </a:lnTo>
                  <a:close/>
                  <a:moveTo>
                    <a:pt x="122833" y="31835"/>
                  </a:moveTo>
                  <a:lnTo>
                    <a:pt x="127670" y="36672"/>
                  </a:lnTo>
                  <a:lnTo>
                    <a:pt x="122833" y="41509"/>
                  </a:lnTo>
                  <a:lnTo>
                    <a:pt x="118021" y="36672"/>
                  </a:lnTo>
                  <a:lnTo>
                    <a:pt x="122833" y="31835"/>
                  </a:lnTo>
                  <a:close/>
                  <a:moveTo>
                    <a:pt x="133510" y="31835"/>
                  </a:moveTo>
                  <a:lnTo>
                    <a:pt x="138347" y="36672"/>
                  </a:lnTo>
                  <a:lnTo>
                    <a:pt x="133510" y="41509"/>
                  </a:lnTo>
                  <a:lnTo>
                    <a:pt x="128672" y="36672"/>
                  </a:lnTo>
                  <a:lnTo>
                    <a:pt x="133510" y="31835"/>
                  </a:lnTo>
                  <a:close/>
                  <a:moveTo>
                    <a:pt x="144186" y="31835"/>
                  </a:moveTo>
                  <a:lnTo>
                    <a:pt x="148998" y="36672"/>
                  </a:lnTo>
                  <a:lnTo>
                    <a:pt x="144186" y="41509"/>
                  </a:lnTo>
                  <a:lnTo>
                    <a:pt x="139349" y="36672"/>
                  </a:lnTo>
                  <a:lnTo>
                    <a:pt x="144186" y="31835"/>
                  </a:lnTo>
                  <a:close/>
                  <a:moveTo>
                    <a:pt x="154838" y="31835"/>
                  </a:moveTo>
                  <a:lnTo>
                    <a:pt x="159675" y="36672"/>
                  </a:lnTo>
                  <a:lnTo>
                    <a:pt x="154838" y="41509"/>
                  </a:lnTo>
                  <a:lnTo>
                    <a:pt x="150026" y="36672"/>
                  </a:lnTo>
                  <a:lnTo>
                    <a:pt x="154838" y="31835"/>
                  </a:lnTo>
                  <a:close/>
                  <a:moveTo>
                    <a:pt x="165515" y="31835"/>
                  </a:moveTo>
                  <a:lnTo>
                    <a:pt x="170352" y="36672"/>
                  </a:lnTo>
                  <a:lnTo>
                    <a:pt x="165515" y="41509"/>
                  </a:lnTo>
                  <a:lnTo>
                    <a:pt x="160678" y="36672"/>
                  </a:lnTo>
                  <a:lnTo>
                    <a:pt x="165515" y="31835"/>
                  </a:lnTo>
                  <a:close/>
                  <a:moveTo>
                    <a:pt x="176192" y="31835"/>
                  </a:moveTo>
                  <a:lnTo>
                    <a:pt x="181004" y="36672"/>
                  </a:lnTo>
                  <a:lnTo>
                    <a:pt x="176192" y="41509"/>
                  </a:lnTo>
                  <a:lnTo>
                    <a:pt x="171354" y="36672"/>
                  </a:lnTo>
                  <a:lnTo>
                    <a:pt x="176192" y="31835"/>
                  </a:lnTo>
                  <a:close/>
                  <a:moveTo>
                    <a:pt x="10827" y="37174"/>
                  </a:moveTo>
                  <a:lnTo>
                    <a:pt x="15664" y="42011"/>
                  </a:lnTo>
                  <a:lnTo>
                    <a:pt x="10827" y="46823"/>
                  </a:lnTo>
                  <a:lnTo>
                    <a:pt x="5990" y="42011"/>
                  </a:lnTo>
                  <a:lnTo>
                    <a:pt x="10827" y="37174"/>
                  </a:lnTo>
                  <a:close/>
                  <a:moveTo>
                    <a:pt x="21504" y="37174"/>
                  </a:moveTo>
                  <a:lnTo>
                    <a:pt x="26316" y="42011"/>
                  </a:lnTo>
                  <a:lnTo>
                    <a:pt x="21504" y="46823"/>
                  </a:lnTo>
                  <a:lnTo>
                    <a:pt x="16667" y="42011"/>
                  </a:lnTo>
                  <a:lnTo>
                    <a:pt x="21504" y="37174"/>
                  </a:lnTo>
                  <a:close/>
                  <a:moveTo>
                    <a:pt x="32156" y="37174"/>
                  </a:moveTo>
                  <a:lnTo>
                    <a:pt x="36993" y="42011"/>
                  </a:lnTo>
                  <a:lnTo>
                    <a:pt x="32156" y="46823"/>
                  </a:lnTo>
                  <a:lnTo>
                    <a:pt x="27344" y="42011"/>
                  </a:lnTo>
                  <a:lnTo>
                    <a:pt x="32156" y="37174"/>
                  </a:lnTo>
                  <a:close/>
                  <a:moveTo>
                    <a:pt x="42832" y="37174"/>
                  </a:moveTo>
                  <a:lnTo>
                    <a:pt x="47670" y="42011"/>
                  </a:lnTo>
                  <a:lnTo>
                    <a:pt x="42832" y="46823"/>
                  </a:lnTo>
                  <a:lnTo>
                    <a:pt x="37995" y="42011"/>
                  </a:lnTo>
                  <a:lnTo>
                    <a:pt x="42832" y="37174"/>
                  </a:lnTo>
                  <a:close/>
                  <a:moveTo>
                    <a:pt x="53509" y="37174"/>
                  </a:moveTo>
                  <a:lnTo>
                    <a:pt x="58321" y="42011"/>
                  </a:lnTo>
                  <a:lnTo>
                    <a:pt x="53509" y="46823"/>
                  </a:lnTo>
                  <a:lnTo>
                    <a:pt x="48672" y="42011"/>
                  </a:lnTo>
                  <a:lnTo>
                    <a:pt x="53509" y="37174"/>
                  </a:lnTo>
                  <a:close/>
                  <a:moveTo>
                    <a:pt x="64161" y="37174"/>
                  </a:moveTo>
                  <a:lnTo>
                    <a:pt x="68998" y="42011"/>
                  </a:lnTo>
                  <a:lnTo>
                    <a:pt x="64161" y="46823"/>
                  </a:lnTo>
                  <a:lnTo>
                    <a:pt x="59349" y="42011"/>
                  </a:lnTo>
                  <a:lnTo>
                    <a:pt x="64161" y="37174"/>
                  </a:lnTo>
                  <a:close/>
                  <a:moveTo>
                    <a:pt x="74838" y="37174"/>
                  </a:moveTo>
                  <a:lnTo>
                    <a:pt x="79675" y="42011"/>
                  </a:lnTo>
                  <a:lnTo>
                    <a:pt x="74838" y="46823"/>
                  </a:lnTo>
                  <a:lnTo>
                    <a:pt x="70000" y="42011"/>
                  </a:lnTo>
                  <a:lnTo>
                    <a:pt x="74838" y="37174"/>
                  </a:lnTo>
                  <a:close/>
                  <a:moveTo>
                    <a:pt x="85514" y="37174"/>
                  </a:moveTo>
                  <a:lnTo>
                    <a:pt x="90326" y="42011"/>
                  </a:lnTo>
                  <a:lnTo>
                    <a:pt x="85514" y="46823"/>
                  </a:lnTo>
                  <a:lnTo>
                    <a:pt x="80677" y="42011"/>
                  </a:lnTo>
                  <a:lnTo>
                    <a:pt x="85514" y="37174"/>
                  </a:lnTo>
                  <a:close/>
                  <a:moveTo>
                    <a:pt x="96166" y="37174"/>
                  </a:moveTo>
                  <a:lnTo>
                    <a:pt x="101003" y="42011"/>
                  </a:lnTo>
                  <a:lnTo>
                    <a:pt x="96166" y="46823"/>
                  </a:lnTo>
                  <a:lnTo>
                    <a:pt x="91354" y="42011"/>
                  </a:lnTo>
                  <a:lnTo>
                    <a:pt x="96166" y="37174"/>
                  </a:lnTo>
                  <a:close/>
                  <a:moveTo>
                    <a:pt x="106843" y="37174"/>
                  </a:moveTo>
                  <a:lnTo>
                    <a:pt x="111680" y="42011"/>
                  </a:lnTo>
                  <a:lnTo>
                    <a:pt x="106843" y="46823"/>
                  </a:lnTo>
                  <a:lnTo>
                    <a:pt x="102006" y="42011"/>
                  </a:lnTo>
                  <a:lnTo>
                    <a:pt x="106843" y="37174"/>
                  </a:lnTo>
                  <a:close/>
                  <a:moveTo>
                    <a:pt x="117520" y="37174"/>
                  </a:moveTo>
                  <a:lnTo>
                    <a:pt x="122332" y="42011"/>
                  </a:lnTo>
                  <a:lnTo>
                    <a:pt x="117520" y="46823"/>
                  </a:lnTo>
                  <a:lnTo>
                    <a:pt x="112682" y="42011"/>
                  </a:lnTo>
                  <a:lnTo>
                    <a:pt x="117520" y="37174"/>
                  </a:lnTo>
                  <a:close/>
                  <a:moveTo>
                    <a:pt x="128171" y="37174"/>
                  </a:moveTo>
                  <a:lnTo>
                    <a:pt x="133008" y="42011"/>
                  </a:lnTo>
                  <a:lnTo>
                    <a:pt x="128171" y="46823"/>
                  </a:lnTo>
                  <a:lnTo>
                    <a:pt x="123334" y="42011"/>
                  </a:lnTo>
                  <a:lnTo>
                    <a:pt x="128171" y="37174"/>
                  </a:lnTo>
                  <a:close/>
                  <a:moveTo>
                    <a:pt x="138848" y="37174"/>
                  </a:moveTo>
                  <a:lnTo>
                    <a:pt x="143660" y="42011"/>
                  </a:lnTo>
                  <a:lnTo>
                    <a:pt x="138848" y="46823"/>
                  </a:lnTo>
                  <a:lnTo>
                    <a:pt x="134011" y="42011"/>
                  </a:lnTo>
                  <a:lnTo>
                    <a:pt x="138848" y="37174"/>
                  </a:lnTo>
                  <a:close/>
                  <a:moveTo>
                    <a:pt x="149500" y="37174"/>
                  </a:moveTo>
                  <a:lnTo>
                    <a:pt x="154337" y="42011"/>
                  </a:lnTo>
                  <a:lnTo>
                    <a:pt x="149500" y="46823"/>
                  </a:lnTo>
                  <a:lnTo>
                    <a:pt x="144688" y="42011"/>
                  </a:lnTo>
                  <a:lnTo>
                    <a:pt x="149500" y="37174"/>
                  </a:lnTo>
                  <a:close/>
                  <a:moveTo>
                    <a:pt x="160176" y="37174"/>
                  </a:moveTo>
                  <a:lnTo>
                    <a:pt x="165014" y="42011"/>
                  </a:lnTo>
                  <a:lnTo>
                    <a:pt x="160176" y="46823"/>
                  </a:lnTo>
                  <a:lnTo>
                    <a:pt x="155339" y="42011"/>
                  </a:lnTo>
                  <a:lnTo>
                    <a:pt x="160176" y="37174"/>
                  </a:lnTo>
                  <a:close/>
                  <a:moveTo>
                    <a:pt x="170853" y="37174"/>
                  </a:moveTo>
                  <a:lnTo>
                    <a:pt x="175665" y="42011"/>
                  </a:lnTo>
                  <a:lnTo>
                    <a:pt x="170853" y="46823"/>
                  </a:lnTo>
                  <a:lnTo>
                    <a:pt x="166016" y="42011"/>
                  </a:lnTo>
                  <a:lnTo>
                    <a:pt x="170853" y="37174"/>
                  </a:lnTo>
                  <a:close/>
                  <a:moveTo>
                    <a:pt x="181505" y="37174"/>
                  </a:moveTo>
                  <a:lnTo>
                    <a:pt x="186342" y="42011"/>
                  </a:lnTo>
                  <a:lnTo>
                    <a:pt x="181505" y="46823"/>
                  </a:lnTo>
                  <a:lnTo>
                    <a:pt x="176693" y="42011"/>
                  </a:lnTo>
                  <a:lnTo>
                    <a:pt x="181505" y="37174"/>
                  </a:lnTo>
                  <a:close/>
                  <a:moveTo>
                    <a:pt x="16166" y="42512"/>
                  </a:moveTo>
                  <a:lnTo>
                    <a:pt x="21003" y="47324"/>
                  </a:lnTo>
                  <a:lnTo>
                    <a:pt x="16166" y="52161"/>
                  </a:lnTo>
                  <a:lnTo>
                    <a:pt x="11328" y="47324"/>
                  </a:lnTo>
                  <a:lnTo>
                    <a:pt x="16166" y="42512"/>
                  </a:lnTo>
                  <a:close/>
                  <a:moveTo>
                    <a:pt x="26842" y="42512"/>
                  </a:moveTo>
                  <a:lnTo>
                    <a:pt x="31654" y="47324"/>
                  </a:lnTo>
                  <a:lnTo>
                    <a:pt x="26842" y="52161"/>
                  </a:lnTo>
                  <a:lnTo>
                    <a:pt x="22005" y="47324"/>
                  </a:lnTo>
                  <a:lnTo>
                    <a:pt x="26842" y="42512"/>
                  </a:lnTo>
                  <a:close/>
                  <a:moveTo>
                    <a:pt x="37494" y="42512"/>
                  </a:moveTo>
                  <a:lnTo>
                    <a:pt x="42331" y="47324"/>
                  </a:lnTo>
                  <a:lnTo>
                    <a:pt x="37494" y="52161"/>
                  </a:lnTo>
                  <a:lnTo>
                    <a:pt x="32657" y="47324"/>
                  </a:lnTo>
                  <a:lnTo>
                    <a:pt x="37494" y="42512"/>
                  </a:lnTo>
                  <a:close/>
                  <a:moveTo>
                    <a:pt x="48171" y="42512"/>
                  </a:moveTo>
                  <a:lnTo>
                    <a:pt x="53008" y="47324"/>
                  </a:lnTo>
                  <a:lnTo>
                    <a:pt x="48171" y="52161"/>
                  </a:lnTo>
                  <a:lnTo>
                    <a:pt x="43334" y="47324"/>
                  </a:lnTo>
                  <a:lnTo>
                    <a:pt x="48171" y="42512"/>
                  </a:lnTo>
                  <a:close/>
                  <a:moveTo>
                    <a:pt x="58822" y="42512"/>
                  </a:moveTo>
                  <a:lnTo>
                    <a:pt x="63660" y="47324"/>
                  </a:lnTo>
                  <a:lnTo>
                    <a:pt x="58822" y="52161"/>
                  </a:lnTo>
                  <a:lnTo>
                    <a:pt x="54010" y="47324"/>
                  </a:lnTo>
                  <a:lnTo>
                    <a:pt x="58822" y="42512"/>
                  </a:lnTo>
                  <a:close/>
                  <a:moveTo>
                    <a:pt x="69499" y="42512"/>
                  </a:moveTo>
                  <a:lnTo>
                    <a:pt x="74336" y="47324"/>
                  </a:lnTo>
                  <a:lnTo>
                    <a:pt x="69499" y="52161"/>
                  </a:lnTo>
                  <a:lnTo>
                    <a:pt x="64662" y="47324"/>
                  </a:lnTo>
                  <a:lnTo>
                    <a:pt x="69499" y="42512"/>
                  </a:lnTo>
                  <a:close/>
                  <a:moveTo>
                    <a:pt x="80176" y="42512"/>
                  </a:moveTo>
                  <a:lnTo>
                    <a:pt x="84988" y="47324"/>
                  </a:lnTo>
                  <a:lnTo>
                    <a:pt x="80176" y="52161"/>
                  </a:lnTo>
                  <a:lnTo>
                    <a:pt x="75339" y="47324"/>
                  </a:lnTo>
                  <a:lnTo>
                    <a:pt x="80176" y="42512"/>
                  </a:lnTo>
                  <a:close/>
                  <a:moveTo>
                    <a:pt x="90828" y="42512"/>
                  </a:moveTo>
                  <a:lnTo>
                    <a:pt x="95665" y="47324"/>
                  </a:lnTo>
                  <a:lnTo>
                    <a:pt x="90828" y="52161"/>
                  </a:lnTo>
                  <a:lnTo>
                    <a:pt x="86016" y="47324"/>
                  </a:lnTo>
                  <a:lnTo>
                    <a:pt x="90828" y="42512"/>
                  </a:lnTo>
                  <a:close/>
                  <a:moveTo>
                    <a:pt x="101504" y="42512"/>
                  </a:moveTo>
                  <a:lnTo>
                    <a:pt x="106342" y="47324"/>
                  </a:lnTo>
                  <a:lnTo>
                    <a:pt x="101504" y="52161"/>
                  </a:lnTo>
                  <a:lnTo>
                    <a:pt x="96667" y="47324"/>
                  </a:lnTo>
                  <a:lnTo>
                    <a:pt x="101504" y="42512"/>
                  </a:lnTo>
                  <a:close/>
                  <a:moveTo>
                    <a:pt x="112181" y="42512"/>
                  </a:moveTo>
                  <a:lnTo>
                    <a:pt x="116993" y="47324"/>
                  </a:lnTo>
                  <a:lnTo>
                    <a:pt x="112181" y="52161"/>
                  </a:lnTo>
                  <a:lnTo>
                    <a:pt x="107344" y="47324"/>
                  </a:lnTo>
                  <a:lnTo>
                    <a:pt x="112181" y="42512"/>
                  </a:lnTo>
                  <a:close/>
                  <a:moveTo>
                    <a:pt x="122833" y="42512"/>
                  </a:moveTo>
                  <a:lnTo>
                    <a:pt x="127670" y="47324"/>
                  </a:lnTo>
                  <a:lnTo>
                    <a:pt x="122833" y="52161"/>
                  </a:lnTo>
                  <a:lnTo>
                    <a:pt x="118021" y="47324"/>
                  </a:lnTo>
                  <a:lnTo>
                    <a:pt x="122833" y="42512"/>
                  </a:lnTo>
                  <a:close/>
                  <a:moveTo>
                    <a:pt x="133510" y="42512"/>
                  </a:moveTo>
                  <a:lnTo>
                    <a:pt x="138347" y="47324"/>
                  </a:lnTo>
                  <a:lnTo>
                    <a:pt x="133510" y="52161"/>
                  </a:lnTo>
                  <a:lnTo>
                    <a:pt x="128672" y="47324"/>
                  </a:lnTo>
                  <a:lnTo>
                    <a:pt x="133510" y="42512"/>
                  </a:lnTo>
                  <a:close/>
                  <a:moveTo>
                    <a:pt x="144186" y="42512"/>
                  </a:moveTo>
                  <a:lnTo>
                    <a:pt x="148998" y="47324"/>
                  </a:lnTo>
                  <a:lnTo>
                    <a:pt x="144186" y="52161"/>
                  </a:lnTo>
                  <a:lnTo>
                    <a:pt x="139349" y="47324"/>
                  </a:lnTo>
                  <a:lnTo>
                    <a:pt x="144186" y="42512"/>
                  </a:lnTo>
                  <a:close/>
                  <a:moveTo>
                    <a:pt x="154838" y="42512"/>
                  </a:moveTo>
                  <a:lnTo>
                    <a:pt x="159675" y="47324"/>
                  </a:lnTo>
                  <a:lnTo>
                    <a:pt x="154838" y="52161"/>
                  </a:lnTo>
                  <a:lnTo>
                    <a:pt x="150026" y="47324"/>
                  </a:lnTo>
                  <a:lnTo>
                    <a:pt x="154838" y="42512"/>
                  </a:lnTo>
                  <a:close/>
                  <a:moveTo>
                    <a:pt x="165515" y="42512"/>
                  </a:moveTo>
                  <a:lnTo>
                    <a:pt x="170352" y="47324"/>
                  </a:lnTo>
                  <a:lnTo>
                    <a:pt x="165515" y="52161"/>
                  </a:lnTo>
                  <a:lnTo>
                    <a:pt x="160678" y="47324"/>
                  </a:lnTo>
                  <a:lnTo>
                    <a:pt x="165515" y="42512"/>
                  </a:lnTo>
                  <a:close/>
                  <a:moveTo>
                    <a:pt x="176192" y="42512"/>
                  </a:moveTo>
                  <a:lnTo>
                    <a:pt x="181004" y="47324"/>
                  </a:lnTo>
                  <a:lnTo>
                    <a:pt x="176192" y="52161"/>
                  </a:lnTo>
                  <a:lnTo>
                    <a:pt x="171354" y="47324"/>
                  </a:lnTo>
                  <a:lnTo>
                    <a:pt x="176192" y="42512"/>
                  </a:lnTo>
                  <a:close/>
                  <a:moveTo>
                    <a:pt x="10827" y="47850"/>
                  </a:moveTo>
                  <a:lnTo>
                    <a:pt x="15664" y="52662"/>
                  </a:lnTo>
                  <a:lnTo>
                    <a:pt x="10827" y="57500"/>
                  </a:lnTo>
                  <a:lnTo>
                    <a:pt x="5990" y="52662"/>
                  </a:lnTo>
                  <a:lnTo>
                    <a:pt x="10827" y="47850"/>
                  </a:lnTo>
                  <a:close/>
                  <a:moveTo>
                    <a:pt x="21504" y="47850"/>
                  </a:moveTo>
                  <a:lnTo>
                    <a:pt x="26316" y="52662"/>
                  </a:lnTo>
                  <a:lnTo>
                    <a:pt x="21504" y="57500"/>
                  </a:lnTo>
                  <a:lnTo>
                    <a:pt x="16667" y="52662"/>
                  </a:lnTo>
                  <a:lnTo>
                    <a:pt x="21504" y="47850"/>
                  </a:lnTo>
                  <a:close/>
                  <a:moveTo>
                    <a:pt x="32156" y="47850"/>
                  </a:moveTo>
                  <a:lnTo>
                    <a:pt x="36993" y="52662"/>
                  </a:lnTo>
                  <a:lnTo>
                    <a:pt x="32156" y="57500"/>
                  </a:lnTo>
                  <a:lnTo>
                    <a:pt x="27344" y="52662"/>
                  </a:lnTo>
                  <a:lnTo>
                    <a:pt x="32156" y="47850"/>
                  </a:lnTo>
                  <a:close/>
                  <a:moveTo>
                    <a:pt x="42832" y="47850"/>
                  </a:moveTo>
                  <a:lnTo>
                    <a:pt x="47670" y="52662"/>
                  </a:lnTo>
                  <a:lnTo>
                    <a:pt x="42832" y="57500"/>
                  </a:lnTo>
                  <a:lnTo>
                    <a:pt x="37995" y="52662"/>
                  </a:lnTo>
                  <a:lnTo>
                    <a:pt x="42832" y="47850"/>
                  </a:lnTo>
                  <a:close/>
                  <a:moveTo>
                    <a:pt x="53509" y="47850"/>
                  </a:moveTo>
                  <a:lnTo>
                    <a:pt x="58321" y="52662"/>
                  </a:lnTo>
                  <a:lnTo>
                    <a:pt x="53509" y="57500"/>
                  </a:lnTo>
                  <a:lnTo>
                    <a:pt x="48672" y="52662"/>
                  </a:lnTo>
                  <a:lnTo>
                    <a:pt x="53509" y="47850"/>
                  </a:lnTo>
                  <a:close/>
                  <a:moveTo>
                    <a:pt x="64161" y="47850"/>
                  </a:moveTo>
                  <a:lnTo>
                    <a:pt x="68998" y="52662"/>
                  </a:lnTo>
                  <a:lnTo>
                    <a:pt x="64161" y="57500"/>
                  </a:lnTo>
                  <a:lnTo>
                    <a:pt x="59349" y="52662"/>
                  </a:lnTo>
                  <a:lnTo>
                    <a:pt x="64161" y="47850"/>
                  </a:lnTo>
                  <a:close/>
                  <a:moveTo>
                    <a:pt x="74838" y="47850"/>
                  </a:moveTo>
                  <a:lnTo>
                    <a:pt x="79675" y="52662"/>
                  </a:lnTo>
                  <a:lnTo>
                    <a:pt x="74838" y="57500"/>
                  </a:lnTo>
                  <a:lnTo>
                    <a:pt x="70000" y="52662"/>
                  </a:lnTo>
                  <a:lnTo>
                    <a:pt x="74838" y="47850"/>
                  </a:lnTo>
                  <a:close/>
                  <a:moveTo>
                    <a:pt x="85514" y="47850"/>
                  </a:moveTo>
                  <a:lnTo>
                    <a:pt x="90326" y="52662"/>
                  </a:lnTo>
                  <a:lnTo>
                    <a:pt x="85514" y="57500"/>
                  </a:lnTo>
                  <a:lnTo>
                    <a:pt x="80677" y="52662"/>
                  </a:lnTo>
                  <a:lnTo>
                    <a:pt x="85514" y="47850"/>
                  </a:lnTo>
                  <a:close/>
                  <a:moveTo>
                    <a:pt x="96166" y="47850"/>
                  </a:moveTo>
                  <a:lnTo>
                    <a:pt x="101003" y="52662"/>
                  </a:lnTo>
                  <a:lnTo>
                    <a:pt x="96166" y="57500"/>
                  </a:lnTo>
                  <a:lnTo>
                    <a:pt x="91354" y="52662"/>
                  </a:lnTo>
                  <a:lnTo>
                    <a:pt x="96166" y="47850"/>
                  </a:lnTo>
                  <a:close/>
                  <a:moveTo>
                    <a:pt x="106843" y="47850"/>
                  </a:moveTo>
                  <a:lnTo>
                    <a:pt x="111680" y="52662"/>
                  </a:lnTo>
                  <a:lnTo>
                    <a:pt x="106843" y="57500"/>
                  </a:lnTo>
                  <a:lnTo>
                    <a:pt x="102006" y="52662"/>
                  </a:lnTo>
                  <a:lnTo>
                    <a:pt x="106843" y="47850"/>
                  </a:lnTo>
                  <a:close/>
                  <a:moveTo>
                    <a:pt x="117520" y="47850"/>
                  </a:moveTo>
                  <a:lnTo>
                    <a:pt x="122332" y="52662"/>
                  </a:lnTo>
                  <a:lnTo>
                    <a:pt x="117520" y="57500"/>
                  </a:lnTo>
                  <a:lnTo>
                    <a:pt x="112682" y="52662"/>
                  </a:lnTo>
                  <a:lnTo>
                    <a:pt x="117520" y="47850"/>
                  </a:lnTo>
                  <a:close/>
                  <a:moveTo>
                    <a:pt x="128171" y="47850"/>
                  </a:moveTo>
                  <a:lnTo>
                    <a:pt x="133008" y="52662"/>
                  </a:lnTo>
                  <a:lnTo>
                    <a:pt x="128171" y="57500"/>
                  </a:lnTo>
                  <a:lnTo>
                    <a:pt x="123334" y="52662"/>
                  </a:lnTo>
                  <a:lnTo>
                    <a:pt x="128171" y="47850"/>
                  </a:lnTo>
                  <a:close/>
                  <a:moveTo>
                    <a:pt x="138848" y="47850"/>
                  </a:moveTo>
                  <a:lnTo>
                    <a:pt x="143660" y="52662"/>
                  </a:lnTo>
                  <a:lnTo>
                    <a:pt x="138848" y="57500"/>
                  </a:lnTo>
                  <a:lnTo>
                    <a:pt x="134011" y="52662"/>
                  </a:lnTo>
                  <a:lnTo>
                    <a:pt x="138848" y="47850"/>
                  </a:lnTo>
                  <a:close/>
                  <a:moveTo>
                    <a:pt x="149500" y="47850"/>
                  </a:moveTo>
                  <a:lnTo>
                    <a:pt x="154337" y="52662"/>
                  </a:lnTo>
                  <a:lnTo>
                    <a:pt x="149500" y="57500"/>
                  </a:lnTo>
                  <a:lnTo>
                    <a:pt x="144688" y="52662"/>
                  </a:lnTo>
                  <a:lnTo>
                    <a:pt x="149500" y="47850"/>
                  </a:lnTo>
                  <a:close/>
                  <a:moveTo>
                    <a:pt x="160176" y="47850"/>
                  </a:moveTo>
                  <a:lnTo>
                    <a:pt x="165014" y="52662"/>
                  </a:lnTo>
                  <a:lnTo>
                    <a:pt x="160176" y="57500"/>
                  </a:lnTo>
                  <a:lnTo>
                    <a:pt x="155339" y="52662"/>
                  </a:lnTo>
                  <a:lnTo>
                    <a:pt x="160176" y="47850"/>
                  </a:lnTo>
                  <a:close/>
                  <a:moveTo>
                    <a:pt x="170853" y="47850"/>
                  </a:moveTo>
                  <a:lnTo>
                    <a:pt x="175665" y="52662"/>
                  </a:lnTo>
                  <a:lnTo>
                    <a:pt x="170853" y="57500"/>
                  </a:lnTo>
                  <a:lnTo>
                    <a:pt x="166016" y="52662"/>
                  </a:lnTo>
                  <a:lnTo>
                    <a:pt x="170853" y="47850"/>
                  </a:lnTo>
                  <a:close/>
                  <a:moveTo>
                    <a:pt x="181505" y="47850"/>
                  </a:moveTo>
                  <a:lnTo>
                    <a:pt x="186342" y="52662"/>
                  </a:lnTo>
                  <a:lnTo>
                    <a:pt x="181505" y="57500"/>
                  </a:lnTo>
                  <a:lnTo>
                    <a:pt x="176693" y="52662"/>
                  </a:lnTo>
                  <a:lnTo>
                    <a:pt x="181505" y="47850"/>
                  </a:lnTo>
                  <a:close/>
                  <a:moveTo>
                    <a:pt x="16166" y="53164"/>
                  </a:moveTo>
                  <a:lnTo>
                    <a:pt x="21003" y="58001"/>
                  </a:lnTo>
                  <a:lnTo>
                    <a:pt x="16166" y="62838"/>
                  </a:lnTo>
                  <a:lnTo>
                    <a:pt x="11328" y="58001"/>
                  </a:lnTo>
                  <a:lnTo>
                    <a:pt x="16166" y="53164"/>
                  </a:lnTo>
                  <a:close/>
                  <a:moveTo>
                    <a:pt x="26842" y="53164"/>
                  </a:moveTo>
                  <a:lnTo>
                    <a:pt x="31654" y="58001"/>
                  </a:lnTo>
                  <a:lnTo>
                    <a:pt x="26842" y="62838"/>
                  </a:lnTo>
                  <a:lnTo>
                    <a:pt x="22005" y="58001"/>
                  </a:lnTo>
                  <a:lnTo>
                    <a:pt x="26842" y="53164"/>
                  </a:lnTo>
                  <a:close/>
                  <a:moveTo>
                    <a:pt x="37494" y="53164"/>
                  </a:moveTo>
                  <a:lnTo>
                    <a:pt x="42331" y="58001"/>
                  </a:lnTo>
                  <a:lnTo>
                    <a:pt x="37494" y="62838"/>
                  </a:lnTo>
                  <a:lnTo>
                    <a:pt x="32657" y="58001"/>
                  </a:lnTo>
                  <a:lnTo>
                    <a:pt x="37494" y="53164"/>
                  </a:lnTo>
                  <a:close/>
                  <a:moveTo>
                    <a:pt x="48171" y="53164"/>
                  </a:moveTo>
                  <a:lnTo>
                    <a:pt x="53008" y="58001"/>
                  </a:lnTo>
                  <a:lnTo>
                    <a:pt x="48171" y="62838"/>
                  </a:lnTo>
                  <a:lnTo>
                    <a:pt x="43334" y="58001"/>
                  </a:lnTo>
                  <a:lnTo>
                    <a:pt x="48171" y="53164"/>
                  </a:lnTo>
                  <a:close/>
                  <a:moveTo>
                    <a:pt x="58822" y="53164"/>
                  </a:moveTo>
                  <a:lnTo>
                    <a:pt x="63660" y="58001"/>
                  </a:lnTo>
                  <a:lnTo>
                    <a:pt x="58822" y="62838"/>
                  </a:lnTo>
                  <a:lnTo>
                    <a:pt x="54010" y="58001"/>
                  </a:lnTo>
                  <a:lnTo>
                    <a:pt x="58822" y="53164"/>
                  </a:lnTo>
                  <a:close/>
                  <a:moveTo>
                    <a:pt x="69499" y="53164"/>
                  </a:moveTo>
                  <a:lnTo>
                    <a:pt x="74336" y="58001"/>
                  </a:lnTo>
                  <a:lnTo>
                    <a:pt x="69499" y="62838"/>
                  </a:lnTo>
                  <a:lnTo>
                    <a:pt x="64662" y="58001"/>
                  </a:lnTo>
                  <a:lnTo>
                    <a:pt x="69499" y="53164"/>
                  </a:lnTo>
                  <a:close/>
                  <a:moveTo>
                    <a:pt x="80176" y="53164"/>
                  </a:moveTo>
                  <a:lnTo>
                    <a:pt x="84988" y="58001"/>
                  </a:lnTo>
                  <a:lnTo>
                    <a:pt x="80176" y="62838"/>
                  </a:lnTo>
                  <a:lnTo>
                    <a:pt x="75339" y="58001"/>
                  </a:lnTo>
                  <a:lnTo>
                    <a:pt x="80176" y="53164"/>
                  </a:lnTo>
                  <a:close/>
                  <a:moveTo>
                    <a:pt x="90828" y="53164"/>
                  </a:moveTo>
                  <a:lnTo>
                    <a:pt x="95665" y="58001"/>
                  </a:lnTo>
                  <a:lnTo>
                    <a:pt x="90828" y="62838"/>
                  </a:lnTo>
                  <a:lnTo>
                    <a:pt x="86016" y="58001"/>
                  </a:lnTo>
                  <a:lnTo>
                    <a:pt x="90828" y="53164"/>
                  </a:lnTo>
                  <a:close/>
                  <a:moveTo>
                    <a:pt x="101504" y="53164"/>
                  </a:moveTo>
                  <a:lnTo>
                    <a:pt x="106342" y="58001"/>
                  </a:lnTo>
                  <a:lnTo>
                    <a:pt x="101504" y="62838"/>
                  </a:lnTo>
                  <a:lnTo>
                    <a:pt x="96667" y="58001"/>
                  </a:lnTo>
                  <a:lnTo>
                    <a:pt x="101504" y="53164"/>
                  </a:lnTo>
                  <a:close/>
                  <a:moveTo>
                    <a:pt x="112181" y="53164"/>
                  </a:moveTo>
                  <a:lnTo>
                    <a:pt x="116993" y="58001"/>
                  </a:lnTo>
                  <a:lnTo>
                    <a:pt x="112181" y="62838"/>
                  </a:lnTo>
                  <a:lnTo>
                    <a:pt x="107344" y="58001"/>
                  </a:lnTo>
                  <a:lnTo>
                    <a:pt x="112181" y="53164"/>
                  </a:lnTo>
                  <a:close/>
                  <a:moveTo>
                    <a:pt x="122833" y="53164"/>
                  </a:moveTo>
                  <a:lnTo>
                    <a:pt x="127670" y="58001"/>
                  </a:lnTo>
                  <a:lnTo>
                    <a:pt x="122833" y="62838"/>
                  </a:lnTo>
                  <a:lnTo>
                    <a:pt x="118021" y="58001"/>
                  </a:lnTo>
                  <a:lnTo>
                    <a:pt x="122833" y="53164"/>
                  </a:lnTo>
                  <a:close/>
                  <a:moveTo>
                    <a:pt x="133510" y="53164"/>
                  </a:moveTo>
                  <a:lnTo>
                    <a:pt x="138347" y="58001"/>
                  </a:lnTo>
                  <a:lnTo>
                    <a:pt x="133510" y="62838"/>
                  </a:lnTo>
                  <a:lnTo>
                    <a:pt x="128672" y="58001"/>
                  </a:lnTo>
                  <a:lnTo>
                    <a:pt x="133510" y="53164"/>
                  </a:lnTo>
                  <a:close/>
                  <a:moveTo>
                    <a:pt x="144186" y="53164"/>
                  </a:moveTo>
                  <a:lnTo>
                    <a:pt x="148998" y="58001"/>
                  </a:lnTo>
                  <a:lnTo>
                    <a:pt x="144186" y="62838"/>
                  </a:lnTo>
                  <a:lnTo>
                    <a:pt x="139349" y="58001"/>
                  </a:lnTo>
                  <a:lnTo>
                    <a:pt x="144186" y="53164"/>
                  </a:lnTo>
                  <a:close/>
                  <a:moveTo>
                    <a:pt x="154838" y="53164"/>
                  </a:moveTo>
                  <a:lnTo>
                    <a:pt x="159675" y="58001"/>
                  </a:lnTo>
                  <a:lnTo>
                    <a:pt x="154838" y="62838"/>
                  </a:lnTo>
                  <a:lnTo>
                    <a:pt x="150026" y="58001"/>
                  </a:lnTo>
                  <a:lnTo>
                    <a:pt x="154838" y="53164"/>
                  </a:lnTo>
                  <a:close/>
                  <a:moveTo>
                    <a:pt x="165515" y="53164"/>
                  </a:moveTo>
                  <a:lnTo>
                    <a:pt x="170352" y="58001"/>
                  </a:lnTo>
                  <a:lnTo>
                    <a:pt x="165515" y="62838"/>
                  </a:lnTo>
                  <a:lnTo>
                    <a:pt x="160678" y="58001"/>
                  </a:lnTo>
                  <a:lnTo>
                    <a:pt x="165515" y="53164"/>
                  </a:lnTo>
                  <a:close/>
                  <a:moveTo>
                    <a:pt x="176192" y="53164"/>
                  </a:moveTo>
                  <a:lnTo>
                    <a:pt x="181004" y="58001"/>
                  </a:lnTo>
                  <a:lnTo>
                    <a:pt x="176192" y="62838"/>
                  </a:lnTo>
                  <a:lnTo>
                    <a:pt x="171354" y="58001"/>
                  </a:lnTo>
                  <a:lnTo>
                    <a:pt x="176192" y="53164"/>
                  </a:lnTo>
                  <a:close/>
                  <a:moveTo>
                    <a:pt x="10827" y="58502"/>
                  </a:moveTo>
                  <a:lnTo>
                    <a:pt x="15664" y="63339"/>
                  </a:lnTo>
                  <a:lnTo>
                    <a:pt x="10827" y="68176"/>
                  </a:lnTo>
                  <a:lnTo>
                    <a:pt x="5990" y="63339"/>
                  </a:lnTo>
                  <a:lnTo>
                    <a:pt x="10827" y="58502"/>
                  </a:lnTo>
                  <a:close/>
                  <a:moveTo>
                    <a:pt x="21504" y="58502"/>
                  </a:moveTo>
                  <a:lnTo>
                    <a:pt x="26316" y="63339"/>
                  </a:lnTo>
                  <a:lnTo>
                    <a:pt x="21504" y="68176"/>
                  </a:lnTo>
                  <a:lnTo>
                    <a:pt x="16667" y="63339"/>
                  </a:lnTo>
                  <a:lnTo>
                    <a:pt x="21504" y="58502"/>
                  </a:lnTo>
                  <a:close/>
                  <a:moveTo>
                    <a:pt x="32156" y="58502"/>
                  </a:moveTo>
                  <a:lnTo>
                    <a:pt x="36993" y="63339"/>
                  </a:lnTo>
                  <a:lnTo>
                    <a:pt x="32156" y="68176"/>
                  </a:lnTo>
                  <a:lnTo>
                    <a:pt x="27344" y="63339"/>
                  </a:lnTo>
                  <a:lnTo>
                    <a:pt x="32156" y="58502"/>
                  </a:lnTo>
                  <a:close/>
                  <a:moveTo>
                    <a:pt x="42832" y="58502"/>
                  </a:moveTo>
                  <a:lnTo>
                    <a:pt x="47670" y="63339"/>
                  </a:lnTo>
                  <a:lnTo>
                    <a:pt x="42832" y="68176"/>
                  </a:lnTo>
                  <a:lnTo>
                    <a:pt x="37995" y="63339"/>
                  </a:lnTo>
                  <a:lnTo>
                    <a:pt x="42832" y="58502"/>
                  </a:lnTo>
                  <a:close/>
                  <a:moveTo>
                    <a:pt x="53509" y="58502"/>
                  </a:moveTo>
                  <a:lnTo>
                    <a:pt x="58321" y="63339"/>
                  </a:lnTo>
                  <a:lnTo>
                    <a:pt x="53509" y="68176"/>
                  </a:lnTo>
                  <a:lnTo>
                    <a:pt x="48672" y="63339"/>
                  </a:lnTo>
                  <a:lnTo>
                    <a:pt x="53509" y="58502"/>
                  </a:lnTo>
                  <a:close/>
                  <a:moveTo>
                    <a:pt x="64161" y="58502"/>
                  </a:moveTo>
                  <a:lnTo>
                    <a:pt x="68998" y="63339"/>
                  </a:lnTo>
                  <a:lnTo>
                    <a:pt x="64161" y="68176"/>
                  </a:lnTo>
                  <a:lnTo>
                    <a:pt x="59349" y="63339"/>
                  </a:lnTo>
                  <a:lnTo>
                    <a:pt x="64161" y="58502"/>
                  </a:lnTo>
                  <a:close/>
                  <a:moveTo>
                    <a:pt x="74838" y="58502"/>
                  </a:moveTo>
                  <a:lnTo>
                    <a:pt x="79675" y="63339"/>
                  </a:lnTo>
                  <a:lnTo>
                    <a:pt x="74838" y="68176"/>
                  </a:lnTo>
                  <a:lnTo>
                    <a:pt x="70000" y="63339"/>
                  </a:lnTo>
                  <a:lnTo>
                    <a:pt x="74838" y="58502"/>
                  </a:lnTo>
                  <a:close/>
                  <a:moveTo>
                    <a:pt x="85514" y="58502"/>
                  </a:moveTo>
                  <a:lnTo>
                    <a:pt x="90326" y="63339"/>
                  </a:lnTo>
                  <a:lnTo>
                    <a:pt x="85514" y="68176"/>
                  </a:lnTo>
                  <a:lnTo>
                    <a:pt x="80677" y="63339"/>
                  </a:lnTo>
                  <a:lnTo>
                    <a:pt x="85514" y="58502"/>
                  </a:lnTo>
                  <a:close/>
                  <a:moveTo>
                    <a:pt x="96166" y="58502"/>
                  </a:moveTo>
                  <a:lnTo>
                    <a:pt x="101003" y="63339"/>
                  </a:lnTo>
                  <a:lnTo>
                    <a:pt x="96166" y="68176"/>
                  </a:lnTo>
                  <a:lnTo>
                    <a:pt x="91354" y="63339"/>
                  </a:lnTo>
                  <a:lnTo>
                    <a:pt x="96166" y="58502"/>
                  </a:lnTo>
                  <a:close/>
                  <a:moveTo>
                    <a:pt x="106843" y="58502"/>
                  </a:moveTo>
                  <a:lnTo>
                    <a:pt x="111680" y="63339"/>
                  </a:lnTo>
                  <a:lnTo>
                    <a:pt x="106843" y="68176"/>
                  </a:lnTo>
                  <a:lnTo>
                    <a:pt x="102006" y="63339"/>
                  </a:lnTo>
                  <a:lnTo>
                    <a:pt x="106843" y="58502"/>
                  </a:lnTo>
                  <a:close/>
                  <a:moveTo>
                    <a:pt x="117520" y="58502"/>
                  </a:moveTo>
                  <a:lnTo>
                    <a:pt x="122332" y="63339"/>
                  </a:lnTo>
                  <a:lnTo>
                    <a:pt x="117520" y="68176"/>
                  </a:lnTo>
                  <a:lnTo>
                    <a:pt x="112682" y="63339"/>
                  </a:lnTo>
                  <a:lnTo>
                    <a:pt x="117520" y="58502"/>
                  </a:lnTo>
                  <a:close/>
                  <a:moveTo>
                    <a:pt x="128171" y="58502"/>
                  </a:moveTo>
                  <a:lnTo>
                    <a:pt x="133008" y="63339"/>
                  </a:lnTo>
                  <a:lnTo>
                    <a:pt x="128171" y="68176"/>
                  </a:lnTo>
                  <a:lnTo>
                    <a:pt x="123334" y="63339"/>
                  </a:lnTo>
                  <a:lnTo>
                    <a:pt x="128171" y="58502"/>
                  </a:lnTo>
                  <a:close/>
                  <a:moveTo>
                    <a:pt x="138848" y="58502"/>
                  </a:moveTo>
                  <a:lnTo>
                    <a:pt x="143660" y="63339"/>
                  </a:lnTo>
                  <a:lnTo>
                    <a:pt x="138848" y="68176"/>
                  </a:lnTo>
                  <a:lnTo>
                    <a:pt x="134011" y="63339"/>
                  </a:lnTo>
                  <a:lnTo>
                    <a:pt x="138848" y="58502"/>
                  </a:lnTo>
                  <a:close/>
                  <a:moveTo>
                    <a:pt x="149500" y="58502"/>
                  </a:moveTo>
                  <a:lnTo>
                    <a:pt x="154337" y="63339"/>
                  </a:lnTo>
                  <a:lnTo>
                    <a:pt x="149500" y="68176"/>
                  </a:lnTo>
                  <a:lnTo>
                    <a:pt x="144688" y="63339"/>
                  </a:lnTo>
                  <a:lnTo>
                    <a:pt x="149500" y="58502"/>
                  </a:lnTo>
                  <a:close/>
                  <a:moveTo>
                    <a:pt x="160176" y="58502"/>
                  </a:moveTo>
                  <a:lnTo>
                    <a:pt x="165014" y="63339"/>
                  </a:lnTo>
                  <a:lnTo>
                    <a:pt x="160176" y="68176"/>
                  </a:lnTo>
                  <a:lnTo>
                    <a:pt x="155339" y="63339"/>
                  </a:lnTo>
                  <a:lnTo>
                    <a:pt x="160176" y="58502"/>
                  </a:lnTo>
                  <a:close/>
                  <a:moveTo>
                    <a:pt x="170853" y="58502"/>
                  </a:moveTo>
                  <a:lnTo>
                    <a:pt x="175665" y="63339"/>
                  </a:lnTo>
                  <a:lnTo>
                    <a:pt x="170853" y="68176"/>
                  </a:lnTo>
                  <a:lnTo>
                    <a:pt x="166016" y="63339"/>
                  </a:lnTo>
                  <a:lnTo>
                    <a:pt x="170853" y="58502"/>
                  </a:lnTo>
                  <a:close/>
                  <a:moveTo>
                    <a:pt x="181505" y="58502"/>
                  </a:moveTo>
                  <a:lnTo>
                    <a:pt x="186342" y="63339"/>
                  </a:lnTo>
                  <a:lnTo>
                    <a:pt x="181505" y="68176"/>
                  </a:lnTo>
                  <a:lnTo>
                    <a:pt x="176693" y="63339"/>
                  </a:lnTo>
                  <a:lnTo>
                    <a:pt x="181505" y="58502"/>
                  </a:lnTo>
                  <a:close/>
                  <a:moveTo>
                    <a:pt x="16166" y="63840"/>
                  </a:moveTo>
                  <a:lnTo>
                    <a:pt x="21003" y="68678"/>
                  </a:lnTo>
                  <a:lnTo>
                    <a:pt x="16166" y="73490"/>
                  </a:lnTo>
                  <a:lnTo>
                    <a:pt x="11328" y="68678"/>
                  </a:lnTo>
                  <a:lnTo>
                    <a:pt x="16166" y="63840"/>
                  </a:lnTo>
                  <a:close/>
                  <a:moveTo>
                    <a:pt x="26842" y="63840"/>
                  </a:moveTo>
                  <a:lnTo>
                    <a:pt x="31654" y="68678"/>
                  </a:lnTo>
                  <a:lnTo>
                    <a:pt x="26842" y="73490"/>
                  </a:lnTo>
                  <a:lnTo>
                    <a:pt x="22005" y="68678"/>
                  </a:lnTo>
                  <a:lnTo>
                    <a:pt x="26842" y="63840"/>
                  </a:lnTo>
                  <a:close/>
                  <a:moveTo>
                    <a:pt x="37494" y="63840"/>
                  </a:moveTo>
                  <a:lnTo>
                    <a:pt x="42331" y="68678"/>
                  </a:lnTo>
                  <a:lnTo>
                    <a:pt x="37494" y="73490"/>
                  </a:lnTo>
                  <a:lnTo>
                    <a:pt x="32657" y="68678"/>
                  </a:lnTo>
                  <a:lnTo>
                    <a:pt x="37494" y="63840"/>
                  </a:lnTo>
                  <a:close/>
                  <a:moveTo>
                    <a:pt x="48171" y="63840"/>
                  </a:moveTo>
                  <a:lnTo>
                    <a:pt x="53008" y="68678"/>
                  </a:lnTo>
                  <a:lnTo>
                    <a:pt x="48171" y="73490"/>
                  </a:lnTo>
                  <a:lnTo>
                    <a:pt x="43334" y="68678"/>
                  </a:lnTo>
                  <a:lnTo>
                    <a:pt x="48171" y="63840"/>
                  </a:lnTo>
                  <a:close/>
                  <a:moveTo>
                    <a:pt x="58822" y="63840"/>
                  </a:moveTo>
                  <a:lnTo>
                    <a:pt x="63660" y="68678"/>
                  </a:lnTo>
                  <a:lnTo>
                    <a:pt x="58822" y="73490"/>
                  </a:lnTo>
                  <a:lnTo>
                    <a:pt x="54010" y="68678"/>
                  </a:lnTo>
                  <a:lnTo>
                    <a:pt x="58822" y="63840"/>
                  </a:lnTo>
                  <a:close/>
                  <a:moveTo>
                    <a:pt x="69499" y="63840"/>
                  </a:moveTo>
                  <a:lnTo>
                    <a:pt x="74336" y="68678"/>
                  </a:lnTo>
                  <a:lnTo>
                    <a:pt x="69499" y="73490"/>
                  </a:lnTo>
                  <a:lnTo>
                    <a:pt x="64662" y="68678"/>
                  </a:lnTo>
                  <a:lnTo>
                    <a:pt x="69499" y="63840"/>
                  </a:lnTo>
                  <a:close/>
                  <a:moveTo>
                    <a:pt x="80176" y="63840"/>
                  </a:moveTo>
                  <a:lnTo>
                    <a:pt x="84988" y="68678"/>
                  </a:lnTo>
                  <a:lnTo>
                    <a:pt x="80176" y="73490"/>
                  </a:lnTo>
                  <a:lnTo>
                    <a:pt x="75339" y="68678"/>
                  </a:lnTo>
                  <a:lnTo>
                    <a:pt x="80176" y="63840"/>
                  </a:lnTo>
                  <a:close/>
                  <a:moveTo>
                    <a:pt x="90828" y="63840"/>
                  </a:moveTo>
                  <a:lnTo>
                    <a:pt x="95665" y="68678"/>
                  </a:lnTo>
                  <a:lnTo>
                    <a:pt x="90828" y="73490"/>
                  </a:lnTo>
                  <a:lnTo>
                    <a:pt x="86016" y="68678"/>
                  </a:lnTo>
                  <a:lnTo>
                    <a:pt x="90828" y="63840"/>
                  </a:lnTo>
                  <a:close/>
                  <a:moveTo>
                    <a:pt x="101504" y="63840"/>
                  </a:moveTo>
                  <a:lnTo>
                    <a:pt x="106342" y="68678"/>
                  </a:lnTo>
                  <a:lnTo>
                    <a:pt x="101504" y="73490"/>
                  </a:lnTo>
                  <a:lnTo>
                    <a:pt x="96667" y="68678"/>
                  </a:lnTo>
                  <a:lnTo>
                    <a:pt x="101504" y="63840"/>
                  </a:lnTo>
                  <a:close/>
                  <a:moveTo>
                    <a:pt x="112181" y="63840"/>
                  </a:moveTo>
                  <a:lnTo>
                    <a:pt x="116993" y="68678"/>
                  </a:lnTo>
                  <a:lnTo>
                    <a:pt x="112181" y="73490"/>
                  </a:lnTo>
                  <a:lnTo>
                    <a:pt x="107344" y="68678"/>
                  </a:lnTo>
                  <a:lnTo>
                    <a:pt x="112181" y="63840"/>
                  </a:lnTo>
                  <a:close/>
                  <a:moveTo>
                    <a:pt x="122833" y="63840"/>
                  </a:moveTo>
                  <a:lnTo>
                    <a:pt x="127670" y="68678"/>
                  </a:lnTo>
                  <a:lnTo>
                    <a:pt x="122833" y="73490"/>
                  </a:lnTo>
                  <a:lnTo>
                    <a:pt x="118021" y="68678"/>
                  </a:lnTo>
                  <a:lnTo>
                    <a:pt x="122833" y="63840"/>
                  </a:lnTo>
                  <a:close/>
                  <a:moveTo>
                    <a:pt x="133510" y="63840"/>
                  </a:moveTo>
                  <a:lnTo>
                    <a:pt x="138347" y="68678"/>
                  </a:lnTo>
                  <a:lnTo>
                    <a:pt x="133510" y="73490"/>
                  </a:lnTo>
                  <a:lnTo>
                    <a:pt x="128672" y="68678"/>
                  </a:lnTo>
                  <a:lnTo>
                    <a:pt x="133510" y="63840"/>
                  </a:lnTo>
                  <a:close/>
                  <a:moveTo>
                    <a:pt x="144186" y="63840"/>
                  </a:moveTo>
                  <a:lnTo>
                    <a:pt x="148998" y="68678"/>
                  </a:lnTo>
                  <a:lnTo>
                    <a:pt x="144186" y="73490"/>
                  </a:lnTo>
                  <a:lnTo>
                    <a:pt x="139349" y="68678"/>
                  </a:lnTo>
                  <a:lnTo>
                    <a:pt x="144186" y="63840"/>
                  </a:lnTo>
                  <a:close/>
                  <a:moveTo>
                    <a:pt x="154838" y="63840"/>
                  </a:moveTo>
                  <a:lnTo>
                    <a:pt x="159675" y="68678"/>
                  </a:lnTo>
                  <a:lnTo>
                    <a:pt x="154838" y="73490"/>
                  </a:lnTo>
                  <a:lnTo>
                    <a:pt x="150026" y="68678"/>
                  </a:lnTo>
                  <a:lnTo>
                    <a:pt x="154838" y="63840"/>
                  </a:lnTo>
                  <a:close/>
                  <a:moveTo>
                    <a:pt x="165515" y="63840"/>
                  </a:moveTo>
                  <a:lnTo>
                    <a:pt x="170352" y="68678"/>
                  </a:lnTo>
                  <a:lnTo>
                    <a:pt x="165515" y="73490"/>
                  </a:lnTo>
                  <a:lnTo>
                    <a:pt x="160678" y="68678"/>
                  </a:lnTo>
                  <a:lnTo>
                    <a:pt x="165515" y="63840"/>
                  </a:lnTo>
                  <a:close/>
                  <a:moveTo>
                    <a:pt x="176192" y="63840"/>
                  </a:moveTo>
                  <a:lnTo>
                    <a:pt x="181004" y="68678"/>
                  </a:lnTo>
                  <a:lnTo>
                    <a:pt x="176192" y="73490"/>
                  </a:lnTo>
                  <a:lnTo>
                    <a:pt x="171354" y="68678"/>
                  </a:lnTo>
                  <a:lnTo>
                    <a:pt x="176192" y="63840"/>
                  </a:lnTo>
                  <a:close/>
                  <a:moveTo>
                    <a:pt x="10827" y="69179"/>
                  </a:moveTo>
                  <a:lnTo>
                    <a:pt x="15664" y="74016"/>
                  </a:lnTo>
                  <a:lnTo>
                    <a:pt x="10827" y="78828"/>
                  </a:lnTo>
                  <a:lnTo>
                    <a:pt x="5990" y="74016"/>
                  </a:lnTo>
                  <a:lnTo>
                    <a:pt x="10827" y="69179"/>
                  </a:lnTo>
                  <a:close/>
                  <a:moveTo>
                    <a:pt x="21504" y="69179"/>
                  </a:moveTo>
                  <a:lnTo>
                    <a:pt x="26316" y="74016"/>
                  </a:lnTo>
                  <a:lnTo>
                    <a:pt x="21504" y="78828"/>
                  </a:lnTo>
                  <a:lnTo>
                    <a:pt x="16667" y="74016"/>
                  </a:lnTo>
                  <a:lnTo>
                    <a:pt x="21504" y="69179"/>
                  </a:lnTo>
                  <a:close/>
                  <a:moveTo>
                    <a:pt x="32156" y="69179"/>
                  </a:moveTo>
                  <a:lnTo>
                    <a:pt x="36993" y="74016"/>
                  </a:lnTo>
                  <a:lnTo>
                    <a:pt x="32156" y="78828"/>
                  </a:lnTo>
                  <a:lnTo>
                    <a:pt x="27344" y="74016"/>
                  </a:lnTo>
                  <a:lnTo>
                    <a:pt x="32156" y="69179"/>
                  </a:lnTo>
                  <a:close/>
                  <a:moveTo>
                    <a:pt x="42832" y="69179"/>
                  </a:moveTo>
                  <a:lnTo>
                    <a:pt x="47670" y="74016"/>
                  </a:lnTo>
                  <a:lnTo>
                    <a:pt x="42832" y="78828"/>
                  </a:lnTo>
                  <a:lnTo>
                    <a:pt x="37995" y="74016"/>
                  </a:lnTo>
                  <a:lnTo>
                    <a:pt x="42832" y="69179"/>
                  </a:lnTo>
                  <a:close/>
                  <a:moveTo>
                    <a:pt x="53509" y="69179"/>
                  </a:moveTo>
                  <a:lnTo>
                    <a:pt x="58321" y="74016"/>
                  </a:lnTo>
                  <a:lnTo>
                    <a:pt x="53509" y="78828"/>
                  </a:lnTo>
                  <a:lnTo>
                    <a:pt x="48672" y="74016"/>
                  </a:lnTo>
                  <a:lnTo>
                    <a:pt x="53509" y="69179"/>
                  </a:lnTo>
                  <a:close/>
                  <a:moveTo>
                    <a:pt x="64161" y="69179"/>
                  </a:moveTo>
                  <a:lnTo>
                    <a:pt x="68998" y="74016"/>
                  </a:lnTo>
                  <a:lnTo>
                    <a:pt x="64161" y="78828"/>
                  </a:lnTo>
                  <a:lnTo>
                    <a:pt x="59349" y="74016"/>
                  </a:lnTo>
                  <a:lnTo>
                    <a:pt x="64161" y="69179"/>
                  </a:lnTo>
                  <a:close/>
                  <a:moveTo>
                    <a:pt x="74838" y="69179"/>
                  </a:moveTo>
                  <a:lnTo>
                    <a:pt x="79675" y="74016"/>
                  </a:lnTo>
                  <a:lnTo>
                    <a:pt x="74838" y="78828"/>
                  </a:lnTo>
                  <a:lnTo>
                    <a:pt x="70000" y="74016"/>
                  </a:lnTo>
                  <a:lnTo>
                    <a:pt x="74838" y="69179"/>
                  </a:lnTo>
                  <a:close/>
                  <a:moveTo>
                    <a:pt x="85514" y="69179"/>
                  </a:moveTo>
                  <a:lnTo>
                    <a:pt x="90326" y="74016"/>
                  </a:lnTo>
                  <a:lnTo>
                    <a:pt x="85514" y="78828"/>
                  </a:lnTo>
                  <a:lnTo>
                    <a:pt x="80677" y="74016"/>
                  </a:lnTo>
                  <a:lnTo>
                    <a:pt x="85514" y="69179"/>
                  </a:lnTo>
                  <a:close/>
                  <a:moveTo>
                    <a:pt x="96166" y="69179"/>
                  </a:moveTo>
                  <a:lnTo>
                    <a:pt x="101003" y="74016"/>
                  </a:lnTo>
                  <a:lnTo>
                    <a:pt x="96166" y="78828"/>
                  </a:lnTo>
                  <a:lnTo>
                    <a:pt x="91354" y="74016"/>
                  </a:lnTo>
                  <a:lnTo>
                    <a:pt x="96166" y="69179"/>
                  </a:lnTo>
                  <a:close/>
                  <a:moveTo>
                    <a:pt x="106843" y="69179"/>
                  </a:moveTo>
                  <a:lnTo>
                    <a:pt x="111680" y="74016"/>
                  </a:lnTo>
                  <a:lnTo>
                    <a:pt x="106843" y="78828"/>
                  </a:lnTo>
                  <a:lnTo>
                    <a:pt x="102006" y="74016"/>
                  </a:lnTo>
                  <a:lnTo>
                    <a:pt x="106843" y="69179"/>
                  </a:lnTo>
                  <a:close/>
                  <a:moveTo>
                    <a:pt x="117520" y="69179"/>
                  </a:moveTo>
                  <a:lnTo>
                    <a:pt x="122332" y="74016"/>
                  </a:lnTo>
                  <a:lnTo>
                    <a:pt x="117520" y="78828"/>
                  </a:lnTo>
                  <a:lnTo>
                    <a:pt x="112682" y="74016"/>
                  </a:lnTo>
                  <a:lnTo>
                    <a:pt x="117520" y="69179"/>
                  </a:lnTo>
                  <a:close/>
                  <a:moveTo>
                    <a:pt x="128171" y="69179"/>
                  </a:moveTo>
                  <a:lnTo>
                    <a:pt x="133008" y="74016"/>
                  </a:lnTo>
                  <a:lnTo>
                    <a:pt x="128171" y="78828"/>
                  </a:lnTo>
                  <a:lnTo>
                    <a:pt x="123334" y="74016"/>
                  </a:lnTo>
                  <a:lnTo>
                    <a:pt x="128171" y="69179"/>
                  </a:lnTo>
                  <a:close/>
                  <a:moveTo>
                    <a:pt x="138848" y="69179"/>
                  </a:moveTo>
                  <a:lnTo>
                    <a:pt x="143660" y="74016"/>
                  </a:lnTo>
                  <a:lnTo>
                    <a:pt x="138848" y="78828"/>
                  </a:lnTo>
                  <a:lnTo>
                    <a:pt x="134011" y="74016"/>
                  </a:lnTo>
                  <a:lnTo>
                    <a:pt x="138848" y="69179"/>
                  </a:lnTo>
                  <a:close/>
                  <a:moveTo>
                    <a:pt x="149500" y="69179"/>
                  </a:moveTo>
                  <a:lnTo>
                    <a:pt x="154337" y="74016"/>
                  </a:lnTo>
                  <a:lnTo>
                    <a:pt x="149500" y="78828"/>
                  </a:lnTo>
                  <a:lnTo>
                    <a:pt x="144688" y="74016"/>
                  </a:lnTo>
                  <a:lnTo>
                    <a:pt x="149500" y="69179"/>
                  </a:lnTo>
                  <a:close/>
                  <a:moveTo>
                    <a:pt x="160176" y="69179"/>
                  </a:moveTo>
                  <a:lnTo>
                    <a:pt x="165014" y="74016"/>
                  </a:lnTo>
                  <a:lnTo>
                    <a:pt x="160176" y="78828"/>
                  </a:lnTo>
                  <a:lnTo>
                    <a:pt x="155339" y="74016"/>
                  </a:lnTo>
                  <a:lnTo>
                    <a:pt x="160176" y="69179"/>
                  </a:lnTo>
                  <a:close/>
                  <a:moveTo>
                    <a:pt x="170853" y="69179"/>
                  </a:moveTo>
                  <a:lnTo>
                    <a:pt x="175665" y="74016"/>
                  </a:lnTo>
                  <a:lnTo>
                    <a:pt x="170853" y="78828"/>
                  </a:lnTo>
                  <a:lnTo>
                    <a:pt x="166016" y="74016"/>
                  </a:lnTo>
                  <a:lnTo>
                    <a:pt x="170853" y="69179"/>
                  </a:lnTo>
                  <a:close/>
                  <a:moveTo>
                    <a:pt x="16166" y="74517"/>
                  </a:moveTo>
                  <a:lnTo>
                    <a:pt x="21003" y="79329"/>
                  </a:lnTo>
                  <a:lnTo>
                    <a:pt x="16166" y="84166"/>
                  </a:lnTo>
                  <a:lnTo>
                    <a:pt x="11328" y="79329"/>
                  </a:lnTo>
                  <a:lnTo>
                    <a:pt x="16166" y="74517"/>
                  </a:lnTo>
                  <a:close/>
                  <a:moveTo>
                    <a:pt x="26842" y="74517"/>
                  </a:moveTo>
                  <a:lnTo>
                    <a:pt x="31654" y="79329"/>
                  </a:lnTo>
                  <a:lnTo>
                    <a:pt x="26842" y="84166"/>
                  </a:lnTo>
                  <a:lnTo>
                    <a:pt x="22005" y="79329"/>
                  </a:lnTo>
                  <a:lnTo>
                    <a:pt x="26842" y="74517"/>
                  </a:lnTo>
                  <a:close/>
                  <a:moveTo>
                    <a:pt x="37494" y="74517"/>
                  </a:moveTo>
                  <a:lnTo>
                    <a:pt x="42331" y="79329"/>
                  </a:lnTo>
                  <a:lnTo>
                    <a:pt x="37494" y="84166"/>
                  </a:lnTo>
                  <a:lnTo>
                    <a:pt x="32657" y="79329"/>
                  </a:lnTo>
                  <a:lnTo>
                    <a:pt x="37494" y="74517"/>
                  </a:lnTo>
                  <a:close/>
                  <a:moveTo>
                    <a:pt x="48171" y="74517"/>
                  </a:moveTo>
                  <a:lnTo>
                    <a:pt x="53008" y="79329"/>
                  </a:lnTo>
                  <a:lnTo>
                    <a:pt x="48171" y="84166"/>
                  </a:lnTo>
                  <a:lnTo>
                    <a:pt x="43334" y="79329"/>
                  </a:lnTo>
                  <a:lnTo>
                    <a:pt x="48171" y="74517"/>
                  </a:lnTo>
                  <a:close/>
                  <a:moveTo>
                    <a:pt x="58822" y="74517"/>
                  </a:moveTo>
                  <a:lnTo>
                    <a:pt x="63660" y="79329"/>
                  </a:lnTo>
                  <a:lnTo>
                    <a:pt x="58822" y="84166"/>
                  </a:lnTo>
                  <a:lnTo>
                    <a:pt x="54010" y="79329"/>
                  </a:lnTo>
                  <a:lnTo>
                    <a:pt x="58822" y="74517"/>
                  </a:lnTo>
                  <a:close/>
                  <a:moveTo>
                    <a:pt x="69499" y="74517"/>
                  </a:moveTo>
                  <a:lnTo>
                    <a:pt x="74336" y="79329"/>
                  </a:lnTo>
                  <a:lnTo>
                    <a:pt x="69499" y="84166"/>
                  </a:lnTo>
                  <a:lnTo>
                    <a:pt x="64662" y="79329"/>
                  </a:lnTo>
                  <a:lnTo>
                    <a:pt x="69499" y="74517"/>
                  </a:lnTo>
                  <a:close/>
                  <a:moveTo>
                    <a:pt x="80176" y="74517"/>
                  </a:moveTo>
                  <a:lnTo>
                    <a:pt x="84988" y="79329"/>
                  </a:lnTo>
                  <a:lnTo>
                    <a:pt x="80176" y="84166"/>
                  </a:lnTo>
                  <a:lnTo>
                    <a:pt x="75339" y="79329"/>
                  </a:lnTo>
                  <a:lnTo>
                    <a:pt x="80176" y="74517"/>
                  </a:lnTo>
                  <a:close/>
                  <a:moveTo>
                    <a:pt x="90828" y="74517"/>
                  </a:moveTo>
                  <a:lnTo>
                    <a:pt x="95665" y="79329"/>
                  </a:lnTo>
                  <a:lnTo>
                    <a:pt x="90828" y="84166"/>
                  </a:lnTo>
                  <a:lnTo>
                    <a:pt x="86016" y="79329"/>
                  </a:lnTo>
                  <a:lnTo>
                    <a:pt x="90828" y="74517"/>
                  </a:lnTo>
                  <a:close/>
                  <a:moveTo>
                    <a:pt x="101504" y="74517"/>
                  </a:moveTo>
                  <a:lnTo>
                    <a:pt x="106342" y="79329"/>
                  </a:lnTo>
                  <a:lnTo>
                    <a:pt x="101504" y="84166"/>
                  </a:lnTo>
                  <a:lnTo>
                    <a:pt x="96667" y="79329"/>
                  </a:lnTo>
                  <a:lnTo>
                    <a:pt x="101504" y="74517"/>
                  </a:lnTo>
                  <a:close/>
                  <a:moveTo>
                    <a:pt x="112181" y="74517"/>
                  </a:moveTo>
                  <a:lnTo>
                    <a:pt x="116993" y="79329"/>
                  </a:lnTo>
                  <a:lnTo>
                    <a:pt x="112181" y="84166"/>
                  </a:lnTo>
                  <a:lnTo>
                    <a:pt x="107344" y="79329"/>
                  </a:lnTo>
                  <a:lnTo>
                    <a:pt x="112181" y="74517"/>
                  </a:lnTo>
                  <a:close/>
                  <a:moveTo>
                    <a:pt x="122833" y="74517"/>
                  </a:moveTo>
                  <a:lnTo>
                    <a:pt x="127670" y="79329"/>
                  </a:lnTo>
                  <a:lnTo>
                    <a:pt x="122833" y="84166"/>
                  </a:lnTo>
                  <a:lnTo>
                    <a:pt x="118021" y="79329"/>
                  </a:lnTo>
                  <a:lnTo>
                    <a:pt x="122833" y="74517"/>
                  </a:lnTo>
                  <a:close/>
                  <a:moveTo>
                    <a:pt x="133510" y="74517"/>
                  </a:moveTo>
                  <a:lnTo>
                    <a:pt x="138347" y="79329"/>
                  </a:lnTo>
                  <a:lnTo>
                    <a:pt x="133510" y="84166"/>
                  </a:lnTo>
                  <a:lnTo>
                    <a:pt x="128672" y="79329"/>
                  </a:lnTo>
                  <a:lnTo>
                    <a:pt x="133510" y="74517"/>
                  </a:lnTo>
                  <a:close/>
                  <a:moveTo>
                    <a:pt x="144186" y="74517"/>
                  </a:moveTo>
                  <a:lnTo>
                    <a:pt x="148998" y="79329"/>
                  </a:lnTo>
                  <a:lnTo>
                    <a:pt x="144186" y="84166"/>
                  </a:lnTo>
                  <a:lnTo>
                    <a:pt x="139349" y="79329"/>
                  </a:lnTo>
                  <a:lnTo>
                    <a:pt x="144186" y="74517"/>
                  </a:lnTo>
                  <a:close/>
                  <a:moveTo>
                    <a:pt x="154838" y="74517"/>
                  </a:moveTo>
                  <a:lnTo>
                    <a:pt x="159675" y="79329"/>
                  </a:lnTo>
                  <a:lnTo>
                    <a:pt x="154838" y="84166"/>
                  </a:lnTo>
                  <a:lnTo>
                    <a:pt x="150026" y="79329"/>
                  </a:lnTo>
                  <a:lnTo>
                    <a:pt x="154838" y="74517"/>
                  </a:lnTo>
                  <a:close/>
                  <a:moveTo>
                    <a:pt x="165515" y="74517"/>
                  </a:moveTo>
                  <a:lnTo>
                    <a:pt x="170352" y="79329"/>
                  </a:lnTo>
                  <a:lnTo>
                    <a:pt x="165515" y="84166"/>
                  </a:lnTo>
                  <a:lnTo>
                    <a:pt x="160678" y="79329"/>
                  </a:lnTo>
                  <a:lnTo>
                    <a:pt x="165515" y="74517"/>
                  </a:lnTo>
                  <a:close/>
                  <a:moveTo>
                    <a:pt x="21504" y="79830"/>
                  </a:moveTo>
                  <a:lnTo>
                    <a:pt x="26316" y="84668"/>
                  </a:lnTo>
                  <a:lnTo>
                    <a:pt x="21504" y="89505"/>
                  </a:lnTo>
                  <a:lnTo>
                    <a:pt x="16667" y="84668"/>
                  </a:lnTo>
                  <a:lnTo>
                    <a:pt x="21504" y="79830"/>
                  </a:lnTo>
                  <a:close/>
                  <a:moveTo>
                    <a:pt x="32156" y="79830"/>
                  </a:moveTo>
                  <a:lnTo>
                    <a:pt x="36993" y="84668"/>
                  </a:lnTo>
                  <a:lnTo>
                    <a:pt x="32156" y="89505"/>
                  </a:lnTo>
                  <a:lnTo>
                    <a:pt x="27344" y="84668"/>
                  </a:lnTo>
                  <a:lnTo>
                    <a:pt x="32156" y="79830"/>
                  </a:lnTo>
                  <a:close/>
                  <a:moveTo>
                    <a:pt x="42832" y="79830"/>
                  </a:moveTo>
                  <a:lnTo>
                    <a:pt x="47670" y="84668"/>
                  </a:lnTo>
                  <a:lnTo>
                    <a:pt x="42832" y="89505"/>
                  </a:lnTo>
                  <a:lnTo>
                    <a:pt x="37995" y="84668"/>
                  </a:lnTo>
                  <a:lnTo>
                    <a:pt x="42832" y="79830"/>
                  </a:lnTo>
                  <a:close/>
                  <a:moveTo>
                    <a:pt x="53509" y="79830"/>
                  </a:moveTo>
                  <a:lnTo>
                    <a:pt x="58321" y="84668"/>
                  </a:lnTo>
                  <a:lnTo>
                    <a:pt x="53509" y="89505"/>
                  </a:lnTo>
                  <a:lnTo>
                    <a:pt x="48672" y="84668"/>
                  </a:lnTo>
                  <a:lnTo>
                    <a:pt x="53509" y="79830"/>
                  </a:lnTo>
                  <a:close/>
                  <a:moveTo>
                    <a:pt x="64161" y="79830"/>
                  </a:moveTo>
                  <a:lnTo>
                    <a:pt x="68998" y="84668"/>
                  </a:lnTo>
                  <a:lnTo>
                    <a:pt x="64161" y="89505"/>
                  </a:lnTo>
                  <a:lnTo>
                    <a:pt x="59349" y="84668"/>
                  </a:lnTo>
                  <a:lnTo>
                    <a:pt x="64161" y="79830"/>
                  </a:lnTo>
                  <a:close/>
                  <a:moveTo>
                    <a:pt x="74838" y="79830"/>
                  </a:moveTo>
                  <a:lnTo>
                    <a:pt x="79675" y="84668"/>
                  </a:lnTo>
                  <a:lnTo>
                    <a:pt x="74838" y="89505"/>
                  </a:lnTo>
                  <a:lnTo>
                    <a:pt x="70000" y="84668"/>
                  </a:lnTo>
                  <a:lnTo>
                    <a:pt x="74838" y="79830"/>
                  </a:lnTo>
                  <a:close/>
                  <a:moveTo>
                    <a:pt x="85514" y="79830"/>
                  </a:moveTo>
                  <a:lnTo>
                    <a:pt x="90326" y="84668"/>
                  </a:lnTo>
                  <a:lnTo>
                    <a:pt x="85514" y="89505"/>
                  </a:lnTo>
                  <a:lnTo>
                    <a:pt x="80677" y="84668"/>
                  </a:lnTo>
                  <a:lnTo>
                    <a:pt x="85514" y="79830"/>
                  </a:lnTo>
                  <a:close/>
                  <a:moveTo>
                    <a:pt x="96166" y="79830"/>
                  </a:moveTo>
                  <a:lnTo>
                    <a:pt x="101003" y="84668"/>
                  </a:lnTo>
                  <a:lnTo>
                    <a:pt x="96166" y="89505"/>
                  </a:lnTo>
                  <a:lnTo>
                    <a:pt x="91354" y="84668"/>
                  </a:lnTo>
                  <a:lnTo>
                    <a:pt x="96166" y="79830"/>
                  </a:lnTo>
                  <a:close/>
                  <a:moveTo>
                    <a:pt x="106843" y="79830"/>
                  </a:moveTo>
                  <a:lnTo>
                    <a:pt x="111680" y="84668"/>
                  </a:lnTo>
                  <a:lnTo>
                    <a:pt x="106843" y="89505"/>
                  </a:lnTo>
                  <a:lnTo>
                    <a:pt x="102006" y="84668"/>
                  </a:lnTo>
                  <a:lnTo>
                    <a:pt x="106843" y="79830"/>
                  </a:lnTo>
                  <a:close/>
                  <a:moveTo>
                    <a:pt x="117520" y="79830"/>
                  </a:moveTo>
                  <a:lnTo>
                    <a:pt x="122332" y="84668"/>
                  </a:lnTo>
                  <a:lnTo>
                    <a:pt x="117520" y="89505"/>
                  </a:lnTo>
                  <a:lnTo>
                    <a:pt x="112682" y="84668"/>
                  </a:lnTo>
                  <a:lnTo>
                    <a:pt x="117520" y="79830"/>
                  </a:lnTo>
                  <a:close/>
                  <a:moveTo>
                    <a:pt x="128171" y="79830"/>
                  </a:moveTo>
                  <a:lnTo>
                    <a:pt x="133008" y="84668"/>
                  </a:lnTo>
                  <a:lnTo>
                    <a:pt x="128171" y="89505"/>
                  </a:lnTo>
                  <a:lnTo>
                    <a:pt x="123334" y="84668"/>
                  </a:lnTo>
                  <a:lnTo>
                    <a:pt x="128171" y="79830"/>
                  </a:lnTo>
                  <a:close/>
                  <a:moveTo>
                    <a:pt x="138848" y="79830"/>
                  </a:moveTo>
                  <a:lnTo>
                    <a:pt x="143660" y="84668"/>
                  </a:lnTo>
                  <a:lnTo>
                    <a:pt x="138848" y="89505"/>
                  </a:lnTo>
                  <a:lnTo>
                    <a:pt x="134011" y="84668"/>
                  </a:lnTo>
                  <a:lnTo>
                    <a:pt x="138848" y="79830"/>
                  </a:lnTo>
                  <a:close/>
                  <a:moveTo>
                    <a:pt x="149500" y="79830"/>
                  </a:moveTo>
                  <a:lnTo>
                    <a:pt x="154337" y="84668"/>
                  </a:lnTo>
                  <a:lnTo>
                    <a:pt x="149500" y="89505"/>
                  </a:lnTo>
                  <a:lnTo>
                    <a:pt x="144688" y="84668"/>
                  </a:lnTo>
                  <a:lnTo>
                    <a:pt x="149500" y="79830"/>
                  </a:lnTo>
                  <a:close/>
                  <a:moveTo>
                    <a:pt x="160176" y="79830"/>
                  </a:moveTo>
                  <a:lnTo>
                    <a:pt x="165014" y="84668"/>
                  </a:lnTo>
                  <a:lnTo>
                    <a:pt x="160176" y="89505"/>
                  </a:lnTo>
                  <a:lnTo>
                    <a:pt x="155339" y="84668"/>
                  </a:lnTo>
                  <a:lnTo>
                    <a:pt x="160176" y="79830"/>
                  </a:lnTo>
                  <a:close/>
                  <a:moveTo>
                    <a:pt x="56662" y="1"/>
                  </a:moveTo>
                  <a:cubicBezTo>
                    <a:pt x="56597" y="1"/>
                    <a:pt x="56535" y="66"/>
                    <a:pt x="56492" y="131"/>
                  </a:cubicBezTo>
                  <a:cubicBezTo>
                    <a:pt x="56467" y="181"/>
                    <a:pt x="56492" y="306"/>
                    <a:pt x="56567" y="356"/>
                  </a:cubicBezTo>
                  <a:cubicBezTo>
                    <a:pt x="56567" y="356"/>
                    <a:pt x="56567" y="381"/>
                    <a:pt x="56592" y="381"/>
                  </a:cubicBezTo>
                  <a:cubicBezTo>
                    <a:pt x="56592" y="432"/>
                    <a:pt x="56592" y="457"/>
                    <a:pt x="56592" y="507"/>
                  </a:cubicBezTo>
                  <a:cubicBezTo>
                    <a:pt x="56248" y="399"/>
                    <a:pt x="55908" y="342"/>
                    <a:pt x="55571" y="342"/>
                  </a:cubicBezTo>
                  <a:cubicBezTo>
                    <a:pt x="55123" y="342"/>
                    <a:pt x="54679" y="443"/>
                    <a:pt x="54236" y="657"/>
                  </a:cubicBezTo>
                  <a:cubicBezTo>
                    <a:pt x="53735" y="908"/>
                    <a:pt x="53309" y="1259"/>
                    <a:pt x="52933" y="1660"/>
                  </a:cubicBezTo>
                  <a:lnTo>
                    <a:pt x="52632" y="1359"/>
                  </a:lnTo>
                  <a:cubicBezTo>
                    <a:pt x="52604" y="1317"/>
                    <a:pt x="52554" y="1299"/>
                    <a:pt x="52502" y="1299"/>
                  </a:cubicBezTo>
                  <a:cubicBezTo>
                    <a:pt x="52459" y="1299"/>
                    <a:pt x="52415" y="1311"/>
                    <a:pt x="52381" y="1334"/>
                  </a:cubicBezTo>
                  <a:cubicBezTo>
                    <a:pt x="52306" y="1409"/>
                    <a:pt x="52306" y="1509"/>
                    <a:pt x="52381" y="1584"/>
                  </a:cubicBezTo>
                  <a:lnTo>
                    <a:pt x="52682" y="1935"/>
                  </a:lnTo>
                  <a:cubicBezTo>
                    <a:pt x="52281" y="2437"/>
                    <a:pt x="51955" y="3038"/>
                    <a:pt x="51705" y="3589"/>
                  </a:cubicBezTo>
                  <a:cubicBezTo>
                    <a:pt x="51629" y="3564"/>
                    <a:pt x="51554" y="3539"/>
                    <a:pt x="51479" y="3514"/>
                  </a:cubicBezTo>
                  <a:cubicBezTo>
                    <a:pt x="51462" y="3510"/>
                    <a:pt x="51445" y="3508"/>
                    <a:pt x="51428" y="3508"/>
                  </a:cubicBezTo>
                  <a:cubicBezTo>
                    <a:pt x="51347" y="3508"/>
                    <a:pt x="51274" y="3557"/>
                    <a:pt x="51254" y="3640"/>
                  </a:cubicBezTo>
                  <a:cubicBezTo>
                    <a:pt x="51228" y="3715"/>
                    <a:pt x="51279" y="3815"/>
                    <a:pt x="51379" y="3840"/>
                  </a:cubicBezTo>
                  <a:cubicBezTo>
                    <a:pt x="51454" y="3865"/>
                    <a:pt x="51504" y="3890"/>
                    <a:pt x="51579" y="3940"/>
                  </a:cubicBezTo>
                  <a:cubicBezTo>
                    <a:pt x="51554" y="3990"/>
                    <a:pt x="51554" y="4041"/>
                    <a:pt x="51529" y="4116"/>
                  </a:cubicBezTo>
                  <a:lnTo>
                    <a:pt x="50878" y="4391"/>
                  </a:lnTo>
                  <a:cubicBezTo>
                    <a:pt x="50777" y="4442"/>
                    <a:pt x="50752" y="4542"/>
                    <a:pt x="50777" y="4617"/>
                  </a:cubicBezTo>
                  <a:cubicBezTo>
                    <a:pt x="50802" y="4692"/>
                    <a:pt x="50878" y="4742"/>
                    <a:pt x="50953" y="4742"/>
                  </a:cubicBezTo>
                  <a:cubicBezTo>
                    <a:pt x="50978" y="4742"/>
                    <a:pt x="51003" y="4717"/>
                    <a:pt x="51003" y="4717"/>
                  </a:cubicBezTo>
                  <a:lnTo>
                    <a:pt x="51404" y="4542"/>
                  </a:lnTo>
                  <a:lnTo>
                    <a:pt x="51404" y="4542"/>
                  </a:lnTo>
                  <a:cubicBezTo>
                    <a:pt x="51003" y="6096"/>
                    <a:pt x="50978" y="7700"/>
                    <a:pt x="51279" y="9254"/>
                  </a:cubicBezTo>
                  <a:lnTo>
                    <a:pt x="47544" y="17775"/>
                  </a:lnTo>
                  <a:lnTo>
                    <a:pt x="45314" y="17775"/>
                  </a:lnTo>
                  <a:cubicBezTo>
                    <a:pt x="44211" y="17349"/>
                    <a:pt x="43183" y="16722"/>
                    <a:pt x="42231" y="15945"/>
                  </a:cubicBezTo>
                  <a:cubicBezTo>
                    <a:pt x="43108" y="15219"/>
                    <a:pt x="43910" y="14341"/>
                    <a:pt x="44537" y="13339"/>
                  </a:cubicBezTo>
                  <a:cubicBezTo>
                    <a:pt x="44537" y="13339"/>
                    <a:pt x="44537" y="13364"/>
                    <a:pt x="44537" y="13364"/>
                  </a:cubicBezTo>
                  <a:cubicBezTo>
                    <a:pt x="44562" y="13464"/>
                    <a:pt x="44637" y="13539"/>
                    <a:pt x="44712" y="13539"/>
                  </a:cubicBezTo>
                  <a:lnTo>
                    <a:pt x="44737" y="13539"/>
                  </a:lnTo>
                  <a:cubicBezTo>
                    <a:pt x="44837" y="13539"/>
                    <a:pt x="44913" y="13439"/>
                    <a:pt x="44913" y="13364"/>
                  </a:cubicBezTo>
                  <a:cubicBezTo>
                    <a:pt x="44888" y="13163"/>
                    <a:pt x="44888" y="12963"/>
                    <a:pt x="44888" y="12762"/>
                  </a:cubicBezTo>
                  <a:cubicBezTo>
                    <a:pt x="44913" y="12737"/>
                    <a:pt x="44913" y="12712"/>
                    <a:pt x="44938" y="12687"/>
                  </a:cubicBezTo>
                  <a:lnTo>
                    <a:pt x="45665" y="12963"/>
                  </a:lnTo>
                  <a:cubicBezTo>
                    <a:pt x="45690" y="12988"/>
                    <a:pt x="45715" y="12988"/>
                    <a:pt x="45740" y="12988"/>
                  </a:cubicBezTo>
                  <a:cubicBezTo>
                    <a:pt x="45790" y="12988"/>
                    <a:pt x="45865" y="12938"/>
                    <a:pt x="45890" y="12863"/>
                  </a:cubicBezTo>
                  <a:cubicBezTo>
                    <a:pt x="45940" y="12788"/>
                    <a:pt x="45890" y="12687"/>
                    <a:pt x="45790" y="12637"/>
                  </a:cubicBezTo>
                  <a:lnTo>
                    <a:pt x="45113" y="12387"/>
                  </a:lnTo>
                  <a:cubicBezTo>
                    <a:pt x="45188" y="12211"/>
                    <a:pt x="45289" y="12036"/>
                    <a:pt x="45364" y="11860"/>
                  </a:cubicBezTo>
                  <a:cubicBezTo>
                    <a:pt x="46492" y="9429"/>
                    <a:pt x="46642" y="6898"/>
                    <a:pt x="45865" y="4692"/>
                  </a:cubicBezTo>
                  <a:lnTo>
                    <a:pt x="46266" y="4692"/>
                  </a:lnTo>
                  <a:cubicBezTo>
                    <a:pt x="46366" y="4692"/>
                    <a:pt x="46441" y="4617"/>
                    <a:pt x="46441" y="4517"/>
                  </a:cubicBezTo>
                  <a:cubicBezTo>
                    <a:pt x="46441" y="4417"/>
                    <a:pt x="46366" y="4341"/>
                    <a:pt x="46266" y="4341"/>
                  </a:cubicBezTo>
                  <a:lnTo>
                    <a:pt x="45740" y="4341"/>
                  </a:lnTo>
                  <a:cubicBezTo>
                    <a:pt x="45740" y="4316"/>
                    <a:pt x="45715" y="4316"/>
                    <a:pt x="45715" y="4291"/>
                  </a:cubicBezTo>
                  <a:lnTo>
                    <a:pt x="46040" y="3815"/>
                  </a:lnTo>
                  <a:cubicBezTo>
                    <a:pt x="46116" y="3740"/>
                    <a:pt x="46091" y="3640"/>
                    <a:pt x="46015" y="3564"/>
                  </a:cubicBezTo>
                  <a:cubicBezTo>
                    <a:pt x="45980" y="3547"/>
                    <a:pt x="45944" y="3538"/>
                    <a:pt x="45911" y="3538"/>
                  </a:cubicBezTo>
                  <a:cubicBezTo>
                    <a:pt x="45850" y="3538"/>
                    <a:pt x="45797" y="3566"/>
                    <a:pt x="45765" y="3615"/>
                  </a:cubicBezTo>
                  <a:lnTo>
                    <a:pt x="45539" y="3915"/>
                  </a:lnTo>
                  <a:cubicBezTo>
                    <a:pt x="45339" y="3489"/>
                    <a:pt x="45113" y="3063"/>
                    <a:pt x="44837" y="2662"/>
                  </a:cubicBezTo>
                  <a:cubicBezTo>
                    <a:pt x="44010" y="1484"/>
                    <a:pt x="42757" y="782"/>
                    <a:pt x="41454" y="757"/>
                  </a:cubicBezTo>
                  <a:lnTo>
                    <a:pt x="41429" y="757"/>
                  </a:lnTo>
                  <a:cubicBezTo>
                    <a:pt x="41078" y="757"/>
                    <a:pt x="40777" y="808"/>
                    <a:pt x="40502" y="908"/>
                  </a:cubicBezTo>
                  <a:cubicBezTo>
                    <a:pt x="40552" y="833"/>
                    <a:pt x="40602" y="757"/>
                    <a:pt x="40652" y="707"/>
                  </a:cubicBezTo>
                  <a:cubicBezTo>
                    <a:pt x="40702" y="607"/>
                    <a:pt x="40677" y="507"/>
                    <a:pt x="40602" y="457"/>
                  </a:cubicBezTo>
                  <a:cubicBezTo>
                    <a:pt x="40570" y="425"/>
                    <a:pt x="40534" y="411"/>
                    <a:pt x="40498" y="411"/>
                  </a:cubicBezTo>
                  <a:cubicBezTo>
                    <a:pt x="40447" y="411"/>
                    <a:pt x="40395" y="438"/>
                    <a:pt x="40351" y="482"/>
                  </a:cubicBezTo>
                  <a:cubicBezTo>
                    <a:pt x="40226" y="632"/>
                    <a:pt x="40126" y="808"/>
                    <a:pt x="40025" y="983"/>
                  </a:cubicBezTo>
                  <a:lnTo>
                    <a:pt x="39750" y="732"/>
                  </a:lnTo>
                  <a:cubicBezTo>
                    <a:pt x="39705" y="710"/>
                    <a:pt x="39660" y="697"/>
                    <a:pt x="39617" y="697"/>
                  </a:cubicBezTo>
                  <a:cubicBezTo>
                    <a:pt x="39564" y="697"/>
                    <a:pt x="39515" y="716"/>
                    <a:pt x="39474" y="757"/>
                  </a:cubicBezTo>
                  <a:cubicBezTo>
                    <a:pt x="39424" y="833"/>
                    <a:pt x="39424" y="958"/>
                    <a:pt x="39499" y="1008"/>
                  </a:cubicBezTo>
                  <a:lnTo>
                    <a:pt x="39775" y="1234"/>
                  </a:lnTo>
                  <a:cubicBezTo>
                    <a:pt x="38923" y="1785"/>
                    <a:pt x="38446" y="2737"/>
                    <a:pt x="38171" y="3514"/>
                  </a:cubicBezTo>
                  <a:cubicBezTo>
                    <a:pt x="37970" y="4041"/>
                    <a:pt x="37820" y="4617"/>
                    <a:pt x="37720" y="5168"/>
                  </a:cubicBezTo>
                  <a:cubicBezTo>
                    <a:pt x="37569" y="5043"/>
                    <a:pt x="37444" y="4893"/>
                    <a:pt x="37294" y="4742"/>
                  </a:cubicBezTo>
                  <a:cubicBezTo>
                    <a:pt x="37266" y="4701"/>
                    <a:pt x="37216" y="4682"/>
                    <a:pt x="37163" y="4682"/>
                  </a:cubicBezTo>
                  <a:cubicBezTo>
                    <a:pt x="37121" y="4682"/>
                    <a:pt x="37077" y="4695"/>
                    <a:pt x="37043" y="4717"/>
                  </a:cubicBezTo>
                  <a:cubicBezTo>
                    <a:pt x="36968" y="4792"/>
                    <a:pt x="36968" y="4918"/>
                    <a:pt x="37043" y="4993"/>
                  </a:cubicBezTo>
                  <a:cubicBezTo>
                    <a:pt x="37168" y="5143"/>
                    <a:pt x="37294" y="5269"/>
                    <a:pt x="37444" y="5419"/>
                  </a:cubicBezTo>
                  <a:cubicBezTo>
                    <a:pt x="37294" y="5519"/>
                    <a:pt x="37168" y="5620"/>
                    <a:pt x="37018" y="5695"/>
                  </a:cubicBezTo>
                  <a:cubicBezTo>
                    <a:pt x="36943" y="5745"/>
                    <a:pt x="36918" y="5870"/>
                    <a:pt x="36968" y="5945"/>
                  </a:cubicBezTo>
                  <a:cubicBezTo>
                    <a:pt x="36993" y="5996"/>
                    <a:pt x="37068" y="6021"/>
                    <a:pt x="37118" y="6021"/>
                  </a:cubicBezTo>
                  <a:cubicBezTo>
                    <a:pt x="37143" y="6021"/>
                    <a:pt x="37193" y="6021"/>
                    <a:pt x="37218" y="5996"/>
                  </a:cubicBezTo>
                  <a:cubicBezTo>
                    <a:pt x="37369" y="5920"/>
                    <a:pt x="37494" y="5820"/>
                    <a:pt x="37619" y="5720"/>
                  </a:cubicBezTo>
                  <a:lnTo>
                    <a:pt x="37619" y="5720"/>
                  </a:lnTo>
                  <a:cubicBezTo>
                    <a:pt x="37394" y="7625"/>
                    <a:pt x="37720" y="9655"/>
                    <a:pt x="38547" y="11559"/>
                  </a:cubicBezTo>
                  <a:lnTo>
                    <a:pt x="38045" y="12061"/>
                  </a:lnTo>
                  <a:cubicBezTo>
                    <a:pt x="37995" y="12111"/>
                    <a:pt x="37995" y="12236"/>
                    <a:pt x="38045" y="12311"/>
                  </a:cubicBezTo>
                  <a:cubicBezTo>
                    <a:pt x="38096" y="12336"/>
                    <a:pt x="38146" y="12361"/>
                    <a:pt x="38171" y="12361"/>
                  </a:cubicBezTo>
                  <a:cubicBezTo>
                    <a:pt x="38221" y="12361"/>
                    <a:pt x="38271" y="12336"/>
                    <a:pt x="38321" y="12311"/>
                  </a:cubicBezTo>
                  <a:lnTo>
                    <a:pt x="38697" y="11910"/>
                  </a:lnTo>
                  <a:cubicBezTo>
                    <a:pt x="38822" y="12161"/>
                    <a:pt x="38948" y="12387"/>
                    <a:pt x="39098" y="12637"/>
                  </a:cubicBezTo>
                  <a:cubicBezTo>
                    <a:pt x="38923" y="12838"/>
                    <a:pt x="38747" y="13013"/>
                    <a:pt x="38572" y="13189"/>
                  </a:cubicBezTo>
                  <a:cubicBezTo>
                    <a:pt x="38497" y="13239"/>
                    <a:pt x="38497" y="13364"/>
                    <a:pt x="38572" y="13439"/>
                  </a:cubicBezTo>
                  <a:cubicBezTo>
                    <a:pt x="38597" y="13464"/>
                    <a:pt x="38647" y="13489"/>
                    <a:pt x="38697" y="13489"/>
                  </a:cubicBezTo>
                  <a:cubicBezTo>
                    <a:pt x="38722" y="13489"/>
                    <a:pt x="38772" y="13464"/>
                    <a:pt x="38822" y="13439"/>
                  </a:cubicBezTo>
                  <a:cubicBezTo>
                    <a:pt x="38973" y="13289"/>
                    <a:pt x="39123" y="13138"/>
                    <a:pt x="39273" y="12963"/>
                  </a:cubicBezTo>
                  <a:cubicBezTo>
                    <a:pt x="39399" y="13189"/>
                    <a:pt x="39549" y="13414"/>
                    <a:pt x="39675" y="13615"/>
                  </a:cubicBezTo>
                  <a:cubicBezTo>
                    <a:pt x="40276" y="14492"/>
                    <a:pt x="40953" y="15269"/>
                    <a:pt x="41680" y="15920"/>
                  </a:cubicBezTo>
                  <a:cubicBezTo>
                    <a:pt x="40451" y="16873"/>
                    <a:pt x="39048" y="17524"/>
                    <a:pt x="37594" y="17775"/>
                  </a:cubicBezTo>
                  <a:lnTo>
                    <a:pt x="34461" y="17775"/>
                  </a:lnTo>
                  <a:cubicBezTo>
                    <a:pt x="33183" y="17575"/>
                    <a:pt x="31930" y="17123"/>
                    <a:pt x="30752" y="16422"/>
                  </a:cubicBezTo>
                  <a:lnTo>
                    <a:pt x="30777" y="16422"/>
                  </a:lnTo>
                  <a:cubicBezTo>
                    <a:pt x="30877" y="16422"/>
                    <a:pt x="30928" y="16321"/>
                    <a:pt x="30928" y="16221"/>
                  </a:cubicBezTo>
                  <a:cubicBezTo>
                    <a:pt x="30903" y="16121"/>
                    <a:pt x="30802" y="16071"/>
                    <a:pt x="30727" y="16071"/>
                  </a:cubicBezTo>
                  <a:cubicBezTo>
                    <a:pt x="30577" y="16096"/>
                    <a:pt x="30451" y="16121"/>
                    <a:pt x="30326" y="16171"/>
                  </a:cubicBezTo>
                  <a:cubicBezTo>
                    <a:pt x="29825" y="15845"/>
                    <a:pt x="29324" y="15469"/>
                    <a:pt x="28872" y="15068"/>
                  </a:cubicBezTo>
                  <a:cubicBezTo>
                    <a:pt x="28822" y="15043"/>
                    <a:pt x="28797" y="15018"/>
                    <a:pt x="28747" y="14968"/>
                  </a:cubicBezTo>
                  <a:cubicBezTo>
                    <a:pt x="29574" y="14266"/>
                    <a:pt x="30301" y="13414"/>
                    <a:pt x="30903" y="12487"/>
                  </a:cubicBezTo>
                  <a:cubicBezTo>
                    <a:pt x="32306" y="10306"/>
                    <a:pt x="32933" y="7875"/>
                    <a:pt x="32707" y="5569"/>
                  </a:cubicBezTo>
                  <a:lnTo>
                    <a:pt x="32707" y="5569"/>
                  </a:lnTo>
                  <a:lnTo>
                    <a:pt x="33133" y="5820"/>
                  </a:lnTo>
                  <a:cubicBezTo>
                    <a:pt x="33158" y="5820"/>
                    <a:pt x="33183" y="5845"/>
                    <a:pt x="33233" y="5845"/>
                  </a:cubicBezTo>
                  <a:cubicBezTo>
                    <a:pt x="33283" y="5845"/>
                    <a:pt x="33359" y="5795"/>
                    <a:pt x="33384" y="5745"/>
                  </a:cubicBezTo>
                  <a:cubicBezTo>
                    <a:pt x="33434" y="5670"/>
                    <a:pt x="33409" y="5544"/>
                    <a:pt x="33309" y="5494"/>
                  </a:cubicBezTo>
                  <a:lnTo>
                    <a:pt x="32682" y="5118"/>
                  </a:lnTo>
                  <a:lnTo>
                    <a:pt x="33133" y="4642"/>
                  </a:lnTo>
                  <a:cubicBezTo>
                    <a:pt x="33208" y="4592"/>
                    <a:pt x="33208" y="4467"/>
                    <a:pt x="33133" y="4391"/>
                  </a:cubicBezTo>
                  <a:cubicBezTo>
                    <a:pt x="33099" y="4369"/>
                    <a:pt x="33060" y="4357"/>
                    <a:pt x="33021" y="4357"/>
                  </a:cubicBezTo>
                  <a:cubicBezTo>
                    <a:pt x="32973" y="4357"/>
                    <a:pt x="32924" y="4375"/>
                    <a:pt x="32882" y="4417"/>
                  </a:cubicBezTo>
                  <a:lnTo>
                    <a:pt x="32582" y="4717"/>
                  </a:lnTo>
                  <a:cubicBezTo>
                    <a:pt x="32456" y="4091"/>
                    <a:pt x="32281" y="3464"/>
                    <a:pt x="32030" y="2888"/>
                  </a:cubicBezTo>
                  <a:cubicBezTo>
                    <a:pt x="31604" y="1860"/>
                    <a:pt x="30827" y="1058"/>
                    <a:pt x="29875" y="682"/>
                  </a:cubicBezTo>
                  <a:cubicBezTo>
                    <a:pt x="29508" y="555"/>
                    <a:pt x="29142" y="492"/>
                    <a:pt x="28780" y="492"/>
                  </a:cubicBezTo>
                  <a:cubicBezTo>
                    <a:pt x="28498" y="492"/>
                    <a:pt x="28219" y="530"/>
                    <a:pt x="27945" y="607"/>
                  </a:cubicBezTo>
                  <a:lnTo>
                    <a:pt x="27895" y="356"/>
                  </a:lnTo>
                  <a:cubicBezTo>
                    <a:pt x="27874" y="273"/>
                    <a:pt x="27802" y="225"/>
                    <a:pt x="27721" y="225"/>
                  </a:cubicBezTo>
                  <a:cubicBezTo>
                    <a:pt x="27704" y="225"/>
                    <a:pt x="27687" y="227"/>
                    <a:pt x="27669" y="231"/>
                  </a:cubicBezTo>
                  <a:cubicBezTo>
                    <a:pt x="27569" y="256"/>
                    <a:pt x="27519" y="331"/>
                    <a:pt x="27544" y="432"/>
                  </a:cubicBezTo>
                  <a:lnTo>
                    <a:pt x="27594" y="732"/>
                  </a:lnTo>
                  <a:cubicBezTo>
                    <a:pt x="27369" y="833"/>
                    <a:pt x="27118" y="958"/>
                    <a:pt x="26892" y="1133"/>
                  </a:cubicBezTo>
                  <a:cubicBezTo>
                    <a:pt x="26867" y="1158"/>
                    <a:pt x="26817" y="1183"/>
                    <a:pt x="26792" y="1209"/>
                  </a:cubicBezTo>
                  <a:lnTo>
                    <a:pt x="26617" y="1008"/>
                  </a:lnTo>
                  <a:cubicBezTo>
                    <a:pt x="26573" y="964"/>
                    <a:pt x="26521" y="938"/>
                    <a:pt x="26470" y="938"/>
                  </a:cubicBezTo>
                  <a:cubicBezTo>
                    <a:pt x="26434" y="938"/>
                    <a:pt x="26398" y="951"/>
                    <a:pt x="26366" y="983"/>
                  </a:cubicBezTo>
                  <a:cubicBezTo>
                    <a:pt x="26291" y="1033"/>
                    <a:pt x="26266" y="1158"/>
                    <a:pt x="26341" y="1234"/>
                  </a:cubicBezTo>
                  <a:lnTo>
                    <a:pt x="26517" y="1434"/>
                  </a:lnTo>
                  <a:cubicBezTo>
                    <a:pt x="25188" y="2637"/>
                    <a:pt x="24286" y="4767"/>
                    <a:pt x="24361" y="6697"/>
                  </a:cubicBezTo>
                  <a:cubicBezTo>
                    <a:pt x="24361" y="6772"/>
                    <a:pt x="24361" y="6823"/>
                    <a:pt x="24361" y="6898"/>
                  </a:cubicBezTo>
                  <a:cubicBezTo>
                    <a:pt x="24261" y="6798"/>
                    <a:pt x="24136" y="6722"/>
                    <a:pt x="24010" y="6647"/>
                  </a:cubicBezTo>
                  <a:cubicBezTo>
                    <a:pt x="23985" y="6630"/>
                    <a:pt x="23957" y="6622"/>
                    <a:pt x="23929" y="6622"/>
                  </a:cubicBezTo>
                  <a:cubicBezTo>
                    <a:pt x="23874" y="6622"/>
                    <a:pt x="23818" y="6655"/>
                    <a:pt x="23785" y="6722"/>
                  </a:cubicBezTo>
                  <a:cubicBezTo>
                    <a:pt x="23710" y="6798"/>
                    <a:pt x="23735" y="6898"/>
                    <a:pt x="23835" y="6948"/>
                  </a:cubicBezTo>
                  <a:cubicBezTo>
                    <a:pt x="23960" y="7048"/>
                    <a:pt x="24111" y="7148"/>
                    <a:pt x="24261" y="7224"/>
                  </a:cubicBezTo>
                  <a:lnTo>
                    <a:pt x="23710" y="7800"/>
                  </a:lnTo>
                  <a:cubicBezTo>
                    <a:pt x="23634" y="7875"/>
                    <a:pt x="23634" y="7975"/>
                    <a:pt x="23710" y="8051"/>
                  </a:cubicBezTo>
                  <a:cubicBezTo>
                    <a:pt x="23735" y="8101"/>
                    <a:pt x="23785" y="8101"/>
                    <a:pt x="23835" y="8101"/>
                  </a:cubicBezTo>
                  <a:cubicBezTo>
                    <a:pt x="23885" y="8101"/>
                    <a:pt x="23935" y="8076"/>
                    <a:pt x="23960" y="8051"/>
                  </a:cubicBezTo>
                  <a:lnTo>
                    <a:pt x="24411" y="7574"/>
                  </a:lnTo>
                  <a:cubicBezTo>
                    <a:pt x="24587" y="9078"/>
                    <a:pt x="25088" y="10582"/>
                    <a:pt x="25865" y="11935"/>
                  </a:cubicBezTo>
                  <a:lnTo>
                    <a:pt x="25364" y="11885"/>
                  </a:lnTo>
                  <a:cubicBezTo>
                    <a:pt x="25328" y="11868"/>
                    <a:pt x="25293" y="11850"/>
                    <a:pt x="25266" y="11850"/>
                  </a:cubicBezTo>
                  <a:cubicBezTo>
                    <a:pt x="25255" y="11850"/>
                    <a:pt x="25246" y="11853"/>
                    <a:pt x="25238" y="11860"/>
                  </a:cubicBezTo>
                  <a:lnTo>
                    <a:pt x="25188" y="11860"/>
                  </a:lnTo>
                  <a:cubicBezTo>
                    <a:pt x="25088" y="11885"/>
                    <a:pt x="25038" y="11960"/>
                    <a:pt x="25038" y="12036"/>
                  </a:cubicBezTo>
                  <a:cubicBezTo>
                    <a:pt x="25038" y="12136"/>
                    <a:pt x="25088" y="12211"/>
                    <a:pt x="25188" y="12211"/>
                  </a:cubicBezTo>
                  <a:lnTo>
                    <a:pt x="25865" y="12311"/>
                  </a:lnTo>
                  <a:lnTo>
                    <a:pt x="25614" y="12888"/>
                  </a:lnTo>
                  <a:cubicBezTo>
                    <a:pt x="25589" y="12988"/>
                    <a:pt x="25614" y="13088"/>
                    <a:pt x="25715" y="13113"/>
                  </a:cubicBezTo>
                  <a:cubicBezTo>
                    <a:pt x="25740" y="13138"/>
                    <a:pt x="25765" y="13138"/>
                    <a:pt x="25790" y="13138"/>
                  </a:cubicBezTo>
                  <a:cubicBezTo>
                    <a:pt x="25865" y="13138"/>
                    <a:pt x="25915" y="13088"/>
                    <a:pt x="25940" y="13013"/>
                  </a:cubicBezTo>
                  <a:lnTo>
                    <a:pt x="26166" y="12462"/>
                  </a:lnTo>
                  <a:cubicBezTo>
                    <a:pt x="26742" y="13364"/>
                    <a:pt x="27419" y="14216"/>
                    <a:pt x="28221" y="14968"/>
                  </a:cubicBezTo>
                  <a:cubicBezTo>
                    <a:pt x="26441" y="16422"/>
                    <a:pt x="24311" y="17274"/>
                    <a:pt x="22181" y="17324"/>
                  </a:cubicBezTo>
                  <a:cubicBezTo>
                    <a:pt x="22121" y="17325"/>
                    <a:pt x="22062" y="17326"/>
                    <a:pt x="22003" y="17326"/>
                  </a:cubicBezTo>
                  <a:cubicBezTo>
                    <a:pt x="20884" y="17326"/>
                    <a:pt x="19767" y="17102"/>
                    <a:pt x="18672" y="16697"/>
                  </a:cubicBezTo>
                  <a:lnTo>
                    <a:pt x="17369" y="13715"/>
                  </a:lnTo>
                  <a:cubicBezTo>
                    <a:pt x="17870" y="12888"/>
                    <a:pt x="18271" y="12011"/>
                    <a:pt x="18572" y="11083"/>
                  </a:cubicBezTo>
                  <a:cubicBezTo>
                    <a:pt x="18797" y="11184"/>
                    <a:pt x="19023" y="11309"/>
                    <a:pt x="19248" y="11434"/>
                  </a:cubicBezTo>
                  <a:cubicBezTo>
                    <a:pt x="19273" y="11459"/>
                    <a:pt x="19324" y="11459"/>
                    <a:pt x="19349" y="11459"/>
                  </a:cubicBezTo>
                  <a:cubicBezTo>
                    <a:pt x="19399" y="11459"/>
                    <a:pt x="19474" y="11434"/>
                    <a:pt x="19499" y="11384"/>
                  </a:cubicBezTo>
                  <a:cubicBezTo>
                    <a:pt x="19549" y="11284"/>
                    <a:pt x="19524" y="11184"/>
                    <a:pt x="19424" y="11133"/>
                  </a:cubicBezTo>
                  <a:cubicBezTo>
                    <a:pt x="19198" y="10983"/>
                    <a:pt x="18948" y="10858"/>
                    <a:pt x="18672" y="10732"/>
                  </a:cubicBezTo>
                  <a:cubicBezTo>
                    <a:pt x="18847" y="10131"/>
                    <a:pt x="18973" y="9529"/>
                    <a:pt x="19073" y="8878"/>
                  </a:cubicBezTo>
                  <a:cubicBezTo>
                    <a:pt x="19148" y="8402"/>
                    <a:pt x="19198" y="7775"/>
                    <a:pt x="19173" y="7098"/>
                  </a:cubicBezTo>
                  <a:lnTo>
                    <a:pt x="19173" y="7098"/>
                  </a:lnTo>
                  <a:lnTo>
                    <a:pt x="19850" y="7399"/>
                  </a:lnTo>
                  <a:cubicBezTo>
                    <a:pt x="19875" y="7424"/>
                    <a:pt x="19900" y="7424"/>
                    <a:pt x="19925" y="7424"/>
                  </a:cubicBezTo>
                  <a:cubicBezTo>
                    <a:pt x="19950" y="7424"/>
                    <a:pt x="20000" y="7399"/>
                    <a:pt x="20025" y="7374"/>
                  </a:cubicBezTo>
                  <a:lnTo>
                    <a:pt x="20151" y="7299"/>
                  </a:lnTo>
                  <a:cubicBezTo>
                    <a:pt x="20226" y="7224"/>
                    <a:pt x="20251" y="7123"/>
                    <a:pt x="20176" y="7048"/>
                  </a:cubicBezTo>
                  <a:cubicBezTo>
                    <a:pt x="20146" y="6989"/>
                    <a:pt x="20100" y="6965"/>
                    <a:pt x="20051" y="6965"/>
                  </a:cubicBezTo>
                  <a:cubicBezTo>
                    <a:pt x="20017" y="6965"/>
                    <a:pt x="19981" y="6977"/>
                    <a:pt x="19950" y="6998"/>
                  </a:cubicBezTo>
                  <a:lnTo>
                    <a:pt x="19900" y="7048"/>
                  </a:lnTo>
                  <a:lnTo>
                    <a:pt x="19273" y="6747"/>
                  </a:lnTo>
                  <a:lnTo>
                    <a:pt x="19649" y="6321"/>
                  </a:lnTo>
                  <a:cubicBezTo>
                    <a:pt x="19699" y="6246"/>
                    <a:pt x="19699" y="6146"/>
                    <a:pt x="19624" y="6071"/>
                  </a:cubicBezTo>
                  <a:cubicBezTo>
                    <a:pt x="19590" y="6048"/>
                    <a:pt x="19552" y="6036"/>
                    <a:pt x="19512" y="6036"/>
                  </a:cubicBezTo>
                  <a:cubicBezTo>
                    <a:pt x="19464" y="6036"/>
                    <a:pt x="19415" y="6054"/>
                    <a:pt x="19374" y="6096"/>
                  </a:cubicBezTo>
                  <a:lnTo>
                    <a:pt x="19123" y="6371"/>
                  </a:lnTo>
                  <a:cubicBezTo>
                    <a:pt x="18973" y="5068"/>
                    <a:pt x="18522" y="3665"/>
                    <a:pt x="17344" y="2612"/>
                  </a:cubicBezTo>
                  <a:cubicBezTo>
                    <a:pt x="16600" y="1947"/>
                    <a:pt x="15643" y="1602"/>
                    <a:pt x="14687" y="1602"/>
                  </a:cubicBezTo>
                  <a:cubicBezTo>
                    <a:pt x="14418" y="1602"/>
                    <a:pt x="14149" y="1630"/>
                    <a:pt x="13885" y="1685"/>
                  </a:cubicBezTo>
                  <a:cubicBezTo>
                    <a:pt x="13484" y="1785"/>
                    <a:pt x="13183" y="1910"/>
                    <a:pt x="12907" y="2061"/>
                  </a:cubicBezTo>
                  <a:cubicBezTo>
                    <a:pt x="12907" y="2011"/>
                    <a:pt x="12907" y="1960"/>
                    <a:pt x="12907" y="1910"/>
                  </a:cubicBezTo>
                  <a:cubicBezTo>
                    <a:pt x="12958" y="1910"/>
                    <a:pt x="12983" y="1885"/>
                    <a:pt x="13008" y="1860"/>
                  </a:cubicBezTo>
                  <a:cubicBezTo>
                    <a:pt x="13083" y="1785"/>
                    <a:pt x="13083" y="1685"/>
                    <a:pt x="13008" y="1610"/>
                  </a:cubicBezTo>
                  <a:cubicBezTo>
                    <a:pt x="13008" y="1584"/>
                    <a:pt x="12983" y="1559"/>
                    <a:pt x="13008" y="1534"/>
                  </a:cubicBezTo>
                  <a:cubicBezTo>
                    <a:pt x="13033" y="1434"/>
                    <a:pt x="12958" y="1334"/>
                    <a:pt x="12882" y="1309"/>
                  </a:cubicBezTo>
                  <a:cubicBezTo>
                    <a:pt x="12865" y="1304"/>
                    <a:pt x="12848" y="1302"/>
                    <a:pt x="12831" y="1302"/>
                  </a:cubicBezTo>
                  <a:cubicBezTo>
                    <a:pt x="12750" y="1302"/>
                    <a:pt x="12678" y="1351"/>
                    <a:pt x="12657" y="1434"/>
                  </a:cubicBezTo>
                  <a:cubicBezTo>
                    <a:pt x="12657" y="1434"/>
                    <a:pt x="12657" y="1434"/>
                    <a:pt x="12657" y="1459"/>
                  </a:cubicBezTo>
                  <a:cubicBezTo>
                    <a:pt x="12582" y="1660"/>
                    <a:pt x="12557" y="1885"/>
                    <a:pt x="12531" y="2111"/>
                  </a:cubicBezTo>
                  <a:lnTo>
                    <a:pt x="12080" y="1960"/>
                  </a:lnTo>
                  <a:cubicBezTo>
                    <a:pt x="12063" y="1956"/>
                    <a:pt x="12045" y="1954"/>
                    <a:pt x="12028" y="1954"/>
                  </a:cubicBezTo>
                  <a:cubicBezTo>
                    <a:pt x="11947" y="1954"/>
                    <a:pt x="11875" y="1999"/>
                    <a:pt x="11855" y="2061"/>
                  </a:cubicBezTo>
                  <a:cubicBezTo>
                    <a:pt x="11830" y="2161"/>
                    <a:pt x="11880" y="2261"/>
                    <a:pt x="11955" y="2311"/>
                  </a:cubicBezTo>
                  <a:lnTo>
                    <a:pt x="12381" y="2437"/>
                  </a:lnTo>
                  <a:cubicBezTo>
                    <a:pt x="11830" y="2988"/>
                    <a:pt x="11529" y="3690"/>
                    <a:pt x="11379" y="4366"/>
                  </a:cubicBezTo>
                  <a:cubicBezTo>
                    <a:pt x="11153" y="4291"/>
                    <a:pt x="10953" y="4241"/>
                    <a:pt x="10727" y="4216"/>
                  </a:cubicBezTo>
                  <a:cubicBezTo>
                    <a:pt x="10627" y="4216"/>
                    <a:pt x="10526" y="4291"/>
                    <a:pt x="10526" y="4391"/>
                  </a:cubicBezTo>
                  <a:cubicBezTo>
                    <a:pt x="10526" y="4492"/>
                    <a:pt x="10602" y="4567"/>
                    <a:pt x="10702" y="4567"/>
                  </a:cubicBezTo>
                  <a:cubicBezTo>
                    <a:pt x="10902" y="4592"/>
                    <a:pt x="11103" y="4642"/>
                    <a:pt x="11303" y="4717"/>
                  </a:cubicBezTo>
                  <a:cubicBezTo>
                    <a:pt x="11278" y="4742"/>
                    <a:pt x="11278" y="4742"/>
                    <a:pt x="11278" y="4767"/>
                  </a:cubicBezTo>
                  <a:cubicBezTo>
                    <a:pt x="10727" y="7625"/>
                    <a:pt x="11579" y="10783"/>
                    <a:pt x="13584" y="13339"/>
                  </a:cubicBezTo>
                  <a:lnTo>
                    <a:pt x="14511" y="16447"/>
                  </a:lnTo>
                  <a:cubicBezTo>
                    <a:pt x="14110" y="16747"/>
                    <a:pt x="13709" y="17023"/>
                    <a:pt x="13283" y="17274"/>
                  </a:cubicBezTo>
                  <a:cubicBezTo>
                    <a:pt x="13158" y="17324"/>
                    <a:pt x="13033" y="17399"/>
                    <a:pt x="12933" y="17449"/>
                  </a:cubicBezTo>
                  <a:cubicBezTo>
                    <a:pt x="12732" y="17349"/>
                    <a:pt x="12557" y="17274"/>
                    <a:pt x="12381" y="17199"/>
                  </a:cubicBezTo>
                  <a:cubicBezTo>
                    <a:pt x="12356" y="17023"/>
                    <a:pt x="12356" y="16823"/>
                    <a:pt x="12381" y="16647"/>
                  </a:cubicBezTo>
                  <a:cubicBezTo>
                    <a:pt x="12381" y="16547"/>
                    <a:pt x="12306" y="16472"/>
                    <a:pt x="12206" y="16472"/>
                  </a:cubicBezTo>
                  <a:cubicBezTo>
                    <a:pt x="12193" y="16468"/>
                    <a:pt x="12180" y="16467"/>
                    <a:pt x="12167" y="16467"/>
                  </a:cubicBezTo>
                  <a:cubicBezTo>
                    <a:pt x="12087" y="16467"/>
                    <a:pt x="12027" y="16535"/>
                    <a:pt x="12005" y="16622"/>
                  </a:cubicBezTo>
                  <a:cubicBezTo>
                    <a:pt x="12005" y="16773"/>
                    <a:pt x="12005" y="16948"/>
                    <a:pt x="12005" y="17098"/>
                  </a:cubicBezTo>
                  <a:cubicBezTo>
                    <a:pt x="11780" y="17023"/>
                    <a:pt x="11529" y="16973"/>
                    <a:pt x="11303" y="16948"/>
                  </a:cubicBezTo>
                  <a:cubicBezTo>
                    <a:pt x="11203" y="16948"/>
                    <a:pt x="11128" y="17023"/>
                    <a:pt x="11103" y="17098"/>
                  </a:cubicBezTo>
                  <a:cubicBezTo>
                    <a:pt x="11103" y="17199"/>
                    <a:pt x="11178" y="17299"/>
                    <a:pt x="11253" y="17299"/>
                  </a:cubicBezTo>
                  <a:cubicBezTo>
                    <a:pt x="11529" y="17324"/>
                    <a:pt x="11780" y="17399"/>
                    <a:pt x="12030" y="17474"/>
                  </a:cubicBezTo>
                  <a:cubicBezTo>
                    <a:pt x="12055" y="17575"/>
                    <a:pt x="12055" y="17675"/>
                    <a:pt x="12080" y="17775"/>
                  </a:cubicBezTo>
                  <a:lnTo>
                    <a:pt x="5614" y="17775"/>
                  </a:lnTo>
                  <a:cubicBezTo>
                    <a:pt x="4887" y="17474"/>
                    <a:pt x="4186" y="17073"/>
                    <a:pt x="3584" y="16547"/>
                  </a:cubicBezTo>
                  <a:cubicBezTo>
                    <a:pt x="927" y="14216"/>
                    <a:pt x="401" y="9905"/>
                    <a:pt x="2506" y="7299"/>
                  </a:cubicBezTo>
                  <a:cubicBezTo>
                    <a:pt x="2557" y="7224"/>
                    <a:pt x="2557" y="7098"/>
                    <a:pt x="2456" y="7048"/>
                  </a:cubicBezTo>
                  <a:cubicBezTo>
                    <a:pt x="2425" y="7017"/>
                    <a:pt x="2389" y="7003"/>
                    <a:pt x="2352" y="7003"/>
                  </a:cubicBezTo>
                  <a:cubicBezTo>
                    <a:pt x="2301" y="7003"/>
                    <a:pt x="2249" y="7030"/>
                    <a:pt x="2206" y="7073"/>
                  </a:cubicBezTo>
                  <a:cubicBezTo>
                    <a:pt x="0" y="9830"/>
                    <a:pt x="551" y="14366"/>
                    <a:pt x="3359" y="16823"/>
                  </a:cubicBezTo>
                  <a:cubicBezTo>
                    <a:pt x="3785" y="17199"/>
                    <a:pt x="4261" y="17499"/>
                    <a:pt x="4762" y="17775"/>
                  </a:cubicBezTo>
                  <a:lnTo>
                    <a:pt x="2256" y="17775"/>
                  </a:lnTo>
                  <a:lnTo>
                    <a:pt x="2256" y="20707"/>
                  </a:lnTo>
                  <a:lnTo>
                    <a:pt x="5038" y="20707"/>
                  </a:lnTo>
                  <a:lnTo>
                    <a:pt x="10326" y="25996"/>
                  </a:lnTo>
                  <a:lnTo>
                    <a:pt x="5489" y="30833"/>
                  </a:lnTo>
                  <a:lnTo>
                    <a:pt x="2256" y="27600"/>
                  </a:lnTo>
                  <a:lnTo>
                    <a:pt x="2256" y="28602"/>
                  </a:lnTo>
                  <a:lnTo>
                    <a:pt x="4988" y="31334"/>
                  </a:lnTo>
                  <a:lnTo>
                    <a:pt x="2256" y="34066"/>
                  </a:lnTo>
                  <a:lnTo>
                    <a:pt x="2256" y="35068"/>
                  </a:lnTo>
                  <a:lnTo>
                    <a:pt x="5489" y="31835"/>
                  </a:lnTo>
                  <a:lnTo>
                    <a:pt x="10326" y="36672"/>
                  </a:lnTo>
                  <a:lnTo>
                    <a:pt x="5489" y="41509"/>
                  </a:lnTo>
                  <a:lnTo>
                    <a:pt x="2256" y="38251"/>
                  </a:lnTo>
                  <a:lnTo>
                    <a:pt x="2256" y="39279"/>
                  </a:lnTo>
                  <a:lnTo>
                    <a:pt x="4988" y="42011"/>
                  </a:lnTo>
                  <a:lnTo>
                    <a:pt x="2256" y="44743"/>
                  </a:lnTo>
                  <a:lnTo>
                    <a:pt x="2256" y="45745"/>
                  </a:lnTo>
                  <a:lnTo>
                    <a:pt x="5489" y="42512"/>
                  </a:lnTo>
                  <a:lnTo>
                    <a:pt x="10326" y="47324"/>
                  </a:lnTo>
                  <a:lnTo>
                    <a:pt x="5489" y="52161"/>
                  </a:lnTo>
                  <a:lnTo>
                    <a:pt x="2256" y="48928"/>
                  </a:lnTo>
                  <a:lnTo>
                    <a:pt x="2256" y="49931"/>
                  </a:lnTo>
                  <a:lnTo>
                    <a:pt x="4988" y="52662"/>
                  </a:lnTo>
                  <a:lnTo>
                    <a:pt x="2256" y="55394"/>
                  </a:lnTo>
                  <a:lnTo>
                    <a:pt x="2256" y="56422"/>
                  </a:lnTo>
                  <a:lnTo>
                    <a:pt x="5489" y="53164"/>
                  </a:lnTo>
                  <a:lnTo>
                    <a:pt x="10326" y="58001"/>
                  </a:lnTo>
                  <a:lnTo>
                    <a:pt x="5489" y="62838"/>
                  </a:lnTo>
                  <a:lnTo>
                    <a:pt x="2256" y="59605"/>
                  </a:lnTo>
                  <a:lnTo>
                    <a:pt x="2256" y="60607"/>
                  </a:lnTo>
                  <a:lnTo>
                    <a:pt x="4988" y="63339"/>
                  </a:lnTo>
                  <a:lnTo>
                    <a:pt x="2256" y="66071"/>
                  </a:lnTo>
                  <a:lnTo>
                    <a:pt x="2256" y="67074"/>
                  </a:lnTo>
                  <a:lnTo>
                    <a:pt x="5489" y="63840"/>
                  </a:lnTo>
                  <a:lnTo>
                    <a:pt x="10326" y="68678"/>
                  </a:lnTo>
                  <a:lnTo>
                    <a:pt x="5489" y="73490"/>
                  </a:lnTo>
                  <a:lnTo>
                    <a:pt x="2256" y="70257"/>
                  </a:lnTo>
                  <a:lnTo>
                    <a:pt x="2256" y="71259"/>
                  </a:lnTo>
                  <a:lnTo>
                    <a:pt x="4988" y="74016"/>
                  </a:lnTo>
                  <a:lnTo>
                    <a:pt x="2256" y="76748"/>
                  </a:lnTo>
                  <a:lnTo>
                    <a:pt x="2256" y="77750"/>
                  </a:lnTo>
                  <a:lnTo>
                    <a:pt x="5489" y="74517"/>
                  </a:lnTo>
                  <a:lnTo>
                    <a:pt x="10326" y="79329"/>
                  </a:lnTo>
                  <a:lnTo>
                    <a:pt x="2256" y="87399"/>
                  </a:lnTo>
                  <a:lnTo>
                    <a:pt x="2256" y="88427"/>
                  </a:lnTo>
                  <a:lnTo>
                    <a:pt x="10827" y="79830"/>
                  </a:lnTo>
                  <a:lnTo>
                    <a:pt x="15664" y="84668"/>
                  </a:lnTo>
                  <a:lnTo>
                    <a:pt x="5815" y="94517"/>
                  </a:lnTo>
                  <a:lnTo>
                    <a:pt x="6817" y="94517"/>
                  </a:lnTo>
                  <a:lnTo>
                    <a:pt x="16166" y="85169"/>
                  </a:lnTo>
                  <a:lnTo>
                    <a:pt x="21003" y="90006"/>
                  </a:lnTo>
                  <a:lnTo>
                    <a:pt x="16466" y="94517"/>
                  </a:lnTo>
                  <a:lnTo>
                    <a:pt x="17469" y="94517"/>
                  </a:lnTo>
                  <a:lnTo>
                    <a:pt x="21504" y="90507"/>
                  </a:lnTo>
                  <a:lnTo>
                    <a:pt x="25514" y="94517"/>
                  </a:lnTo>
                  <a:lnTo>
                    <a:pt x="26517" y="94517"/>
                  </a:lnTo>
                  <a:lnTo>
                    <a:pt x="22005" y="90006"/>
                  </a:lnTo>
                  <a:lnTo>
                    <a:pt x="26842" y="85169"/>
                  </a:lnTo>
                  <a:lnTo>
                    <a:pt x="31654" y="90006"/>
                  </a:lnTo>
                  <a:lnTo>
                    <a:pt x="27143" y="94517"/>
                  </a:lnTo>
                  <a:lnTo>
                    <a:pt x="28146" y="94517"/>
                  </a:lnTo>
                  <a:lnTo>
                    <a:pt x="32156" y="90507"/>
                  </a:lnTo>
                  <a:lnTo>
                    <a:pt x="36191" y="94517"/>
                  </a:lnTo>
                  <a:lnTo>
                    <a:pt x="37193" y="94517"/>
                  </a:lnTo>
                  <a:lnTo>
                    <a:pt x="32657" y="90006"/>
                  </a:lnTo>
                  <a:lnTo>
                    <a:pt x="37494" y="85169"/>
                  </a:lnTo>
                  <a:lnTo>
                    <a:pt x="42331" y="90006"/>
                  </a:lnTo>
                  <a:lnTo>
                    <a:pt x="37795" y="94517"/>
                  </a:lnTo>
                  <a:lnTo>
                    <a:pt x="38822" y="94517"/>
                  </a:lnTo>
                  <a:lnTo>
                    <a:pt x="42832" y="90507"/>
                  </a:lnTo>
                  <a:lnTo>
                    <a:pt x="46842" y="94517"/>
                  </a:lnTo>
                  <a:lnTo>
                    <a:pt x="47870" y="94517"/>
                  </a:lnTo>
                  <a:lnTo>
                    <a:pt x="43334" y="90006"/>
                  </a:lnTo>
                  <a:lnTo>
                    <a:pt x="48171" y="85169"/>
                  </a:lnTo>
                  <a:lnTo>
                    <a:pt x="53008" y="90006"/>
                  </a:lnTo>
                  <a:lnTo>
                    <a:pt x="48472" y="94517"/>
                  </a:lnTo>
                  <a:lnTo>
                    <a:pt x="49474" y="94517"/>
                  </a:lnTo>
                  <a:lnTo>
                    <a:pt x="53509" y="90507"/>
                  </a:lnTo>
                  <a:lnTo>
                    <a:pt x="57519" y="94517"/>
                  </a:lnTo>
                  <a:lnTo>
                    <a:pt x="58522" y="94517"/>
                  </a:lnTo>
                  <a:lnTo>
                    <a:pt x="54010" y="90006"/>
                  </a:lnTo>
                  <a:lnTo>
                    <a:pt x="58822" y="85169"/>
                  </a:lnTo>
                  <a:lnTo>
                    <a:pt x="63660" y="90006"/>
                  </a:lnTo>
                  <a:lnTo>
                    <a:pt x="59148" y="94517"/>
                  </a:lnTo>
                  <a:lnTo>
                    <a:pt x="60151" y="94517"/>
                  </a:lnTo>
                  <a:lnTo>
                    <a:pt x="64161" y="90507"/>
                  </a:lnTo>
                  <a:lnTo>
                    <a:pt x="68196" y="94517"/>
                  </a:lnTo>
                  <a:lnTo>
                    <a:pt x="69198" y="94517"/>
                  </a:lnTo>
                  <a:lnTo>
                    <a:pt x="64662" y="90006"/>
                  </a:lnTo>
                  <a:lnTo>
                    <a:pt x="69499" y="85169"/>
                  </a:lnTo>
                  <a:lnTo>
                    <a:pt x="74336" y="90006"/>
                  </a:lnTo>
                  <a:lnTo>
                    <a:pt x="69800" y="94517"/>
                  </a:lnTo>
                  <a:lnTo>
                    <a:pt x="70828" y="94517"/>
                  </a:lnTo>
                  <a:lnTo>
                    <a:pt x="74838" y="90507"/>
                  </a:lnTo>
                  <a:lnTo>
                    <a:pt x="78848" y="94517"/>
                  </a:lnTo>
                  <a:lnTo>
                    <a:pt x="79850" y="94517"/>
                  </a:lnTo>
                  <a:lnTo>
                    <a:pt x="75339" y="90006"/>
                  </a:lnTo>
                  <a:lnTo>
                    <a:pt x="80176" y="85169"/>
                  </a:lnTo>
                  <a:lnTo>
                    <a:pt x="84988" y="90006"/>
                  </a:lnTo>
                  <a:lnTo>
                    <a:pt x="80477" y="94517"/>
                  </a:lnTo>
                  <a:lnTo>
                    <a:pt x="81479" y="94517"/>
                  </a:lnTo>
                  <a:lnTo>
                    <a:pt x="85514" y="90507"/>
                  </a:lnTo>
                  <a:lnTo>
                    <a:pt x="89524" y="94517"/>
                  </a:lnTo>
                  <a:lnTo>
                    <a:pt x="90527" y="94517"/>
                  </a:lnTo>
                  <a:lnTo>
                    <a:pt x="86016" y="90006"/>
                  </a:lnTo>
                  <a:lnTo>
                    <a:pt x="90828" y="85169"/>
                  </a:lnTo>
                  <a:lnTo>
                    <a:pt x="95665" y="90006"/>
                  </a:lnTo>
                  <a:lnTo>
                    <a:pt x="91153" y="94517"/>
                  </a:lnTo>
                  <a:lnTo>
                    <a:pt x="92156" y="94517"/>
                  </a:lnTo>
                  <a:lnTo>
                    <a:pt x="96166" y="90507"/>
                  </a:lnTo>
                  <a:lnTo>
                    <a:pt x="100201" y="94517"/>
                  </a:lnTo>
                  <a:lnTo>
                    <a:pt x="101204" y="94517"/>
                  </a:lnTo>
                  <a:lnTo>
                    <a:pt x="96667" y="90006"/>
                  </a:lnTo>
                  <a:lnTo>
                    <a:pt x="101504" y="85169"/>
                  </a:lnTo>
                  <a:lnTo>
                    <a:pt x="106342" y="90006"/>
                  </a:lnTo>
                  <a:lnTo>
                    <a:pt x="101805" y="94517"/>
                  </a:lnTo>
                  <a:lnTo>
                    <a:pt x="102833" y="94517"/>
                  </a:lnTo>
                  <a:lnTo>
                    <a:pt x="106843" y="90507"/>
                  </a:lnTo>
                  <a:lnTo>
                    <a:pt x="110853" y="94517"/>
                  </a:lnTo>
                  <a:lnTo>
                    <a:pt x="111855" y="94517"/>
                  </a:lnTo>
                  <a:lnTo>
                    <a:pt x="107344" y="90006"/>
                  </a:lnTo>
                  <a:lnTo>
                    <a:pt x="112181" y="85169"/>
                  </a:lnTo>
                  <a:lnTo>
                    <a:pt x="116993" y="90006"/>
                  </a:lnTo>
                  <a:lnTo>
                    <a:pt x="112482" y="94517"/>
                  </a:lnTo>
                  <a:lnTo>
                    <a:pt x="113484" y="94517"/>
                  </a:lnTo>
                  <a:lnTo>
                    <a:pt x="117520" y="90507"/>
                  </a:lnTo>
                  <a:lnTo>
                    <a:pt x="121530" y="94517"/>
                  </a:lnTo>
                  <a:lnTo>
                    <a:pt x="122532" y="94517"/>
                  </a:lnTo>
                  <a:lnTo>
                    <a:pt x="118021" y="90006"/>
                  </a:lnTo>
                  <a:lnTo>
                    <a:pt x="122833" y="85169"/>
                  </a:lnTo>
                  <a:lnTo>
                    <a:pt x="127670" y="90006"/>
                  </a:lnTo>
                  <a:lnTo>
                    <a:pt x="123159" y="94517"/>
                  </a:lnTo>
                  <a:lnTo>
                    <a:pt x="124161" y="94517"/>
                  </a:lnTo>
                  <a:lnTo>
                    <a:pt x="128171" y="90507"/>
                  </a:lnTo>
                  <a:lnTo>
                    <a:pt x="132181" y="94517"/>
                  </a:lnTo>
                  <a:lnTo>
                    <a:pt x="133209" y="94517"/>
                  </a:lnTo>
                  <a:lnTo>
                    <a:pt x="128672" y="90006"/>
                  </a:lnTo>
                  <a:lnTo>
                    <a:pt x="133510" y="85169"/>
                  </a:lnTo>
                  <a:lnTo>
                    <a:pt x="138347" y="90006"/>
                  </a:lnTo>
                  <a:lnTo>
                    <a:pt x="133810" y="94517"/>
                  </a:lnTo>
                  <a:lnTo>
                    <a:pt x="134813" y="94517"/>
                  </a:lnTo>
                  <a:lnTo>
                    <a:pt x="138848" y="90507"/>
                  </a:lnTo>
                  <a:lnTo>
                    <a:pt x="142858" y="94517"/>
                  </a:lnTo>
                  <a:lnTo>
                    <a:pt x="143861" y="94517"/>
                  </a:lnTo>
                  <a:lnTo>
                    <a:pt x="139349" y="90006"/>
                  </a:lnTo>
                  <a:lnTo>
                    <a:pt x="144186" y="85169"/>
                  </a:lnTo>
                  <a:lnTo>
                    <a:pt x="148998" y="90006"/>
                  </a:lnTo>
                  <a:lnTo>
                    <a:pt x="144487" y="94517"/>
                  </a:lnTo>
                  <a:lnTo>
                    <a:pt x="145490" y="94517"/>
                  </a:lnTo>
                  <a:lnTo>
                    <a:pt x="149500" y="90507"/>
                  </a:lnTo>
                  <a:lnTo>
                    <a:pt x="153535" y="94517"/>
                  </a:lnTo>
                  <a:lnTo>
                    <a:pt x="154537" y="94517"/>
                  </a:lnTo>
                  <a:lnTo>
                    <a:pt x="150026" y="90006"/>
                  </a:lnTo>
                  <a:lnTo>
                    <a:pt x="154838" y="85169"/>
                  </a:lnTo>
                  <a:lnTo>
                    <a:pt x="159675" y="90006"/>
                  </a:lnTo>
                  <a:lnTo>
                    <a:pt x="155164" y="94517"/>
                  </a:lnTo>
                  <a:lnTo>
                    <a:pt x="156166" y="94517"/>
                  </a:lnTo>
                  <a:lnTo>
                    <a:pt x="160176" y="90507"/>
                  </a:lnTo>
                  <a:lnTo>
                    <a:pt x="164186" y="94517"/>
                  </a:lnTo>
                  <a:lnTo>
                    <a:pt x="165214" y="94517"/>
                  </a:lnTo>
                  <a:lnTo>
                    <a:pt x="160678" y="90006"/>
                  </a:lnTo>
                  <a:lnTo>
                    <a:pt x="165515" y="85169"/>
                  </a:lnTo>
                  <a:lnTo>
                    <a:pt x="174863" y="94517"/>
                  </a:lnTo>
                  <a:lnTo>
                    <a:pt x="175866" y="94517"/>
                  </a:lnTo>
                  <a:lnTo>
                    <a:pt x="166016" y="84668"/>
                  </a:lnTo>
                  <a:lnTo>
                    <a:pt x="170853" y="79830"/>
                  </a:lnTo>
                  <a:lnTo>
                    <a:pt x="185540" y="94517"/>
                  </a:lnTo>
                  <a:lnTo>
                    <a:pt x="186542" y="94517"/>
                  </a:lnTo>
                  <a:lnTo>
                    <a:pt x="171354" y="79329"/>
                  </a:lnTo>
                  <a:lnTo>
                    <a:pt x="176192" y="74517"/>
                  </a:lnTo>
                  <a:lnTo>
                    <a:pt x="190502" y="88828"/>
                  </a:lnTo>
                  <a:lnTo>
                    <a:pt x="190502" y="87826"/>
                  </a:lnTo>
                  <a:lnTo>
                    <a:pt x="176693" y="74016"/>
                  </a:lnTo>
                  <a:lnTo>
                    <a:pt x="181505" y="69179"/>
                  </a:lnTo>
                  <a:lnTo>
                    <a:pt x="190502" y="78151"/>
                  </a:lnTo>
                  <a:lnTo>
                    <a:pt x="190502" y="77149"/>
                  </a:lnTo>
                  <a:lnTo>
                    <a:pt x="182006" y="68678"/>
                  </a:lnTo>
                  <a:lnTo>
                    <a:pt x="186843" y="63840"/>
                  </a:lnTo>
                  <a:lnTo>
                    <a:pt x="190502" y="67500"/>
                  </a:lnTo>
                  <a:lnTo>
                    <a:pt x="190502" y="66497"/>
                  </a:lnTo>
                  <a:lnTo>
                    <a:pt x="187344" y="63339"/>
                  </a:lnTo>
                  <a:lnTo>
                    <a:pt x="190502" y="60181"/>
                  </a:lnTo>
                  <a:lnTo>
                    <a:pt x="190502" y="59179"/>
                  </a:lnTo>
                  <a:lnTo>
                    <a:pt x="186843" y="62838"/>
                  </a:lnTo>
                  <a:lnTo>
                    <a:pt x="182006" y="58001"/>
                  </a:lnTo>
                  <a:lnTo>
                    <a:pt x="186843" y="53164"/>
                  </a:lnTo>
                  <a:lnTo>
                    <a:pt x="190502" y="56823"/>
                  </a:lnTo>
                  <a:lnTo>
                    <a:pt x="190502" y="55820"/>
                  </a:lnTo>
                  <a:lnTo>
                    <a:pt x="187344" y="52662"/>
                  </a:lnTo>
                  <a:lnTo>
                    <a:pt x="190502" y="49530"/>
                  </a:lnTo>
                  <a:lnTo>
                    <a:pt x="190502" y="48502"/>
                  </a:lnTo>
                  <a:lnTo>
                    <a:pt x="186843" y="52161"/>
                  </a:lnTo>
                  <a:lnTo>
                    <a:pt x="182006" y="47324"/>
                  </a:lnTo>
                  <a:lnTo>
                    <a:pt x="186843" y="42512"/>
                  </a:lnTo>
                  <a:lnTo>
                    <a:pt x="190502" y="46146"/>
                  </a:lnTo>
                  <a:lnTo>
                    <a:pt x="190502" y="45144"/>
                  </a:lnTo>
                  <a:lnTo>
                    <a:pt x="187344" y="42011"/>
                  </a:lnTo>
                  <a:lnTo>
                    <a:pt x="190502" y="38853"/>
                  </a:lnTo>
                  <a:lnTo>
                    <a:pt x="190502" y="37850"/>
                  </a:lnTo>
                  <a:lnTo>
                    <a:pt x="186843" y="41509"/>
                  </a:lnTo>
                  <a:lnTo>
                    <a:pt x="182006" y="36672"/>
                  </a:lnTo>
                  <a:lnTo>
                    <a:pt x="186843" y="31835"/>
                  </a:lnTo>
                  <a:lnTo>
                    <a:pt x="190502" y="35494"/>
                  </a:lnTo>
                  <a:lnTo>
                    <a:pt x="190502" y="34492"/>
                  </a:lnTo>
                  <a:lnTo>
                    <a:pt x="187344" y="31334"/>
                  </a:lnTo>
                  <a:lnTo>
                    <a:pt x="190502" y="28176"/>
                  </a:lnTo>
                  <a:lnTo>
                    <a:pt x="190502" y="27174"/>
                  </a:lnTo>
                  <a:lnTo>
                    <a:pt x="186843" y="30833"/>
                  </a:lnTo>
                  <a:lnTo>
                    <a:pt x="182006" y="25996"/>
                  </a:lnTo>
                  <a:lnTo>
                    <a:pt x="187294" y="20707"/>
                  </a:lnTo>
                  <a:lnTo>
                    <a:pt x="190502" y="20707"/>
                  </a:lnTo>
                  <a:lnTo>
                    <a:pt x="190502" y="17775"/>
                  </a:lnTo>
                  <a:lnTo>
                    <a:pt x="177194" y="17775"/>
                  </a:lnTo>
                  <a:lnTo>
                    <a:pt x="177269" y="17524"/>
                  </a:lnTo>
                  <a:cubicBezTo>
                    <a:pt x="177946" y="17299"/>
                    <a:pt x="178598" y="16998"/>
                    <a:pt x="179199" y="16622"/>
                  </a:cubicBezTo>
                  <a:cubicBezTo>
                    <a:pt x="179826" y="16221"/>
                    <a:pt x="180377" y="15745"/>
                    <a:pt x="180878" y="15194"/>
                  </a:cubicBezTo>
                  <a:cubicBezTo>
                    <a:pt x="180928" y="15219"/>
                    <a:pt x="180979" y="15244"/>
                    <a:pt x="181029" y="15294"/>
                  </a:cubicBezTo>
                  <a:cubicBezTo>
                    <a:pt x="182158" y="16031"/>
                    <a:pt x="183551" y="16415"/>
                    <a:pt x="184971" y="16415"/>
                  </a:cubicBezTo>
                  <a:cubicBezTo>
                    <a:pt x="185820" y="16415"/>
                    <a:pt x="186678" y="16277"/>
                    <a:pt x="187495" y="15996"/>
                  </a:cubicBezTo>
                  <a:cubicBezTo>
                    <a:pt x="189349" y="15369"/>
                    <a:pt x="190678" y="14116"/>
                    <a:pt x="191254" y="12487"/>
                  </a:cubicBezTo>
                  <a:cubicBezTo>
                    <a:pt x="191279" y="12387"/>
                    <a:pt x="191229" y="12286"/>
                    <a:pt x="191129" y="12236"/>
                  </a:cubicBezTo>
                  <a:cubicBezTo>
                    <a:pt x="191116" y="12232"/>
                    <a:pt x="191102" y="12230"/>
                    <a:pt x="191088" y="12230"/>
                  </a:cubicBezTo>
                  <a:cubicBezTo>
                    <a:pt x="191021" y="12230"/>
                    <a:pt x="190945" y="12278"/>
                    <a:pt x="190903" y="12361"/>
                  </a:cubicBezTo>
                  <a:cubicBezTo>
                    <a:pt x="190377" y="13890"/>
                    <a:pt x="189124" y="15068"/>
                    <a:pt x="187370" y="15670"/>
                  </a:cubicBezTo>
                  <a:cubicBezTo>
                    <a:pt x="186592" y="15932"/>
                    <a:pt x="185775" y="16061"/>
                    <a:pt x="184969" y="16061"/>
                  </a:cubicBezTo>
                  <a:cubicBezTo>
                    <a:pt x="183619" y="16061"/>
                    <a:pt x="182296" y="15699"/>
                    <a:pt x="181229" y="14993"/>
                  </a:cubicBezTo>
                  <a:cubicBezTo>
                    <a:pt x="181179" y="14968"/>
                    <a:pt x="181154" y="14943"/>
                    <a:pt x="181129" y="14918"/>
                  </a:cubicBezTo>
                  <a:cubicBezTo>
                    <a:pt x="181781" y="14141"/>
                    <a:pt x="182307" y="13264"/>
                    <a:pt x="182683" y="12286"/>
                  </a:cubicBezTo>
                  <a:lnTo>
                    <a:pt x="183084" y="12612"/>
                  </a:lnTo>
                  <a:cubicBezTo>
                    <a:pt x="183109" y="12637"/>
                    <a:pt x="183159" y="12662"/>
                    <a:pt x="183209" y="12662"/>
                  </a:cubicBezTo>
                  <a:cubicBezTo>
                    <a:pt x="183259" y="12662"/>
                    <a:pt x="183309" y="12637"/>
                    <a:pt x="183334" y="12612"/>
                  </a:cubicBezTo>
                  <a:cubicBezTo>
                    <a:pt x="183410" y="12537"/>
                    <a:pt x="183385" y="12412"/>
                    <a:pt x="183309" y="12361"/>
                  </a:cubicBezTo>
                  <a:lnTo>
                    <a:pt x="182833" y="11935"/>
                  </a:lnTo>
                  <a:cubicBezTo>
                    <a:pt x="183084" y="11209"/>
                    <a:pt x="183284" y="10457"/>
                    <a:pt x="183385" y="9655"/>
                  </a:cubicBezTo>
                  <a:cubicBezTo>
                    <a:pt x="183660" y="7524"/>
                    <a:pt x="183284" y="5444"/>
                    <a:pt x="182332" y="3715"/>
                  </a:cubicBezTo>
                  <a:lnTo>
                    <a:pt x="182332" y="3715"/>
                  </a:lnTo>
                  <a:cubicBezTo>
                    <a:pt x="182507" y="3765"/>
                    <a:pt x="182683" y="3815"/>
                    <a:pt x="182858" y="3865"/>
                  </a:cubicBezTo>
                  <a:cubicBezTo>
                    <a:pt x="182883" y="3890"/>
                    <a:pt x="182883" y="3890"/>
                    <a:pt x="182908" y="3890"/>
                  </a:cubicBezTo>
                  <a:cubicBezTo>
                    <a:pt x="182984" y="3890"/>
                    <a:pt x="183059" y="3840"/>
                    <a:pt x="183084" y="3765"/>
                  </a:cubicBezTo>
                  <a:cubicBezTo>
                    <a:pt x="183109" y="3665"/>
                    <a:pt x="183059" y="3564"/>
                    <a:pt x="182958" y="3539"/>
                  </a:cubicBezTo>
                  <a:cubicBezTo>
                    <a:pt x="182733" y="3464"/>
                    <a:pt x="182482" y="3389"/>
                    <a:pt x="182257" y="3314"/>
                  </a:cubicBezTo>
                  <a:cubicBezTo>
                    <a:pt x="182332" y="3214"/>
                    <a:pt x="182432" y="3113"/>
                    <a:pt x="182507" y="3013"/>
                  </a:cubicBezTo>
                  <a:cubicBezTo>
                    <a:pt x="182583" y="2963"/>
                    <a:pt x="182583" y="2863"/>
                    <a:pt x="182532" y="2787"/>
                  </a:cubicBezTo>
                  <a:cubicBezTo>
                    <a:pt x="182489" y="2744"/>
                    <a:pt x="182437" y="2717"/>
                    <a:pt x="182386" y="2717"/>
                  </a:cubicBezTo>
                  <a:cubicBezTo>
                    <a:pt x="182349" y="2717"/>
                    <a:pt x="182313" y="2731"/>
                    <a:pt x="182282" y="2762"/>
                  </a:cubicBezTo>
                  <a:lnTo>
                    <a:pt x="182156" y="2838"/>
                  </a:lnTo>
                  <a:cubicBezTo>
                    <a:pt x="182106" y="2863"/>
                    <a:pt x="182081" y="2913"/>
                    <a:pt x="182081" y="2963"/>
                  </a:cubicBezTo>
                  <a:cubicBezTo>
                    <a:pt x="182031" y="3013"/>
                    <a:pt x="182006" y="3063"/>
                    <a:pt x="181981" y="3088"/>
                  </a:cubicBezTo>
                  <a:cubicBezTo>
                    <a:pt x="181730" y="2712"/>
                    <a:pt x="181430" y="2336"/>
                    <a:pt x="181129" y="2011"/>
                  </a:cubicBezTo>
                  <a:cubicBezTo>
                    <a:pt x="180803" y="1685"/>
                    <a:pt x="180502" y="1459"/>
                    <a:pt x="180151" y="1334"/>
                  </a:cubicBezTo>
                  <a:cubicBezTo>
                    <a:pt x="179922" y="1240"/>
                    <a:pt x="179692" y="1194"/>
                    <a:pt x="179463" y="1194"/>
                  </a:cubicBezTo>
                  <a:cubicBezTo>
                    <a:pt x="179145" y="1194"/>
                    <a:pt x="178829" y="1284"/>
                    <a:pt x="178522" y="1459"/>
                  </a:cubicBezTo>
                  <a:cubicBezTo>
                    <a:pt x="177645" y="2011"/>
                    <a:pt x="177094" y="3239"/>
                    <a:pt x="176893" y="4316"/>
                  </a:cubicBezTo>
                  <a:cubicBezTo>
                    <a:pt x="176768" y="4266"/>
                    <a:pt x="176668" y="4241"/>
                    <a:pt x="176567" y="4216"/>
                  </a:cubicBezTo>
                  <a:cubicBezTo>
                    <a:pt x="176550" y="4212"/>
                    <a:pt x="176533" y="4210"/>
                    <a:pt x="176516" y="4210"/>
                  </a:cubicBezTo>
                  <a:cubicBezTo>
                    <a:pt x="176435" y="4210"/>
                    <a:pt x="176363" y="4258"/>
                    <a:pt x="176342" y="4341"/>
                  </a:cubicBezTo>
                  <a:cubicBezTo>
                    <a:pt x="176317" y="4417"/>
                    <a:pt x="176367" y="4517"/>
                    <a:pt x="176467" y="4542"/>
                  </a:cubicBezTo>
                  <a:cubicBezTo>
                    <a:pt x="176593" y="4592"/>
                    <a:pt x="176718" y="4617"/>
                    <a:pt x="176843" y="4667"/>
                  </a:cubicBezTo>
                  <a:cubicBezTo>
                    <a:pt x="176818" y="4767"/>
                    <a:pt x="176818" y="4893"/>
                    <a:pt x="176793" y="4993"/>
                  </a:cubicBezTo>
                  <a:lnTo>
                    <a:pt x="176367" y="4843"/>
                  </a:lnTo>
                  <a:cubicBezTo>
                    <a:pt x="176349" y="4838"/>
                    <a:pt x="176331" y="4836"/>
                    <a:pt x="176314" y="4836"/>
                  </a:cubicBezTo>
                  <a:cubicBezTo>
                    <a:pt x="176234" y="4836"/>
                    <a:pt x="176162" y="4881"/>
                    <a:pt x="176141" y="4943"/>
                  </a:cubicBezTo>
                  <a:cubicBezTo>
                    <a:pt x="176091" y="5043"/>
                    <a:pt x="176141" y="5143"/>
                    <a:pt x="176242" y="5168"/>
                  </a:cubicBezTo>
                  <a:lnTo>
                    <a:pt x="176768" y="5369"/>
                  </a:lnTo>
                  <a:cubicBezTo>
                    <a:pt x="176693" y="6497"/>
                    <a:pt x="176743" y="7625"/>
                    <a:pt x="176943" y="8677"/>
                  </a:cubicBezTo>
                  <a:lnTo>
                    <a:pt x="173059" y="17549"/>
                  </a:lnTo>
                  <a:cubicBezTo>
                    <a:pt x="172532" y="17499"/>
                    <a:pt x="172006" y="17399"/>
                    <a:pt x="171505" y="17249"/>
                  </a:cubicBezTo>
                  <a:cubicBezTo>
                    <a:pt x="170628" y="16998"/>
                    <a:pt x="169801" y="16622"/>
                    <a:pt x="169049" y="16171"/>
                  </a:cubicBezTo>
                  <a:lnTo>
                    <a:pt x="169525" y="15770"/>
                  </a:lnTo>
                  <a:cubicBezTo>
                    <a:pt x="169600" y="15720"/>
                    <a:pt x="169625" y="15595"/>
                    <a:pt x="169550" y="15519"/>
                  </a:cubicBezTo>
                  <a:cubicBezTo>
                    <a:pt x="169522" y="15478"/>
                    <a:pt x="169472" y="15459"/>
                    <a:pt x="169420" y="15459"/>
                  </a:cubicBezTo>
                  <a:cubicBezTo>
                    <a:pt x="169377" y="15459"/>
                    <a:pt x="169333" y="15472"/>
                    <a:pt x="169299" y="15494"/>
                  </a:cubicBezTo>
                  <a:lnTo>
                    <a:pt x="168723" y="15970"/>
                  </a:lnTo>
                  <a:cubicBezTo>
                    <a:pt x="168046" y="15544"/>
                    <a:pt x="167445" y="15018"/>
                    <a:pt x="166918" y="14442"/>
                  </a:cubicBezTo>
                  <a:cubicBezTo>
                    <a:pt x="168096" y="13590"/>
                    <a:pt x="169099" y="12437"/>
                    <a:pt x="169826" y="11083"/>
                  </a:cubicBezTo>
                  <a:cubicBezTo>
                    <a:pt x="171279" y="8402"/>
                    <a:pt x="171354" y="5469"/>
                    <a:pt x="170051" y="3088"/>
                  </a:cubicBezTo>
                  <a:lnTo>
                    <a:pt x="170051" y="3088"/>
                  </a:lnTo>
                  <a:cubicBezTo>
                    <a:pt x="170252" y="3138"/>
                    <a:pt x="170452" y="3163"/>
                    <a:pt x="170653" y="3239"/>
                  </a:cubicBezTo>
                  <a:lnTo>
                    <a:pt x="170678" y="3239"/>
                  </a:lnTo>
                  <a:cubicBezTo>
                    <a:pt x="170778" y="3239"/>
                    <a:pt x="170828" y="3188"/>
                    <a:pt x="170853" y="3113"/>
                  </a:cubicBezTo>
                  <a:cubicBezTo>
                    <a:pt x="170878" y="3013"/>
                    <a:pt x="170828" y="2913"/>
                    <a:pt x="170728" y="2888"/>
                  </a:cubicBezTo>
                  <a:cubicBezTo>
                    <a:pt x="170427" y="2813"/>
                    <a:pt x="170126" y="2712"/>
                    <a:pt x="169801" y="2637"/>
                  </a:cubicBezTo>
                  <a:cubicBezTo>
                    <a:pt x="169750" y="2562"/>
                    <a:pt x="169700" y="2487"/>
                    <a:pt x="169650" y="2412"/>
                  </a:cubicBezTo>
                  <a:cubicBezTo>
                    <a:pt x="169625" y="2386"/>
                    <a:pt x="169625" y="2361"/>
                    <a:pt x="169600" y="2336"/>
                  </a:cubicBezTo>
                  <a:cubicBezTo>
                    <a:pt x="169700" y="2161"/>
                    <a:pt x="169801" y="2011"/>
                    <a:pt x="169926" y="1835"/>
                  </a:cubicBezTo>
                  <a:cubicBezTo>
                    <a:pt x="169976" y="1760"/>
                    <a:pt x="169951" y="1660"/>
                    <a:pt x="169876" y="1584"/>
                  </a:cubicBezTo>
                  <a:cubicBezTo>
                    <a:pt x="169849" y="1567"/>
                    <a:pt x="169816" y="1558"/>
                    <a:pt x="169783" y="1558"/>
                  </a:cubicBezTo>
                  <a:cubicBezTo>
                    <a:pt x="169721" y="1558"/>
                    <a:pt x="169657" y="1586"/>
                    <a:pt x="169625" y="1635"/>
                  </a:cubicBezTo>
                  <a:cubicBezTo>
                    <a:pt x="169525" y="1760"/>
                    <a:pt x="169450" y="1910"/>
                    <a:pt x="169349" y="2036"/>
                  </a:cubicBezTo>
                  <a:cubicBezTo>
                    <a:pt x="168755" y="1385"/>
                    <a:pt x="167953" y="1024"/>
                    <a:pt x="167139" y="1024"/>
                  </a:cubicBezTo>
                  <a:cubicBezTo>
                    <a:pt x="166855" y="1024"/>
                    <a:pt x="166570" y="1068"/>
                    <a:pt x="166292" y="1158"/>
                  </a:cubicBezTo>
                  <a:cubicBezTo>
                    <a:pt x="164963" y="1584"/>
                    <a:pt x="164663" y="2838"/>
                    <a:pt x="164512" y="3940"/>
                  </a:cubicBezTo>
                  <a:cubicBezTo>
                    <a:pt x="164061" y="6798"/>
                    <a:pt x="164161" y="9178"/>
                    <a:pt x="164738" y="11158"/>
                  </a:cubicBezTo>
                  <a:cubicBezTo>
                    <a:pt x="164562" y="11108"/>
                    <a:pt x="164362" y="11058"/>
                    <a:pt x="164186" y="10983"/>
                  </a:cubicBezTo>
                  <a:cubicBezTo>
                    <a:pt x="164174" y="10979"/>
                    <a:pt x="164159" y="10977"/>
                    <a:pt x="164144" y="10977"/>
                  </a:cubicBezTo>
                  <a:cubicBezTo>
                    <a:pt x="164071" y="10977"/>
                    <a:pt x="163982" y="11025"/>
                    <a:pt x="163961" y="11108"/>
                  </a:cubicBezTo>
                  <a:cubicBezTo>
                    <a:pt x="163936" y="11184"/>
                    <a:pt x="163986" y="11309"/>
                    <a:pt x="164086" y="11334"/>
                  </a:cubicBezTo>
                  <a:cubicBezTo>
                    <a:pt x="164287" y="11409"/>
                    <a:pt x="164487" y="11459"/>
                    <a:pt x="164713" y="11534"/>
                  </a:cubicBezTo>
                  <a:cubicBezTo>
                    <a:pt x="164562" y="11735"/>
                    <a:pt x="164412" y="11960"/>
                    <a:pt x="164287" y="12211"/>
                  </a:cubicBezTo>
                  <a:cubicBezTo>
                    <a:pt x="164237" y="12286"/>
                    <a:pt x="164287" y="12387"/>
                    <a:pt x="164362" y="12437"/>
                  </a:cubicBezTo>
                  <a:cubicBezTo>
                    <a:pt x="164387" y="12462"/>
                    <a:pt x="164412" y="12462"/>
                    <a:pt x="164462" y="12462"/>
                  </a:cubicBezTo>
                  <a:cubicBezTo>
                    <a:pt x="164512" y="12462"/>
                    <a:pt x="164587" y="12437"/>
                    <a:pt x="164613" y="12361"/>
                  </a:cubicBezTo>
                  <a:cubicBezTo>
                    <a:pt x="164713" y="12186"/>
                    <a:pt x="164838" y="11986"/>
                    <a:pt x="164938" y="11810"/>
                  </a:cubicBezTo>
                  <a:cubicBezTo>
                    <a:pt x="165064" y="12086"/>
                    <a:pt x="165164" y="12387"/>
                    <a:pt x="165289" y="12637"/>
                  </a:cubicBezTo>
                  <a:cubicBezTo>
                    <a:pt x="165590" y="13264"/>
                    <a:pt x="165966" y="13840"/>
                    <a:pt x="166392" y="14366"/>
                  </a:cubicBezTo>
                  <a:cubicBezTo>
                    <a:pt x="165071" y="15247"/>
                    <a:pt x="163559" y="15746"/>
                    <a:pt x="162089" y="15746"/>
                  </a:cubicBezTo>
                  <a:cubicBezTo>
                    <a:pt x="162053" y="15746"/>
                    <a:pt x="162017" y="15746"/>
                    <a:pt x="161981" y="15745"/>
                  </a:cubicBezTo>
                  <a:cubicBezTo>
                    <a:pt x="161755" y="15745"/>
                    <a:pt x="161530" y="15720"/>
                    <a:pt x="161304" y="15695"/>
                  </a:cubicBezTo>
                  <a:cubicBezTo>
                    <a:pt x="161279" y="15569"/>
                    <a:pt x="161279" y="15419"/>
                    <a:pt x="161254" y="15294"/>
                  </a:cubicBezTo>
                  <a:cubicBezTo>
                    <a:pt x="161232" y="15207"/>
                    <a:pt x="161173" y="15139"/>
                    <a:pt x="161092" y="15139"/>
                  </a:cubicBezTo>
                  <a:cubicBezTo>
                    <a:pt x="161080" y="15139"/>
                    <a:pt x="161067" y="15140"/>
                    <a:pt x="161054" y="15143"/>
                  </a:cubicBezTo>
                  <a:cubicBezTo>
                    <a:pt x="160953" y="15143"/>
                    <a:pt x="160878" y="15244"/>
                    <a:pt x="160903" y="15319"/>
                  </a:cubicBezTo>
                  <a:cubicBezTo>
                    <a:pt x="160903" y="15444"/>
                    <a:pt x="160928" y="15544"/>
                    <a:pt x="160953" y="15645"/>
                  </a:cubicBezTo>
                  <a:cubicBezTo>
                    <a:pt x="160803" y="15620"/>
                    <a:pt x="160678" y="15595"/>
                    <a:pt x="160527" y="15569"/>
                  </a:cubicBezTo>
                  <a:lnTo>
                    <a:pt x="160628" y="15419"/>
                  </a:lnTo>
                  <a:cubicBezTo>
                    <a:pt x="160678" y="15319"/>
                    <a:pt x="160653" y="15219"/>
                    <a:pt x="160577" y="15168"/>
                  </a:cubicBezTo>
                  <a:cubicBezTo>
                    <a:pt x="160551" y="15151"/>
                    <a:pt x="160518" y="15142"/>
                    <a:pt x="160484" y="15142"/>
                  </a:cubicBezTo>
                  <a:cubicBezTo>
                    <a:pt x="160423" y="15142"/>
                    <a:pt x="160359" y="15170"/>
                    <a:pt x="160327" y="15219"/>
                  </a:cubicBezTo>
                  <a:lnTo>
                    <a:pt x="160176" y="15469"/>
                  </a:lnTo>
                  <a:cubicBezTo>
                    <a:pt x="159149" y="15194"/>
                    <a:pt x="158171" y="14692"/>
                    <a:pt x="157294" y="14016"/>
                  </a:cubicBezTo>
                  <a:cubicBezTo>
                    <a:pt x="157921" y="13314"/>
                    <a:pt x="158497" y="12512"/>
                    <a:pt x="158998" y="11635"/>
                  </a:cubicBezTo>
                  <a:cubicBezTo>
                    <a:pt x="160302" y="9254"/>
                    <a:pt x="160728" y="6547"/>
                    <a:pt x="160176" y="4141"/>
                  </a:cubicBezTo>
                  <a:lnTo>
                    <a:pt x="160176" y="4141"/>
                  </a:lnTo>
                  <a:lnTo>
                    <a:pt x="160678" y="4417"/>
                  </a:lnTo>
                  <a:cubicBezTo>
                    <a:pt x="160703" y="4442"/>
                    <a:pt x="160728" y="4442"/>
                    <a:pt x="160753" y="4442"/>
                  </a:cubicBezTo>
                  <a:cubicBezTo>
                    <a:pt x="160828" y="4442"/>
                    <a:pt x="160878" y="4417"/>
                    <a:pt x="160903" y="4341"/>
                  </a:cubicBezTo>
                  <a:cubicBezTo>
                    <a:pt x="160953" y="4266"/>
                    <a:pt x="160928" y="4166"/>
                    <a:pt x="160853" y="4116"/>
                  </a:cubicBezTo>
                  <a:lnTo>
                    <a:pt x="160227" y="3765"/>
                  </a:lnTo>
                  <a:lnTo>
                    <a:pt x="160753" y="3389"/>
                  </a:lnTo>
                  <a:cubicBezTo>
                    <a:pt x="160828" y="3339"/>
                    <a:pt x="160853" y="3239"/>
                    <a:pt x="160803" y="3138"/>
                  </a:cubicBezTo>
                  <a:cubicBezTo>
                    <a:pt x="160759" y="3095"/>
                    <a:pt x="160707" y="3068"/>
                    <a:pt x="160656" y="3068"/>
                  </a:cubicBezTo>
                  <a:cubicBezTo>
                    <a:pt x="160620" y="3068"/>
                    <a:pt x="160584" y="3082"/>
                    <a:pt x="160552" y="3113"/>
                  </a:cubicBezTo>
                  <a:lnTo>
                    <a:pt x="160001" y="3489"/>
                  </a:lnTo>
                  <a:cubicBezTo>
                    <a:pt x="159901" y="3138"/>
                    <a:pt x="159775" y="2813"/>
                    <a:pt x="159625" y="2487"/>
                  </a:cubicBezTo>
                  <a:cubicBezTo>
                    <a:pt x="159500" y="2186"/>
                    <a:pt x="159324" y="1935"/>
                    <a:pt x="159149" y="1710"/>
                  </a:cubicBezTo>
                  <a:cubicBezTo>
                    <a:pt x="158689" y="1166"/>
                    <a:pt x="158089" y="902"/>
                    <a:pt x="157438" y="902"/>
                  </a:cubicBezTo>
                  <a:cubicBezTo>
                    <a:pt x="157308" y="902"/>
                    <a:pt x="157176" y="912"/>
                    <a:pt x="157044" y="933"/>
                  </a:cubicBezTo>
                  <a:cubicBezTo>
                    <a:pt x="156367" y="1033"/>
                    <a:pt x="155690" y="1409"/>
                    <a:pt x="155114" y="1935"/>
                  </a:cubicBezTo>
                  <a:lnTo>
                    <a:pt x="155039" y="1359"/>
                  </a:lnTo>
                  <a:cubicBezTo>
                    <a:pt x="155013" y="1259"/>
                    <a:pt x="154938" y="1209"/>
                    <a:pt x="154838" y="1209"/>
                  </a:cubicBezTo>
                  <a:cubicBezTo>
                    <a:pt x="154738" y="1234"/>
                    <a:pt x="154663" y="1309"/>
                    <a:pt x="154688" y="1409"/>
                  </a:cubicBezTo>
                  <a:lnTo>
                    <a:pt x="154763" y="1985"/>
                  </a:lnTo>
                  <a:cubicBezTo>
                    <a:pt x="154612" y="1935"/>
                    <a:pt x="154462" y="1885"/>
                    <a:pt x="154312" y="1835"/>
                  </a:cubicBezTo>
                  <a:cubicBezTo>
                    <a:pt x="154285" y="1822"/>
                    <a:pt x="154258" y="1815"/>
                    <a:pt x="154233" y="1815"/>
                  </a:cubicBezTo>
                  <a:cubicBezTo>
                    <a:pt x="154163" y="1815"/>
                    <a:pt x="154104" y="1862"/>
                    <a:pt x="154086" y="1935"/>
                  </a:cubicBezTo>
                  <a:cubicBezTo>
                    <a:pt x="154036" y="2011"/>
                    <a:pt x="154086" y="2111"/>
                    <a:pt x="154186" y="2161"/>
                  </a:cubicBezTo>
                  <a:cubicBezTo>
                    <a:pt x="154362" y="2236"/>
                    <a:pt x="154537" y="2286"/>
                    <a:pt x="154713" y="2361"/>
                  </a:cubicBezTo>
                  <a:cubicBezTo>
                    <a:pt x="154337" y="2787"/>
                    <a:pt x="154036" y="3264"/>
                    <a:pt x="153810" y="3790"/>
                  </a:cubicBezTo>
                  <a:cubicBezTo>
                    <a:pt x="152933" y="5970"/>
                    <a:pt x="153109" y="8527"/>
                    <a:pt x="154287" y="10858"/>
                  </a:cubicBezTo>
                  <a:cubicBezTo>
                    <a:pt x="154111" y="10808"/>
                    <a:pt x="153936" y="10757"/>
                    <a:pt x="153785" y="10682"/>
                  </a:cubicBezTo>
                  <a:cubicBezTo>
                    <a:pt x="153768" y="10678"/>
                    <a:pt x="153750" y="10676"/>
                    <a:pt x="153733" y="10676"/>
                  </a:cubicBezTo>
                  <a:cubicBezTo>
                    <a:pt x="153652" y="10676"/>
                    <a:pt x="153580" y="10721"/>
                    <a:pt x="153560" y="10783"/>
                  </a:cubicBezTo>
                  <a:cubicBezTo>
                    <a:pt x="153510" y="10883"/>
                    <a:pt x="153560" y="10983"/>
                    <a:pt x="153660" y="11008"/>
                  </a:cubicBezTo>
                  <a:cubicBezTo>
                    <a:pt x="153861" y="11108"/>
                    <a:pt x="154086" y="11158"/>
                    <a:pt x="154312" y="11234"/>
                  </a:cubicBezTo>
                  <a:lnTo>
                    <a:pt x="153986" y="11559"/>
                  </a:lnTo>
                  <a:cubicBezTo>
                    <a:pt x="153911" y="11635"/>
                    <a:pt x="153911" y="11735"/>
                    <a:pt x="153961" y="11810"/>
                  </a:cubicBezTo>
                  <a:cubicBezTo>
                    <a:pt x="154011" y="11835"/>
                    <a:pt x="154061" y="11860"/>
                    <a:pt x="154086" y="11860"/>
                  </a:cubicBezTo>
                  <a:cubicBezTo>
                    <a:pt x="154136" y="11860"/>
                    <a:pt x="154186" y="11835"/>
                    <a:pt x="154211" y="11810"/>
                  </a:cubicBezTo>
                  <a:lnTo>
                    <a:pt x="154612" y="11459"/>
                  </a:lnTo>
                  <a:cubicBezTo>
                    <a:pt x="154688" y="11610"/>
                    <a:pt x="154788" y="11760"/>
                    <a:pt x="154913" y="11935"/>
                  </a:cubicBezTo>
                  <a:cubicBezTo>
                    <a:pt x="155440" y="12737"/>
                    <a:pt x="156066" y="13439"/>
                    <a:pt x="156768" y="14041"/>
                  </a:cubicBezTo>
                  <a:cubicBezTo>
                    <a:pt x="155239" y="15544"/>
                    <a:pt x="153359" y="16547"/>
                    <a:pt x="151379" y="16848"/>
                  </a:cubicBezTo>
                  <a:cubicBezTo>
                    <a:pt x="150988" y="16901"/>
                    <a:pt x="150591" y="16928"/>
                    <a:pt x="150192" y="16928"/>
                  </a:cubicBezTo>
                  <a:cubicBezTo>
                    <a:pt x="148168" y="16928"/>
                    <a:pt x="146087" y="16245"/>
                    <a:pt x="144287" y="14968"/>
                  </a:cubicBezTo>
                  <a:cubicBezTo>
                    <a:pt x="145490" y="13615"/>
                    <a:pt x="146367" y="11910"/>
                    <a:pt x="146818" y="10106"/>
                  </a:cubicBezTo>
                  <a:cubicBezTo>
                    <a:pt x="146868" y="10231"/>
                    <a:pt x="146918" y="10356"/>
                    <a:pt x="146968" y="10482"/>
                  </a:cubicBezTo>
                  <a:cubicBezTo>
                    <a:pt x="146993" y="10557"/>
                    <a:pt x="147069" y="10607"/>
                    <a:pt x="147144" y="10607"/>
                  </a:cubicBezTo>
                  <a:lnTo>
                    <a:pt x="147194" y="10607"/>
                  </a:lnTo>
                  <a:cubicBezTo>
                    <a:pt x="147294" y="10557"/>
                    <a:pt x="147344" y="10457"/>
                    <a:pt x="147294" y="10381"/>
                  </a:cubicBezTo>
                  <a:cubicBezTo>
                    <a:pt x="147219" y="10106"/>
                    <a:pt x="147094" y="9855"/>
                    <a:pt x="146968" y="9630"/>
                  </a:cubicBezTo>
                  <a:cubicBezTo>
                    <a:pt x="147269" y="9504"/>
                    <a:pt x="147595" y="9404"/>
                    <a:pt x="147896" y="9279"/>
                  </a:cubicBezTo>
                  <a:cubicBezTo>
                    <a:pt x="147996" y="9254"/>
                    <a:pt x="148046" y="9153"/>
                    <a:pt x="147996" y="9053"/>
                  </a:cubicBezTo>
                  <a:cubicBezTo>
                    <a:pt x="147978" y="8980"/>
                    <a:pt x="147919" y="8933"/>
                    <a:pt x="147849" y="8933"/>
                  </a:cubicBezTo>
                  <a:cubicBezTo>
                    <a:pt x="147824" y="8933"/>
                    <a:pt x="147797" y="8939"/>
                    <a:pt x="147770" y="8953"/>
                  </a:cubicBezTo>
                  <a:cubicBezTo>
                    <a:pt x="147520" y="9053"/>
                    <a:pt x="147244" y="9128"/>
                    <a:pt x="146993" y="9229"/>
                  </a:cubicBezTo>
                  <a:cubicBezTo>
                    <a:pt x="147344" y="7173"/>
                    <a:pt x="147144" y="5043"/>
                    <a:pt x="146317" y="3113"/>
                  </a:cubicBezTo>
                  <a:lnTo>
                    <a:pt x="147044" y="2687"/>
                  </a:lnTo>
                  <a:cubicBezTo>
                    <a:pt x="147119" y="2637"/>
                    <a:pt x="147144" y="2512"/>
                    <a:pt x="147094" y="2437"/>
                  </a:cubicBezTo>
                  <a:cubicBezTo>
                    <a:pt x="147061" y="2388"/>
                    <a:pt x="147008" y="2360"/>
                    <a:pt x="146954" y="2360"/>
                  </a:cubicBezTo>
                  <a:cubicBezTo>
                    <a:pt x="146924" y="2360"/>
                    <a:pt x="146895" y="2369"/>
                    <a:pt x="146868" y="2386"/>
                  </a:cubicBezTo>
                  <a:lnTo>
                    <a:pt x="146166" y="2787"/>
                  </a:lnTo>
                  <a:cubicBezTo>
                    <a:pt x="145991" y="2437"/>
                    <a:pt x="145765" y="2136"/>
                    <a:pt x="145490" y="1860"/>
                  </a:cubicBezTo>
                  <a:lnTo>
                    <a:pt x="145640" y="1534"/>
                  </a:lnTo>
                  <a:cubicBezTo>
                    <a:pt x="145690" y="1459"/>
                    <a:pt x="145640" y="1334"/>
                    <a:pt x="145565" y="1309"/>
                  </a:cubicBezTo>
                  <a:cubicBezTo>
                    <a:pt x="145537" y="1295"/>
                    <a:pt x="145509" y="1289"/>
                    <a:pt x="145482" y="1289"/>
                  </a:cubicBezTo>
                  <a:cubicBezTo>
                    <a:pt x="145412" y="1289"/>
                    <a:pt x="145350" y="1330"/>
                    <a:pt x="145314" y="1384"/>
                  </a:cubicBezTo>
                  <a:lnTo>
                    <a:pt x="145214" y="1635"/>
                  </a:lnTo>
                  <a:cubicBezTo>
                    <a:pt x="145164" y="1584"/>
                    <a:pt x="145114" y="1534"/>
                    <a:pt x="145064" y="1509"/>
                  </a:cubicBezTo>
                  <a:cubicBezTo>
                    <a:pt x="144565" y="1153"/>
                    <a:pt x="144034" y="975"/>
                    <a:pt x="143490" y="975"/>
                  </a:cubicBezTo>
                  <a:cubicBezTo>
                    <a:pt x="143076" y="975"/>
                    <a:pt x="142654" y="1078"/>
                    <a:pt x="142231" y="1284"/>
                  </a:cubicBezTo>
                  <a:cubicBezTo>
                    <a:pt x="141429" y="1685"/>
                    <a:pt x="140678" y="2437"/>
                    <a:pt x="140151" y="3364"/>
                  </a:cubicBezTo>
                  <a:cubicBezTo>
                    <a:pt x="140026" y="3239"/>
                    <a:pt x="139926" y="3113"/>
                    <a:pt x="139775" y="2988"/>
                  </a:cubicBezTo>
                  <a:cubicBezTo>
                    <a:pt x="139741" y="2965"/>
                    <a:pt x="139703" y="2953"/>
                    <a:pt x="139663" y="2953"/>
                  </a:cubicBezTo>
                  <a:cubicBezTo>
                    <a:pt x="139615" y="2953"/>
                    <a:pt x="139566" y="2972"/>
                    <a:pt x="139525" y="3013"/>
                  </a:cubicBezTo>
                  <a:cubicBezTo>
                    <a:pt x="139475" y="3088"/>
                    <a:pt x="139475" y="3188"/>
                    <a:pt x="139550" y="3264"/>
                  </a:cubicBezTo>
                  <a:cubicBezTo>
                    <a:pt x="139700" y="3389"/>
                    <a:pt x="139850" y="3539"/>
                    <a:pt x="139976" y="3690"/>
                  </a:cubicBezTo>
                  <a:lnTo>
                    <a:pt x="139224" y="3915"/>
                  </a:lnTo>
                  <a:cubicBezTo>
                    <a:pt x="139124" y="3965"/>
                    <a:pt x="139074" y="4066"/>
                    <a:pt x="139099" y="4141"/>
                  </a:cubicBezTo>
                  <a:cubicBezTo>
                    <a:pt x="139124" y="4216"/>
                    <a:pt x="139199" y="4266"/>
                    <a:pt x="139274" y="4266"/>
                  </a:cubicBezTo>
                  <a:lnTo>
                    <a:pt x="139324" y="4266"/>
                  </a:lnTo>
                  <a:lnTo>
                    <a:pt x="139775" y="4116"/>
                  </a:lnTo>
                  <a:lnTo>
                    <a:pt x="139775" y="4116"/>
                  </a:lnTo>
                  <a:cubicBezTo>
                    <a:pt x="139525" y="4742"/>
                    <a:pt x="139349" y="5394"/>
                    <a:pt x="139324" y="6021"/>
                  </a:cubicBezTo>
                  <a:cubicBezTo>
                    <a:pt x="139299" y="6221"/>
                    <a:pt x="139299" y="6422"/>
                    <a:pt x="139299" y="6622"/>
                  </a:cubicBezTo>
                  <a:lnTo>
                    <a:pt x="136993" y="6622"/>
                  </a:lnTo>
                  <a:lnTo>
                    <a:pt x="140176" y="17324"/>
                  </a:lnTo>
                  <a:cubicBezTo>
                    <a:pt x="139600" y="17524"/>
                    <a:pt x="138998" y="17675"/>
                    <a:pt x="138372" y="17775"/>
                  </a:cubicBezTo>
                  <a:lnTo>
                    <a:pt x="135289" y="17775"/>
                  </a:lnTo>
                  <a:cubicBezTo>
                    <a:pt x="133535" y="17524"/>
                    <a:pt x="131881" y="16823"/>
                    <a:pt x="130502" y="15745"/>
                  </a:cubicBezTo>
                  <a:cubicBezTo>
                    <a:pt x="131705" y="15143"/>
                    <a:pt x="132758" y="14291"/>
                    <a:pt x="133560" y="13189"/>
                  </a:cubicBezTo>
                  <a:cubicBezTo>
                    <a:pt x="135865" y="9980"/>
                    <a:pt x="135389" y="5118"/>
                    <a:pt x="132532" y="2286"/>
                  </a:cubicBezTo>
                  <a:cubicBezTo>
                    <a:pt x="132127" y="1882"/>
                    <a:pt x="131565" y="1658"/>
                    <a:pt x="130972" y="1658"/>
                  </a:cubicBezTo>
                  <a:cubicBezTo>
                    <a:pt x="130941" y="1658"/>
                    <a:pt x="130909" y="1658"/>
                    <a:pt x="130878" y="1660"/>
                  </a:cubicBezTo>
                  <a:cubicBezTo>
                    <a:pt x="130251" y="1660"/>
                    <a:pt x="129675" y="1935"/>
                    <a:pt x="129249" y="2412"/>
                  </a:cubicBezTo>
                  <a:cubicBezTo>
                    <a:pt x="127444" y="4492"/>
                    <a:pt x="126667" y="7374"/>
                    <a:pt x="127018" y="10081"/>
                  </a:cubicBezTo>
                  <a:lnTo>
                    <a:pt x="126642" y="9880"/>
                  </a:lnTo>
                  <a:cubicBezTo>
                    <a:pt x="126642" y="9855"/>
                    <a:pt x="126642" y="9830"/>
                    <a:pt x="126617" y="9805"/>
                  </a:cubicBezTo>
                  <a:cubicBezTo>
                    <a:pt x="126576" y="9743"/>
                    <a:pt x="126501" y="9698"/>
                    <a:pt x="126420" y="9698"/>
                  </a:cubicBezTo>
                  <a:cubicBezTo>
                    <a:pt x="126402" y="9698"/>
                    <a:pt x="126384" y="9700"/>
                    <a:pt x="126367" y="9705"/>
                  </a:cubicBezTo>
                  <a:cubicBezTo>
                    <a:pt x="126266" y="9755"/>
                    <a:pt x="126191" y="9855"/>
                    <a:pt x="126216" y="9955"/>
                  </a:cubicBezTo>
                  <a:cubicBezTo>
                    <a:pt x="126241" y="10081"/>
                    <a:pt x="126342" y="10156"/>
                    <a:pt x="126392" y="10156"/>
                  </a:cubicBezTo>
                  <a:lnTo>
                    <a:pt x="127043" y="10507"/>
                  </a:lnTo>
                  <a:cubicBezTo>
                    <a:pt x="126893" y="10657"/>
                    <a:pt x="126743" y="10808"/>
                    <a:pt x="126567" y="10958"/>
                  </a:cubicBezTo>
                  <a:cubicBezTo>
                    <a:pt x="126492" y="11008"/>
                    <a:pt x="126492" y="11133"/>
                    <a:pt x="126542" y="11209"/>
                  </a:cubicBezTo>
                  <a:cubicBezTo>
                    <a:pt x="126592" y="11234"/>
                    <a:pt x="126642" y="11259"/>
                    <a:pt x="126693" y="11259"/>
                  </a:cubicBezTo>
                  <a:cubicBezTo>
                    <a:pt x="126718" y="11259"/>
                    <a:pt x="126768" y="11259"/>
                    <a:pt x="126818" y="11209"/>
                  </a:cubicBezTo>
                  <a:cubicBezTo>
                    <a:pt x="126918" y="11108"/>
                    <a:pt x="127043" y="11008"/>
                    <a:pt x="127169" y="10908"/>
                  </a:cubicBezTo>
                  <a:cubicBezTo>
                    <a:pt x="127419" y="12136"/>
                    <a:pt x="127921" y="13314"/>
                    <a:pt x="128672" y="14316"/>
                  </a:cubicBezTo>
                  <a:cubicBezTo>
                    <a:pt x="129023" y="14793"/>
                    <a:pt x="129424" y="15244"/>
                    <a:pt x="129850" y="15645"/>
                  </a:cubicBezTo>
                  <a:cubicBezTo>
                    <a:pt x="128705" y="16133"/>
                    <a:pt x="127446" y="16387"/>
                    <a:pt x="126184" y="16387"/>
                  </a:cubicBezTo>
                  <a:cubicBezTo>
                    <a:pt x="124465" y="16387"/>
                    <a:pt x="122739" y="15915"/>
                    <a:pt x="121279" y="14918"/>
                  </a:cubicBezTo>
                  <a:cubicBezTo>
                    <a:pt x="121003" y="14742"/>
                    <a:pt x="120728" y="14542"/>
                    <a:pt x="120477" y="14316"/>
                  </a:cubicBezTo>
                  <a:cubicBezTo>
                    <a:pt x="121229" y="13289"/>
                    <a:pt x="121755" y="12086"/>
                    <a:pt x="122056" y="10858"/>
                  </a:cubicBezTo>
                  <a:cubicBezTo>
                    <a:pt x="122106" y="10958"/>
                    <a:pt x="122181" y="11033"/>
                    <a:pt x="122231" y="11133"/>
                  </a:cubicBezTo>
                  <a:cubicBezTo>
                    <a:pt x="122281" y="11184"/>
                    <a:pt x="122332" y="11209"/>
                    <a:pt x="122382" y="11209"/>
                  </a:cubicBezTo>
                  <a:cubicBezTo>
                    <a:pt x="122432" y="11209"/>
                    <a:pt x="122457" y="11209"/>
                    <a:pt x="122482" y="11184"/>
                  </a:cubicBezTo>
                  <a:cubicBezTo>
                    <a:pt x="122557" y="11133"/>
                    <a:pt x="122582" y="11033"/>
                    <a:pt x="122532" y="10933"/>
                  </a:cubicBezTo>
                  <a:cubicBezTo>
                    <a:pt x="122432" y="10783"/>
                    <a:pt x="122332" y="10632"/>
                    <a:pt x="122206" y="10507"/>
                  </a:cubicBezTo>
                  <a:cubicBezTo>
                    <a:pt x="122482" y="10356"/>
                    <a:pt x="122733" y="10206"/>
                    <a:pt x="122983" y="10031"/>
                  </a:cubicBezTo>
                  <a:cubicBezTo>
                    <a:pt x="123058" y="9980"/>
                    <a:pt x="123083" y="9880"/>
                    <a:pt x="123033" y="9780"/>
                  </a:cubicBezTo>
                  <a:cubicBezTo>
                    <a:pt x="123001" y="9731"/>
                    <a:pt x="122937" y="9704"/>
                    <a:pt x="122876" y="9704"/>
                  </a:cubicBezTo>
                  <a:cubicBezTo>
                    <a:pt x="122842" y="9704"/>
                    <a:pt x="122809" y="9712"/>
                    <a:pt x="122783" y="9730"/>
                  </a:cubicBezTo>
                  <a:cubicBezTo>
                    <a:pt x="122582" y="9855"/>
                    <a:pt x="122407" y="9980"/>
                    <a:pt x="122206" y="10081"/>
                  </a:cubicBezTo>
                  <a:cubicBezTo>
                    <a:pt x="122657" y="7274"/>
                    <a:pt x="121981" y="4291"/>
                    <a:pt x="120151" y="2086"/>
                  </a:cubicBezTo>
                  <a:cubicBezTo>
                    <a:pt x="119926" y="1835"/>
                    <a:pt x="119675" y="1660"/>
                    <a:pt x="119374" y="1559"/>
                  </a:cubicBezTo>
                  <a:cubicBezTo>
                    <a:pt x="119271" y="1534"/>
                    <a:pt x="119159" y="1516"/>
                    <a:pt x="119041" y="1516"/>
                  </a:cubicBezTo>
                  <a:cubicBezTo>
                    <a:pt x="118582" y="1516"/>
                    <a:pt x="118033" y="1776"/>
                    <a:pt x="117595" y="2813"/>
                  </a:cubicBezTo>
                  <a:cubicBezTo>
                    <a:pt x="117394" y="3314"/>
                    <a:pt x="117219" y="3840"/>
                    <a:pt x="117093" y="4366"/>
                  </a:cubicBezTo>
                  <a:lnTo>
                    <a:pt x="116542" y="4141"/>
                  </a:lnTo>
                  <a:cubicBezTo>
                    <a:pt x="116521" y="4127"/>
                    <a:pt x="116496" y="4121"/>
                    <a:pt x="116471" y="4121"/>
                  </a:cubicBezTo>
                  <a:cubicBezTo>
                    <a:pt x="116405" y="4121"/>
                    <a:pt x="116335" y="4162"/>
                    <a:pt x="116317" y="4216"/>
                  </a:cubicBezTo>
                  <a:cubicBezTo>
                    <a:pt x="116266" y="4316"/>
                    <a:pt x="116317" y="4417"/>
                    <a:pt x="116417" y="4467"/>
                  </a:cubicBezTo>
                  <a:lnTo>
                    <a:pt x="116893" y="4667"/>
                  </a:lnTo>
                  <a:cubicBezTo>
                    <a:pt x="116718" y="4818"/>
                    <a:pt x="116542" y="4968"/>
                    <a:pt x="116392" y="5143"/>
                  </a:cubicBezTo>
                  <a:cubicBezTo>
                    <a:pt x="116317" y="5219"/>
                    <a:pt x="116317" y="5319"/>
                    <a:pt x="116392" y="5394"/>
                  </a:cubicBezTo>
                  <a:cubicBezTo>
                    <a:pt x="116417" y="5419"/>
                    <a:pt x="116467" y="5444"/>
                    <a:pt x="116517" y="5444"/>
                  </a:cubicBezTo>
                  <a:cubicBezTo>
                    <a:pt x="116567" y="5444"/>
                    <a:pt x="116617" y="5419"/>
                    <a:pt x="116642" y="5394"/>
                  </a:cubicBezTo>
                  <a:cubicBezTo>
                    <a:pt x="116743" y="5294"/>
                    <a:pt x="116843" y="5193"/>
                    <a:pt x="116943" y="5093"/>
                  </a:cubicBezTo>
                  <a:lnTo>
                    <a:pt x="116943" y="5093"/>
                  </a:lnTo>
                  <a:cubicBezTo>
                    <a:pt x="116868" y="5620"/>
                    <a:pt x="116818" y="6121"/>
                    <a:pt x="116818" y="6622"/>
                  </a:cubicBezTo>
                  <a:lnTo>
                    <a:pt x="115139" y="6622"/>
                  </a:lnTo>
                  <a:lnTo>
                    <a:pt x="110276" y="17700"/>
                  </a:lnTo>
                  <a:cubicBezTo>
                    <a:pt x="109224" y="17474"/>
                    <a:pt x="108196" y="17073"/>
                    <a:pt x="107294" y="16497"/>
                  </a:cubicBezTo>
                  <a:cubicBezTo>
                    <a:pt x="106993" y="16321"/>
                    <a:pt x="106717" y="16096"/>
                    <a:pt x="106442" y="15895"/>
                  </a:cubicBezTo>
                  <a:cubicBezTo>
                    <a:pt x="108271" y="14442"/>
                    <a:pt x="109750" y="12462"/>
                    <a:pt x="110527" y="10306"/>
                  </a:cubicBezTo>
                  <a:cubicBezTo>
                    <a:pt x="110828" y="9479"/>
                    <a:pt x="111078" y="8527"/>
                    <a:pt x="111179" y="7524"/>
                  </a:cubicBezTo>
                  <a:lnTo>
                    <a:pt x="111680" y="8001"/>
                  </a:lnTo>
                  <a:cubicBezTo>
                    <a:pt x="111705" y="8026"/>
                    <a:pt x="111755" y="8051"/>
                    <a:pt x="111805" y="8051"/>
                  </a:cubicBezTo>
                  <a:cubicBezTo>
                    <a:pt x="111855" y="8051"/>
                    <a:pt x="111880" y="8026"/>
                    <a:pt x="111931" y="8001"/>
                  </a:cubicBezTo>
                  <a:cubicBezTo>
                    <a:pt x="111981" y="7925"/>
                    <a:pt x="111981" y="7800"/>
                    <a:pt x="111931" y="7725"/>
                  </a:cubicBezTo>
                  <a:lnTo>
                    <a:pt x="111379" y="7224"/>
                  </a:lnTo>
                  <a:lnTo>
                    <a:pt x="111880" y="6923"/>
                  </a:lnTo>
                  <a:cubicBezTo>
                    <a:pt x="111981" y="6873"/>
                    <a:pt x="112006" y="6772"/>
                    <a:pt x="111956" y="6672"/>
                  </a:cubicBezTo>
                  <a:cubicBezTo>
                    <a:pt x="111923" y="6624"/>
                    <a:pt x="111860" y="6596"/>
                    <a:pt x="111798" y="6596"/>
                  </a:cubicBezTo>
                  <a:cubicBezTo>
                    <a:pt x="111765" y="6596"/>
                    <a:pt x="111732" y="6604"/>
                    <a:pt x="111705" y="6622"/>
                  </a:cubicBezTo>
                  <a:lnTo>
                    <a:pt x="111204" y="6923"/>
                  </a:lnTo>
                  <a:cubicBezTo>
                    <a:pt x="111229" y="5745"/>
                    <a:pt x="110978" y="4567"/>
                    <a:pt x="110276" y="3489"/>
                  </a:cubicBezTo>
                  <a:cubicBezTo>
                    <a:pt x="109575" y="2462"/>
                    <a:pt x="108497" y="1810"/>
                    <a:pt x="107344" y="1685"/>
                  </a:cubicBezTo>
                  <a:lnTo>
                    <a:pt x="107645" y="1309"/>
                  </a:lnTo>
                  <a:cubicBezTo>
                    <a:pt x="107695" y="1234"/>
                    <a:pt x="107695" y="1108"/>
                    <a:pt x="107620" y="1058"/>
                  </a:cubicBezTo>
                  <a:cubicBezTo>
                    <a:pt x="107588" y="1027"/>
                    <a:pt x="107548" y="1013"/>
                    <a:pt x="107508" y="1013"/>
                  </a:cubicBezTo>
                  <a:cubicBezTo>
                    <a:pt x="107453" y="1013"/>
                    <a:pt x="107398" y="1040"/>
                    <a:pt x="107369" y="1083"/>
                  </a:cubicBezTo>
                  <a:lnTo>
                    <a:pt x="106993" y="1559"/>
                  </a:lnTo>
                  <a:lnTo>
                    <a:pt x="106617" y="1108"/>
                  </a:lnTo>
                  <a:cubicBezTo>
                    <a:pt x="106574" y="1065"/>
                    <a:pt x="106521" y="1038"/>
                    <a:pt x="106471" y="1038"/>
                  </a:cubicBezTo>
                  <a:cubicBezTo>
                    <a:pt x="106434" y="1038"/>
                    <a:pt x="106398" y="1052"/>
                    <a:pt x="106367" y="1083"/>
                  </a:cubicBezTo>
                  <a:cubicBezTo>
                    <a:pt x="106291" y="1133"/>
                    <a:pt x="106266" y="1259"/>
                    <a:pt x="106342" y="1334"/>
                  </a:cubicBezTo>
                  <a:lnTo>
                    <a:pt x="106617" y="1660"/>
                  </a:lnTo>
                  <a:cubicBezTo>
                    <a:pt x="105164" y="1785"/>
                    <a:pt x="104036" y="2787"/>
                    <a:pt x="103284" y="4617"/>
                  </a:cubicBezTo>
                  <a:cubicBezTo>
                    <a:pt x="102357" y="6798"/>
                    <a:pt x="102407" y="9329"/>
                    <a:pt x="103159" y="11610"/>
                  </a:cubicBezTo>
                  <a:cubicBezTo>
                    <a:pt x="102958" y="11509"/>
                    <a:pt x="102758" y="11434"/>
                    <a:pt x="102582" y="11334"/>
                  </a:cubicBezTo>
                  <a:cubicBezTo>
                    <a:pt x="102549" y="11317"/>
                    <a:pt x="102515" y="11309"/>
                    <a:pt x="102484" y="11309"/>
                  </a:cubicBezTo>
                  <a:cubicBezTo>
                    <a:pt x="102421" y="11309"/>
                    <a:pt x="102365" y="11342"/>
                    <a:pt x="102331" y="11409"/>
                  </a:cubicBezTo>
                  <a:cubicBezTo>
                    <a:pt x="102281" y="11484"/>
                    <a:pt x="102331" y="11610"/>
                    <a:pt x="102407" y="11635"/>
                  </a:cubicBezTo>
                  <a:cubicBezTo>
                    <a:pt x="102607" y="11760"/>
                    <a:pt x="102833" y="11860"/>
                    <a:pt x="103058" y="11935"/>
                  </a:cubicBezTo>
                  <a:lnTo>
                    <a:pt x="102707" y="12612"/>
                  </a:lnTo>
                  <a:cubicBezTo>
                    <a:pt x="102682" y="12687"/>
                    <a:pt x="102707" y="12813"/>
                    <a:pt x="102808" y="12838"/>
                  </a:cubicBezTo>
                  <a:cubicBezTo>
                    <a:pt x="102833" y="12863"/>
                    <a:pt x="102858" y="12863"/>
                    <a:pt x="102883" y="12863"/>
                  </a:cubicBezTo>
                  <a:cubicBezTo>
                    <a:pt x="102933" y="12863"/>
                    <a:pt x="103008" y="12838"/>
                    <a:pt x="103033" y="12762"/>
                  </a:cubicBezTo>
                  <a:lnTo>
                    <a:pt x="103359" y="12136"/>
                  </a:lnTo>
                  <a:cubicBezTo>
                    <a:pt x="103910" y="13564"/>
                    <a:pt x="104788" y="14843"/>
                    <a:pt x="105890" y="15870"/>
                  </a:cubicBezTo>
                  <a:cubicBezTo>
                    <a:pt x="105540" y="16121"/>
                    <a:pt x="105189" y="16346"/>
                    <a:pt x="104813" y="16572"/>
                  </a:cubicBezTo>
                  <a:cubicBezTo>
                    <a:pt x="104612" y="16422"/>
                    <a:pt x="104387" y="16271"/>
                    <a:pt x="104186" y="16121"/>
                  </a:cubicBezTo>
                  <a:cubicBezTo>
                    <a:pt x="104155" y="16089"/>
                    <a:pt x="104119" y="16075"/>
                    <a:pt x="104082" y="16075"/>
                  </a:cubicBezTo>
                  <a:cubicBezTo>
                    <a:pt x="104031" y="16075"/>
                    <a:pt x="103979" y="16102"/>
                    <a:pt x="103936" y="16146"/>
                  </a:cubicBezTo>
                  <a:cubicBezTo>
                    <a:pt x="103885" y="16221"/>
                    <a:pt x="103885" y="16321"/>
                    <a:pt x="103961" y="16397"/>
                  </a:cubicBezTo>
                  <a:cubicBezTo>
                    <a:pt x="104136" y="16522"/>
                    <a:pt x="104286" y="16647"/>
                    <a:pt x="104462" y="16747"/>
                  </a:cubicBezTo>
                  <a:cubicBezTo>
                    <a:pt x="104111" y="16948"/>
                    <a:pt x="103760" y="17123"/>
                    <a:pt x="103409" y="17249"/>
                  </a:cubicBezTo>
                  <a:cubicBezTo>
                    <a:pt x="102732" y="17524"/>
                    <a:pt x="102081" y="17700"/>
                    <a:pt x="101429" y="17775"/>
                  </a:cubicBezTo>
                  <a:lnTo>
                    <a:pt x="99499" y="17775"/>
                  </a:lnTo>
                  <a:cubicBezTo>
                    <a:pt x="98748" y="17675"/>
                    <a:pt x="98021" y="17449"/>
                    <a:pt x="97344" y="17098"/>
                  </a:cubicBezTo>
                  <a:cubicBezTo>
                    <a:pt x="96216" y="16497"/>
                    <a:pt x="95314" y="15670"/>
                    <a:pt x="94587" y="14667"/>
                  </a:cubicBezTo>
                  <a:cubicBezTo>
                    <a:pt x="96592" y="12762"/>
                    <a:pt x="97745" y="10256"/>
                    <a:pt x="97770" y="7725"/>
                  </a:cubicBezTo>
                  <a:cubicBezTo>
                    <a:pt x="97795" y="7023"/>
                    <a:pt x="97695" y="5720"/>
                    <a:pt x="97118" y="4542"/>
                  </a:cubicBezTo>
                  <a:lnTo>
                    <a:pt x="97118" y="4542"/>
                  </a:lnTo>
                  <a:cubicBezTo>
                    <a:pt x="97219" y="4567"/>
                    <a:pt x="97319" y="4592"/>
                    <a:pt x="97419" y="4642"/>
                  </a:cubicBezTo>
                  <a:lnTo>
                    <a:pt x="97469" y="4642"/>
                  </a:lnTo>
                  <a:cubicBezTo>
                    <a:pt x="97544" y="4642"/>
                    <a:pt x="97620" y="4592"/>
                    <a:pt x="97645" y="4517"/>
                  </a:cubicBezTo>
                  <a:cubicBezTo>
                    <a:pt x="97670" y="4417"/>
                    <a:pt x="97620" y="4316"/>
                    <a:pt x="97544" y="4291"/>
                  </a:cubicBezTo>
                  <a:cubicBezTo>
                    <a:pt x="97319" y="4216"/>
                    <a:pt x="97093" y="4141"/>
                    <a:pt x="96868" y="4091"/>
                  </a:cubicBezTo>
                  <a:cubicBezTo>
                    <a:pt x="96818" y="4041"/>
                    <a:pt x="96793" y="3990"/>
                    <a:pt x="96742" y="3940"/>
                  </a:cubicBezTo>
                  <a:lnTo>
                    <a:pt x="96918" y="3464"/>
                  </a:lnTo>
                  <a:cubicBezTo>
                    <a:pt x="96943" y="3364"/>
                    <a:pt x="96893" y="3264"/>
                    <a:pt x="96793" y="3239"/>
                  </a:cubicBezTo>
                  <a:cubicBezTo>
                    <a:pt x="96775" y="3233"/>
                    <a:pt x="96754" y="3230"/>
                    <a:pt x="96733" y="3230"/>
                  </a:cubicBezTo>
                  <a:cubicBezTo>
                    <a:pt x="96664" y="3230"/>
                    <a:pt x="96586" y="3262"/>
                    <a:pt x="96567" y="3339"/>
                  </a:cubicBezTo>
                  <a:lnTo>
                    <a:pt x="96492" y="3589"/>
                  </a:lnTo>
                  <a:cubicBezTo>
                    <a:pt x="96141" y="3214"/>
                    <a:pt x="95740" y="2888"/>
                    <a:pt x="95214" y="2612"/>
                  </a:cubicBezTo>
                  <a:cubicBezTo>
                    <a:pt x="94737" y="2386"/>
                    <a:pt x="94236" y="2261"/>
                    <a:pt x="93735" y="2261"/>
                  </a:cubicBezTo>
                  <a:cubicBezTo>
                    <a:pt x="93810" y="2136"/>
                    <a:pt x="93885" y="2011"/>
                    <a:pt x="93961" y="1910"/>
                  </a:cubicBezTo>
                  <a:cubicBezTo>
                    <a:pt x="94011" y="1810"/>
                    <a:pt x="93986" y="1710"/>
                    <a:pt x="93910" y="1660"/>
                  </a:cubicBezTo>
                  <a:cubicBezTo>
                    <a:pt x="93875" y="1642"/>
                    <a:pt x="93839" y="1634"/>
                    <a:pt x="93806" y="1634"/>
                  </a:cubicBezTo>
                  <a:cubicBezTo>
                    <a:pt x="93745" y="1634"/>
                    <a:pt x="93692" y="1661"/>
                    <a:pt x="93660" y="1710"/>
                  </a:cubicBezTo>
                  <a:cubicBezTo>
                    <a:pt x="93560" y="1860"/>
                    <a:pt x="93459" y="2036"/>
                    <a:pt x="93359" y="2211"/>
                  </a:cubicBezTo>
                  <a:cubicBezTo>
                    <a:pt x="93234" y="2036"/>
                    <a:pt x="93108" y="1885"/>
                    <a:pt x="92983" y="1710"/>
                  </a:cubicBezTo>
                  <a:cubicBezTo>
                    <a:pt x="92951" y="1661"/>
                    <a:pt x="92897" y="1634"/>
                    <a:pt x="92837" y="1634"/>
                  </a:cubicBezTo>
                  <a:cubicBezTo>
                    <a:pt x="92803" y="1634"/>
                    <a:pt x="92768" y="1642"/>
                    <a:pt x="92732" y="1660"/>
                  </a:cubicBezTo>
                  <a:cubicBezTo>
                    <a:pt x="92657" y="1710"/>
                    <a:pt x="92632" y="1835"/>
                    <a:pt x="92682" y="1910"/>
                  </a:cubicBezTo>
                  <a:cubicBezTo>
                    <a:pt x="92808" y="2061"/>
                    <a:pt x="92908" y="2211"/>
                    <a:pt x="93033" y="2361"/>
                  </a:cubicBezTo>
                  <a:cubicBezTo>
                    <a:pt x="92482" y="2487"/>
                    <a:pt x="92006" y="2737"/>
                    <a:pt x="91605" y="3163"/>
                  </a:cubicBezTo>
                  <a:cubicBezTo>
                    <a:pt x="90502" y="4366"/>
                    <a:pt x="90853" y="6071"/>
                    <a:pt x="91254" y="7549"/>
                  </a:cubicBezTo>
                  <a:cubicBezTo>
                    <a:pt x="91279" y="7625"/>
                    <a:pt x="91304" y="7700"/>
                    <a:pt x="91329" y="7775"/>
                  </a:cubicBezTo>
                  <a:lnTo>
                    <a:pt x="90652" y="7850"/>
                  </a:lnTo>
                  <a:cubicBezTo>
                    <a:pt x="90552" y="7850"/>
                    <a:pt x="90477" y="7950"/>
                    <a:pt x="90502" y="8051"/>
                  </a:cubicBezTo>
                  <a:cubicBezTo>
                    <a:pt x="90502" y="8126"/>
                    <a:pt x="90577" y="8201"/>
                    <a:pt x="90677" y="8201"/>
                  </a:cubicBezTo>
                  <a:lnTo>
                    <a:pt x="91429" y="8126"/>
                  </a:lnTo>
                  <a:cubicBezTo>
                    <a:pt x="91454" y="8276"/>
                    <a:pt x="91504" y="8427"/>
                    <a:pt x="91554" y="8577"/>
                  </a:cubicBezTo>
                  <a:cubicBezTo>
                    <a:pt x="91379" y="8627"/>
                    <a:pt x="91179" y="8652"/>
                    <a:pt x="91003" y="8677"/>
                  </a:cubicBezTo>
                  <a:cubicBezTo>
                    <a:pt x="90903" y="8702"/>
                    <a:pt x="90853" y="8777"/>
                    <a:pt x="90853" y="8878"/>
                  </a:cubicBezTo>
                  <a:cubicBezTo>
                    <a:pt x="90853" y="8978"/>
                    <a:pt x="90953" y="9028"/>
                    <a:pt x="91028" y="9028"/>
                  </a:cubicBezTo>
                  <a:lnTo>
                    <a:pt x="91053" y="9028"/>
                  </a:lnTo>
                  <a:cubicBezTo>
                    <a:pt x="91254" y="9003"/>
                    <a:pt x="91454" y="8978"/>
                    <a:pt x="91655" y="8928"/>
                  </a:cubicBezTo>
                  <a:cubicBezTo>
                    <a:pt x="92256" y="10983"/>
                    <a:pt x="92983" y="12988"/>
                    <a:pt x="94111" y="14617"/>
                  </a:cubicBezTo>
                  <a:cubicBezTo>
                    <a:pt x="94036" y="14692"/>
                    <a:pt x="93961" y="14742"/>
                    <a:pt x="93885" y="14818"/>
                  </a:cubicBezTo>
                  <a:cubicBezTo>
                    <a:pt x="93610" y="15043"/>
                    <a:pt x="93334" y="15269"/>
                    <a:pt x="93033" y="15469"/>
                  </a:cubicBezTo>
                  <a:cubicBezTo>
                    <a:pt x="93033" y="15344"/>
                    <a:pt x="93033" y="15219"/>
                    <a:pt x="93033" y="15093"/>
                  </a:cubicBezTo>
                  <a:cubicBezTo>
                    <a:pt x="93033" y="14993"/>
                    <a:pt x="92933" y="14918"/>
                    <a:pt x="92833" y="14918"/>
                  </a:cubicBezTo>
                  <a:cubicBezTo>
                    <a:pt x="92757" y="14943"/>
                    <a:pt x="92682" y="15018"/>
                    <a:pt x="92682" y="15118"/>
                  </a:cubicBezTo>
                  <a:cubicBezTo>
                    <a:pt x="92682" y="15319"/>
                    <a:pt x="92682" y="15519"/>
                    <a:pt x="92682" y="15695"/>
                  </a:cubicBezTo>
                  <a:lnTo>
                    <a:pt x="92331" y="15519"/>
                  </a:lnTo>
                  <a:cubicBezTo>
                    <a:pt x="92331" y="15494"/>
                    <a:pt x="92331" y="15444"/>
                    <a:pt x="92306" y="15419"/>
                  </a:cubicBezTo>
                  <a:cubicBezTo>
                    <a:pt x="92269" y="15363"/>
                    <a:pt x="92203" y="15335"/>
                    <a:pt x="92141" y="15335"/>
                  </a:cubicBezTo>
                  <a:cubicBezTo>
                    <a:pt x="92120" y="15335"/>
                    <a:pt x="92100" y="15338"/>
                    <a:pt x="92081" y="15344"/>
                  </a:cubicBezTo>
                  <a:cubicBezTo>
                    <a:pt x="92006" y="15369"/>
                    <a:pt x="91930" y="15469"/>
                    <a:pt x="91930" y="15519"/>
                  </a:cubicBezTo>
                  <a:cubicBezTo>
                    <a:pt x="91905" y="15595"/>
                    <a:pt x="91930" y="15720"/>
                    <a:pt x="92081" y="15795"/>
                  </a:cubicBezTo>
                  <a:lnTo>
                    <a:pt x="92331" y="15920"/>
                  </a:lnTo>
                  <a:cubicBezTo>
                    <a:pt x="90812" y="16812"/>
                    <a:pt x="89145" y="17278"/>
                    <a:pt x="87502" y="17278"/>
                  </a:cubicBezTo>
                  <a:cubicBezTo>
                    <a:pt x="87113" y="17278"/>
                    <a:pt x="86725" y="17251"/>
                    <a:pt x="86341" y="17199"/>
                  </a:cubicBezTo>
                  <a:cubicBezTo>
                    <a:pt x="84587" y="16923"/>
                    <a:pt x="82908" y="16121"/>
                    <a:pt x="81529" y="14843"/>
                  </a:cubicBezTo>
                  <a:cubicBezTo>
                    <a:pt x="82582" y="13915"/>
                    <a:pt x="83384" y="12838"/>
                    <a:pt x="83960" y="11710"/>
                  </a:cubicBezTo>
                  <a:cubicBezTo>
                    <a:pt x="84011" y="11810"/>
                    <a:pt x="84061" y="11910"/>
                    <a:pt x="84111" y="12011"/>
                  </a:cubicBezTo>
                  <a:cubicBezTo>
                    <a:pt x="84136" y="12086"/>
                    <a:pt x="84186" y="12136"/>
                    <a:pt x="84261" y="12136"/>
                  </a:cubicBezTo>
                  <a:cubicBezTo>
                    <a:pt x="84286" y="12136"/>
                    <a:pt x="84311" y="12111"/>
                    <a:pt x="84336" y="12111"/>
                  </a:cubicBezTo>
                  <a:cubicBezTo>
                    <a:pt x="84437" y="12061"/>
                    <a:pt x="84462" y="11960"/>
                    <a:pt x="84437" y="11885"/>
                  </a:cubicBezTo>
                  <a:cubicBezTo>
                    <a:pt x="84361" y="11710"/>
                    <a:pt x="84286" y="11534"/>
                    <a:pt x="84186" y="11384"/>
                  </a:cubicBezTo>
                  <a:lnTo>
                    <a:pt x="84963" y="11033"/>
                  </a:lnTo>
                  <a:cubicBezTo>
                    <a:pt x="85063" y="10983"/>
                    <a:pt x="85088" y="10883"/>
                    <a:pt x="85063" y="10808"/>
                  </a:cubicBezTo>
                  <a:cubicBezTo>
                    <a:pt x="85027" y="10734"/>
                    <a:pt x="84963" y="10688"/>
                    <a:pt x="84892" y="10688"/>
                  </a:cubicBezTo>
                  <a:cubicBezTo>
                    <a:pt x="84866" y="10688"/>
                    <a:pt x="84839" y="10694"/>
                    <a:pt x="84813" y="10707"/>
                  </a:cubicBezTo>
                  <a:lnTo>
                    <a:pt x="84286" y="10958"/>
                  </a:lnTo>
                  <a:cubicBezTo>
                    <a:pt x="84762" y="9730"/>
                    <a:pt x="84988" y="8452"/>
                    <a:pt x="84888" y="7173"/>
                  </a:cubicBezTo>
                  <a:cubicBezTo>
                    <a:pt x="84888" y="7073"/>
                    <a:pt x="84863" y="6998"/>
                    <a:pt x="84863" y="6898"/>
                  </a:cubicBezTo>
                  <a:lnTo>
                    <a:pt x="84863" y="6898"/>
                  </a:lnTo>
                  <a:lnTo>
                    <a:pt x="85339" y="7324"/>
                  </a:lnTo>
                  <a:cubicBezTo>
                    <a:pt x="85389" y="7349"/>
                    <a:pt x="85414" y="7374"/>
                    <a:pt x="85464" y="7374"/>
                  </a:cubicBezTo>
                  <a:cubicBezTo>
                    <a:pt x="85514" y="7374"/>
                    <a:pt x="85564" y="7349"/>
                    <a:pt x="85590" y="7299"/>
                  </a:cubicBezTo>
                  <a:cubicBezTo>
                    <a:pt x="85665" y="7224"/>
                    <a:pt x="85665" y="7123"/>
                    <a:pt x="85590" y="7048"/>
                  </a:cubicBezTo>
                  <a:lnTo>
                    <a:pt x="84863" y="6422"/>
                  </a:lnTo>
                  <a:lnTo>
                    <a:pt x="85564" y="6196"/>
                  </a:lnTo>
                  <a:cubicBezTo>
                    <a:pt x="85665" y="6146"/>
                    <a:pt x="85715" y="6046"/>
                    <a:pt x="85665" y="5945"/>
                  </a:cubicBezTo>
                  <a:cubicBezTo>
                    <a:pt x="85644" y="5884"/>
                    <a:pt x="85573" y="5839"/>
                    <a:pt x="85492" y="5839"/>
                  </a:cubicBezTo>
                  <a:cubicBezTo>
                    <a:pt x="85475" y="5839"/>
                    <a:pt x="85457" y="5841"/>
                    <a:pt x="85439" y="5845"/>
                  </a:cubicBezTo>
                  <a:lnTo>
                    <a:pt x="84737" y="6096"/>
                  </a:lnTo>
                  <a:cubicBezTo>
                    <a:pt x="84462" y="4843"/>
                    <a:pt x="83910" y="3815"/>
                    <a:pt x="83083" y="3163"/>
                  </a:cubicBezTo>
                  <a:cubicBezTo>
                    <a:pt x="82482" y="2662"/>
                    <a:pt x="81730" y="2386"/>
                    <a:pt x="80953" y="2386"/>
                  </a:cubicBezTo>
                  <a:lnTo>
                    <a:pt x="80878" y="1960"/>
                  </a:lnTo>
                  <a:cubicBezTo>
                    <a:pt x="80853" y="1860"/>
                    <a:pt x="80777" y="1810"/>
                    <a:pt x="80677" y="1810"/>
                  </a:cubicBezTo>
                  <a:cubicBezTo>
                    <a:pt x="80577" y="1835"/>
                    <a:pt x="80502" y="1935"/>
                    <a:pt x="80527" y="2011"/>
                  </a:cubicBezTo>
                  <a:lnTo>
                    <a:pt x="80602" y="2412"/>
                  </a:lnTo>
                  <a:cubicBezTo>
                    <a:pt x="80527" y="2412"/>
                    <a:pt x="80477" y="2437"/>
                    <a:pt x="80402" y="2437"/>
                  </a:cubicBezTo>
                  <a:cubicBezTo>
                    <a:pt x="79324" y="2612"/>
                    <a:pt x="78747" y="3214"/>
                    <a:pt x="78397" y="3940"/>
                  </a:cubicBezTo>
                  <a:lnTo>
                    <a:pt x="77920" y="3539"/>
                  </a:lnTo>
                  <a:cubicBezTo>
                    <a:pt x="77887" y="3517"/>
                    <a:pt x="77843" y="3504"/>
                    <a:pt x="77800" y="3504"/>
                  </a:cubicBezTo>
                  <a:cubicBezTo>
                    <a:pt x="77748" y="3504"/>
                    <a:pt x="77697" y="3523"/>
                    <a:pt x="77670" y="3564"/>
                  </a:cubicBezTo>
                  <a:cubicBezTo>
                    <a:pt x="77595" y="3640"/>
                    <a:pt x="77620" y="3765"/>
                    <a:pt x="77695" y="3815"/>
                  </a:cubicBezTo>
                  <a:lnTo>
                    <a:pt x="78196" y="4241"/>
                  </a:lnTo>
                  <a:lnTo>
                    <a:pt x="77544" y="4517"/>
                  </a:lnTo>
                  <a:cubicBezTo>
                    <a:pt x="77469" y="4567"/>
                    <a:pt x="77419" y="4667"/>
                    <a:pt x="77469" y="4767"/>
                  </a:cubicBezTo>
                  <a:cubicBezTo>
                    <a:pt x="77494" y="4818"/>
                    <a:pt x="77544" y="4868"/>
                    <a:pt x="77620" y="4868"/>
                  </a:cubicBezTo>
                  <a:cubicBezTo>
                    <a:pt x="77645" y="4868"/>
                    <a:pt x="77670" y="4868"/>
                    <a:pt x="77695" y="4843"/>
                  </a:cubicBezTo>
                  <a:lnTo>
                    <a:pt x="78121" y="4667"/>
                  </a:lnTo>
                  <a:lnTo>
                    <a:pt x="78121" y="4667"/>
                  </a:lnTo>
                  <a:cubicBezTo>
                    <a:pt x="78096" y="4717"/>
                    <a:pt x="78096" y="4792"/>
                    <a:pt x="78071" y="4843"/>
                  </a:cubicBezTo>
                  <a:cubicBezTo>
                    <a:pt x="77720" y="6046"/>
                    <a:pt x="77645" y="7299"/>
                    <a:pt x="77820" y="8552"/>
                  </a:cubicBezTo>
                  <a:lnTo>
                    <a:pt x="76968" y="6622"/>
                  </a:lnTo>
                  <a:lnTo>
                    <a:pt x="74311" y="6622"/>
                  </a:lnTo>
                  <a:lnTo>
                    <a:pt x="77344" y="16898"/>
                  </a:lnTo>
                  <a:cubicBezTo>
                    <a:pt x="76371" y="17207"/>
                    <a:pt x="75360" y="17373"/>
                    <a:pt x="74364" y="17373"/>
                  </a:cubicBezTo>
                  <a:cubicBezTo>
                    <a:pt x="73743" y="17373"/>
                    <a:pt x="73128" y="17308"/>
                    <a:pt x="72532" y="17174"/>
                  </a:cubicBezTo>
                  <a:cubicBezTo>
                    <a:pt x="70953" y="16823"/>
                    <a:pt x="69474" y="16046"/>
                    <a:pt x="68221" y="14918"/>
                  </a:cubicBezTo>
                  <a:cubicBezTo>
                    <a:pt x="68321" y="14793"/>
                    <a:pt x="68447" y="14667"/>
                    <a:pt x="68547" y="14542"/>
                  </a:cubicBezTo>
                  <a:cubicBezTo>
                    <a:pt x="69023" y="14016"/>
                    <a:pt x="69399" y="13439"/>
                    <a:pt x="69725" y="12813"/>
                  </a:cubicBezTo>
                  <a:lnTo>
                    <a:pt x="69750" y="12938"/>
                  </a:lnTo>
                  <a:cubicBezTo>
                    <a:pt x="69775" y="13013"/>
                    <a:pt x="69850" y="13063"/>
                    <a:pt x="69925" y="13063"/>
                  </a:cubicBezTo>
                  <a:lnTo>
                    <a:pt x="69975" y="13063"/>
                  </a:lnTo>
                  <a:cubicBezTo>
                    <a:pt x="70076" y="13038"/>
                    <a:pt x="70126" y="12963"/>
                    <a:pt x="70101" y="12863"/>
                  </a:cubicBezTo>
                  <a:lnTo>
                    <a:pt x="69975" y="12286"/>
                  </a:lnTo>
                  <a:cubicBezTo>
                    <a:pt x="70000" y="12236"/>
                    <a:pt x="70026" y="12186"/>
                    <a:pt x="70051" y="12136"/>
                  </a:cubicBezTo>
                  <a:lnTo>
                    <a:pt x="70602" y="12311"/>
                  </a:lnTo>
                  <a:cubicBezTo>
                    <a:pt x="70627" y="12336"/>
                    <a:pt x="70652" y="12336"/>
                    <a:pt x="70652" y="12336"/>
                  </a:cubicBezTo>
                  <a:cubicBezTo>
                    <a:pt x="70727" y="12336"/>
                    <a:pt x="70802" y="12286"/>
                    <a:pt x="70828" y="12211"/>
                  </a:cubicBezTo>
                  <a:cubicBezTo>
                    <a:pt x="70853" y="12111"/>
                    <a:pt x="70802" y="12011"/>
                    <a:pt x="70727" y="11986"/>
                  </a:cubicBezTo>
                  <a:lnTo>
                    <a:pt x="70176" y="11785"/>
                  </a:lnTo>
                  <a:cubicBezTo>
                    <a:pt x="70652" y="10532"/>
                    <a:pt x="70853" y="9128"/>
                    <a:pt x="70752" y="7725"/>
                  </a:cubicBezTo>
                  <a:cubicBezTo>
                    <a:pt x="70702" y="6948"/>
                    <a:pt x="70552" y="6196"/>
                    <a:pt x="70326" y="5469"/>
                  </a:cubicBezTo>
                  <a:cubicBezTo>
                    <a:pt x="70552" y="5394"/>
                    <a:pt x="70777" y="5319"/>
                    <a:pt x="71003" y="5219"/>
                  </a:cubicBezTo>
                  <a:cubicBezTo>
                    <a:pt x="71078" y="5193"/>
                    <a:pt x="71128" y="5093"/>
                    <a:pt x="71078" y="4993"/>
                  </a:cubicBezTo>
                  <a:cubicBezTo>
                    <a:pt x="71059" y="4916"/>
                    <a:pt x="70996" y="4884"/>
                    <a:pt x="70923" y="4884"/>
                  </a:cubicBezTo>
                  <a:cubicBezTo>
                    <a:pt x="70900" y="4884"/>
                    <a:pt x="70876" y="4887"/>
                    <a:pt x="70853" y="4893"/>
                  </a:cubicBezTo>
                  <a:cubicBezTo>
                    <a:pt x="70652" y="4993"/>
                    <a:pt x="70427" y="5068"/>
                    <a:pt x="70226" y="5143"/>
                  </a:cubicBezTo>
                  <a:cubicBezTo>
                    <a:pt x="70226" y="5143"/>
                    <a:pt x="70226" y="5118"/>
                    <a:pt x="70226" y="5118"/>
                  </a:cubicBezTo>
                  <a:cubicBezTo>
                    <a:pt x="70326" y="4943"/>
                    <a:pt x="70427" y="4742"/>
                    <a:pt x="70552" y="4567"/>
                  </a:cubicBezTo>
                  <a:cubicBezTo>
                    <a:pt x="70602" y="4492"/>
                    <a:pt x="70577" y="4391"/>
                    <a:pt x="70502" y="4341"/>
                  </a:cubicBezTo>
                  <a:cubicBezTo>
                    <a:pt x="70470" y="4310"/>
                    <a:pt x="70430" y="4296"/>
                    <a:pt x="70390" y="4296"/>
                  </a:cubicBezTo>
                  <a:cubicBezTo>
                    <a:pt x="70335" y="4296"/>
                    <a:pt x="70280" y="4323"/>
                    <a:pt x="70251" y="4366"/>
                  </a:cubicBezTo>
                  <a:cubicBezTo>
                    <a:pt x="70176" y="4492"/>
                    <a:pt x="70101" y="4592"/>
                    <a:pt x="70051" y="4717"/>
                  </a:cubicBezTo>
                  <a:cubicBezTo>
                    <a:pt x="69549" y="3514"/>
                    <a:pt x="68823" y="2462"/>
                    <a:pt x="67845" y="1635"/>
                  </a:cubicBezTo>
                  <a:cubicBezTo>
                    <a:pt x="67469" y="1309"/>
                    <a:pt x="67018" y="1083"/>
                    <a:pt x="66592" y="1058"/>
                  </a:cubicBezTo>
                  <a:cubicBezTo>
                    <a:pt x="66518" y="1051"/>
                    <a:pt x="66447" y="1047"/>
                    <a:pt x="66378" y="1047"/>
                  </a:cubicBezTo>
                  <a:cubicBezTo>
                    <a:pt x="65981" y="1047"/>
                    <a:pt x="65670" y="1167"/>
                    <a:pt x="65414" y="1359"/>
                  </a:cubicBezTo>
                  <a:cubicBezTo>
                    <a:pt x="65439" y="1234"/>
                    <a:pt x="65464" y="1108"/>
                    <a:pt x="65489" y="958"/>
                  </a:cubicBezTo>
                  <a:cubicBezTo>
                    <a:pt x="65514" y="858"/>
                    <a:pt x="65439" y="782"/>
                    <a:pt x="65339" y="757"/>
                  </a:cubicBezTo>
                  <a:cubicBezTo>
                    <a:pt x="65322" y="753"/>
                    <a:pt x="65305" y="751"/>
                    <a:pt x="65290" y="751"/>
                  </a:cubicBezTo>
                  <a:cubicBezTo>
                    <a:pt x="65214" y="751"/>
                    <a:pt x="65159" y="800"/>
                    <a:pt x="65138" y="883"/>
                  </a:cubicBezTo>
                  <a:cubicBezTo>
                    <a:pt x="65088" y="1083"/>
                    <a:pt x="65063" y="1284"/>
                    <a:pt x="65013" y="1484"/>
                  </a:cubicBezTo>
                  <a:cubicBezTo>
                    <a:pt x="64938" y="1459"/>
                    <a:pt x="64863" y="1409"/>
                    <a:pt x="64787" y="1359"/>
                  </a:cubicBezTo>
                  <a:cubicBezTo>
                    <a:pt x="64752" y="1341"/>
                    <a:pt x="64716" y="1333"/>
                    <a:pt x="64683" y="1333"/>
                  </a:cubicBezTo>
                  <a:cubicBezTo>
                    <a:pt x="64622" y="1333"/>
                    <a:pt x="64569" y="1360"/>
                    <a:pt x="64537" y="1409"/>
                  </a:cubicBezTo>
                  <a:cubicBezTo>
                    <a:pt x="64487" y="1484"/>
                    <a:pt x="64512" y="1610"/>
                    <a:pt x="64587" y="1660"/>
                  </a:cubicBezTo>
                  <a:cubicBezTo>
                    <a:pt x="64712" y="1735"/>
                    <a:pt x="64812" y="1785"/>
                    <a:pt x="64938" y="1860"/>
                  </a:cubicBezTo>
                  <a:cubicBezTo>
                    <a:pt x="64662" y="2261"/>
                    <a:pt x="64537" y="2687"/>
                    <a:pt x="64462" y="2913"/>
                  </a:cubicBezTo>
                  <a:cubicBezTo>
                    <a:pt x="63760" y="5068"/>
                    <a:pt x="63785" y="7474"/>
                    <a:pt x="64512" y="9730"/>
                  </a:cubicBezTo>
                  <a:cubicBezTo>
                    <a:pt x="64336" y="9780"/>
                    <a:pt x="64161" y="9830"/>
                    <a:pt x="63985" y="9855"/>
                  </a:cubicBezTo>
                  <a:cubicBezTo>
                    <a:pt x="63885" y="9880"/>
                    <a:pt x="63835" y="9980"/>
                    <a:pt x="63835" y="10056"/>
                  </a:cubicBezTo>
                  <a:cubicBezTo>
                    <a:pt x="63860" y="10156"/>
                    <a:pt x="63935" y="10206"/>
                    <a:pt x="64010" y="10206"/>
                  </a:cubicBezTo>
                  <a:lnTo>
                    <a:pt x="64061" y="10206"/>
                  </a:lnTo>
                  <a:cubicBezTo>
                    <a:pt x="64236" y="10181"/>
                    <a:pt x="64437" y="10131"/>
                    <a:pt x="64612" y="10081"/>
                  </a:cubicBezTo>
                  <a:cubicBezTo>
                    <a:pt x="64687" y="10256"/>
                    <a:pt x="64737" y="10407"/>
                    <a:pt x="64812" y="10582"/>
                  </a:cubicBezTo>
                  <a:lnTo>
                    <a:pt x="64211" y="10958"/>
                  </a:lnTo>
                  <a:cubicBezTo>
                    <a:pt x="64111" y="11008"/>
                    <a:pt x="64086" y="11108"/>
                    <a:pt x="64136" y="11184"/>
                  </a:cubicBezTo>
                  <a:cubicBezTo>
                    <a:pt x="64186" y="11259"/>
                    <a:pt x="64236" y="11284"/>
                    <a:pt x="64286" y="11284"/>
                  </a:cubicBezTo>
                  <a:cubicBezTo>
                    <a:pt x="64336" y="11284"/>
                    <a:pt x="64361" y="11259"/>
                    <a:pt x="64386" y="11259"/>
                  </a:cubicBezTo>
                  <a:lnTo>
                    <a:pt x="64938" y="10908"/>
                  </a:lnTo>
                  <a:cubicBezTo>
                    <a:pt x="65138" y="11334"/>
                    <a:pt x="65339" y="11760"/>
                    <a:pt x="65564" y="12186"/>
                  </a:cubicBezTo>
                  <a:cubicBezTo>
                    <a:pt x="66166" y="13214"/>
                    <a:pt x="66893" y="14141"/>
                    <a:pt x="67695" y="14918"/>
                  </a:cubicBezTo>
                  <a:cubicBezTo>
                    <a:pt x="67168" y="15394"/>
                    <a:pt x="66592" y="15795"/>
                    <a:pt x="65965" y="16146"/>
                  </a:cubicBezTo>
                  <a:lnTo>
                    <a:pt x="65665" y="15945"/>
                  </a:lnTo>
                  <a:cubicBezTo>
                    <a:pt x="65665" y="15895"/>
                    <a:pt x="65640" y="15870"/>
                    <a:pt x="65614" y="15845"/>
                  </a:cubicBezTo>
                  <a:cubicBezTo>
                    <a:pt x="65577" y="15789"/>
                    <a:pt x="65525" y="15761"/>
                    <a:pt x="65459" y="15761"/>
                  </a:cubicBezTo>
                  <a:cubicBezTo>
                    <a:pt x="65437" y="15761"/>
                    <a:pt x="65414" y="15764"/>
                    <a:pt x="65389" y="15770"/>
                  </a:cubicBezTo>
                  <a:cubicBezTo>
                    <a:pt x="65339" y="15795"/>
                    <a:pt x="65264" y="15870"/>
                    <a:pt x="65264" y="15945"/>
                  </a:cubicBezTo>
                  <a:cubicBezTo>
                    <a:pt x="65239" y="15996"/>
                    <a:pt x="65264" y="16121"/>
                    <a:pt x="65389" y="16196"/>
                  </a:cubicBezTo>
                  <a:lnTo>
                    <a:pt x="65614" y="16321"/>
                  </a:lnTo>
                  <a:cubicBezTo>
                    <a:pt x="64230" y="17002"/>
                    <a:pt x="62670" y="17358"/>
                    <a:pt x="61112" y="17358"/>
                  </a:cubicBezTo>
                  <a:cubicBezTo>
                    <a:pt x="59398" y="17358"/>
                    <a:pt x="57686" y="16927"/>
                    <a:pt x="56216" y="16021"/>
                  </a:cubicBezTo>
                  <a:cubicBezTo>
                    <a:pt x="56091" y="15970"/>
                    <a:pt x="55990" y="15895"/>
                    <a:pt x="55890" y="15820"/>
                  </a:cubicBezTo>
                  <a:cubicBezTo>
                    <a:pt x="56742" y="15018"/>
                    <a:pt x="57494" y="14091"/>
                    <a:pt x="58146" y="13063"/>
                  </a:cubicBezTo>
                  <a:cubicBezTo>
                    <a:pt x="58447" y="12587"/>
                    <a:pt x="58697" y="12086"/>
                    <a:pt x="58923" y="11610"/>
                  </a:cubicBezTo>
                  <a:lnTo>
                    <a:pt x="58998" y="11760"/>
                  </a:lnTo>
                  <a:cubicBezTo>
                    <a:pt x="59023" y="11835"/>
                    <a:pt x="59098" y="11860"/>
                    <a:pt x="59173" y="11860"/>
                  </a:cubicBezTo>
                  <a:lnTo>
                    <a:pt x="59249" y="11860"/>
                  </a:lnTo>
                  <a:cubicBezTo>
                    <a:pt x="59324" y="11810"/>
                    <a:pt x="59374" y="11710"/>
                    <a:pt x="59324" y="11610"/>
                  </a:cubicBezTo>
                  <a:lnTo>
                    <a:pt x="59123" y="11209"/>
                  </a:lnTo>
                  <a:lnTo>
                    <a:pt x="60000" y="11083"/>
                  </a:lnTo>
                  <a:cubicBezTo>
                    <a:pt x="60101" y="11083"/>
                    <a:pt x="60151" y="10983"/>
                    <a:pt x="60151" y="10883"/>
                  </a:cubicBezTo>
                  <a:cubicBezTo>
                    <a:pt x="60129" y="10796"/>
                    <a:pt x="60051" y="10728"/>
                    <a:pt x="59981" y="10728"/>
                  </a:cubicBezTo>
                  <a:cubicBezTo>
                    <a:pt x="59971" y="10728"/>
                    <a:pt x="59960" y="10729"/>
                    <a:pt x="59950" y="10732"/>
                  </a:cubicBezTo>
                  <a:lnTo>
                    <a:pt x="59223" y="10833"/>
                  </a:lnTo>
                  <a:cubicBezTo>
                    <a:pt x="60076" y="8552"/>
                    <a:pt x="60151" y="6171"/>
                    <a:pt x="59474" y="3990"/>
                  </a:cubicBezTo>
                  <a:lnTo>
                    <a:pt x="59474" y="3990"/>
                  </a:lnTo>
                  <a:lnTo>
                    <a:pt x="60151" y="4341"/>
                  </a:lnTo>
                  <a:cubicBezTo>
                    <a:pt x="60176" y="4366"/>
                    <a:pt x="60201" y="4366"/>
                    <a:pt x="60226" y="4366"/>
                  </a:cubicBezTo>
                  <a:cubicBezTo>
                    <a:pt x="60301" y="4366"/>
                    <a:pt x="60351" y="4341"/>
                    <a:pt x="60401" y="4266"/>
                  </a:cubicBezTo>
                  <a:cubicBezTo>
                    <a:pt x="60426" y="4191"/>
                    <a:pt x="60401" y="4091"/>
                    <a:pt x="60326" y="4041"/>
                  </a:cubicBezTo>
                  <a:lnTo>
                    <a:pt x="59524" y="3640"/>
                  </a:lnTo>
                  <a:lnTo>
                    <a:pt x="59975" y="3138"/>
                  </a:lnTo>
                  <a:cubicBezTo>
                    <a:pt x="60051" y="3063"/>
                    <a:pt x="60051" y="2938"/>
                    <a:pt x="59975" y="2888"/>
                  </a:cubicBezTo>
                  <a:cubicBezTo>
                    <a:pt x="59938" y="2850"/>
                    <a:pt x="59888" y="2831"/>
                    <a:pt x="59841" y="2831"/>
                  </a:cubicBezTo>
                  <a:cubicBezTo>
                    <a:pt x="59794" y="2831"/>
                    <a:pt x="59750" y="2850"/>
                    <a:pt x="59725" y="2888"/>
                  </a:cubicBezTo>
                  <a:lnTo>
                    <a:pt x="59249" y="3414"/>
                  </a:lnTo>
                  <a:cubicBezTo>
                    <a:pt x="59123" y="3088"/>
                    <a:pt x="58973" y="2762"/>
                    <a:pt x="58822" y="2462"/>
                  </a:cubicBezTo>
                  <a:cubicBezTo>
                    <a:pt x="58472" y="1810"/>
                    <a:pt x="57970" y="1259"/>
                    <a:pt x="57394" y="908"/>
                  </a:cubicBezTo>
                  <a:cubicBezTo>
                    <a:pt x="57569" y="858"/>
                    <a:pt x="57745" y="833"/>
                    <a:pt x="57895" y="833"/>
                  </a:cubicBezTo>
                  <a:cubicBezTo>
                    <a:pt x="57995" y="808"/>
                    <a:pt x="58071" y="732"/>
                    <a:pt x="58071" y="632"/>
                  </a:cubicBezTo>
                  <a:cubicBezTo>
                    <a:pt x="58071" y="532"/>
                    <a:pt x="57970" y="457"/>
                    <a:pt x="57870" y="457"/>
                  </a:cubicBezTo>
                  <a:cubicBezTo>
                    <a:pt x="57569" y="482"/>
                    <a:pt x="57269" y="557"/>
                    <a:pt x="56968" y="632"/>
                  </a:cubicBezTo>
                  <a:cubicBezTo>
                    <a:pt x="56968" y="482"/>
                    <a:pt x="56943" y="356"/>
                    <a:pt x="56918" y="206"/>
                  </a:cubicBezTo>
                  <a:cubicBezTo>
                    <a:pt x="56868" y="31"/>
                    <a:pt x="56742" y="5"/>
                    <a:pt x="56692" y="5"/>
                  </a:cubicBezTo>
                  <a:cubicBezTo>
                    <a:pt x="56682" y="2"/>
                    <a:pt x="56672" y="1"/>
                    <a:pt x="56662" y="1"/>
                  </a:cubicBezTo>
                  <a:close/>
                </a:path>
              </a:pathLst>
            </a:custGeom>
            <a:solidFill>
              <a:srgbClr val="CF8000">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7"/>
            <p:cNvSpPr/>
            <p:nvPr/>
          </p:nvSpPr>
          <p:spPr>
            <a:xfrm>
              <a:off x="5540250" y="2511925"/>
              <a:ext cx="623475" cy="622850"/>
            </a:xfrm>
            <a:custGeom>
              <a:avLst/>
              <a:gdLst/>
              <a:ahLst/>
              <a:cxnLst/>
              <a:rect l="l" t="t" r="r" b="b"/>
              <a:pathLst>
                <a:path w="24939" h="24914" extrusionOk="0">
                  <a:moveTo>
                    <a:pt x="24938" y="1"/>
                  </a:moveTo>
                  <a:lnTo>
                    <a:pt x="1" y="24913"/>
                  </a:lnTo>
                  <a:lnTo>
                    <a:pt x="1054" y="24913"/>
                  </a:lnTo>
                  <a:lnTo>
                    <a:pt x="24938" y="1028"/>
                  </a:lnTo>
                  <a:lnTo>
                    <a:pt x="24938" y="1"/>
                  </a:lnTo>
                  <a:close/>
                </a:path>
              </a:pathLst>
            </a:custGeom>
            <a:solidFill>
              <a:srgbClr val="CF8000">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7"/>
            <p:cNvSpPr/>
            <p:nvPr/>
          </p:nvSpPr>
          <p:spPr>
            <a:xfrm>
              <a:off x="1457525" y="2788875"/>
              <a:ext cx="345900" cy="345900"/>
            </a:xfrm>
            <a:custGeom>
              <a:avLst/>
              <a:gdLst/>
              <a:ahLst/>
              <a:cxnLst/>
              <a:rect l="l" t="t" r="r" b="b"/>
              <a:pathLst>
                <a:path w="13836" h="13836" extrusionOk="0">
                  <a:moveTo>
                    <a:pt x="1" y="1"/>
                  </a:moveTo>
                  <a:lnTo>
                    <a:pt x="1" y="1028"/>
                  </a:lnTo>
                  <a:lnTo>
                    <a:pt x="12808" y="13835"/>
                  </a:lnTo>
                  <a:lnTo>
                    <a:pt x="13835" y="13835"/>
                  </a:lnTo>
                  <a:lnTo>
                    <a:pt x="1" y="1"/>
                  </a:lnTo>
                  <a:close/>
                </a:path>
              </a:pathLst>
            </a:custGeom>
            <a:solidFill>
              <a:srgbClr val="CF8000">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17"/>
          <p:cNvGrpSpPr/>
          <p:nvPr/>
        </p:nvGrpSpPr>
        <p:grpSpPr>
          <a:xfrm>
            <a:off x="-234378" y="4343426"/>
            <a:ext cx="9871866" cy="1204461"/>
            <a:chOff x="4270225" y="4546400"/>
            <a:chExt cx="2660450" cy="324600"/>
          </a:xfrm>
        </p:grpSpPr>
        <p:sp>
          <p:nvSpPr>
            <p:cNvPr id="1180" name="Google Shape;1180;p17"/>
            <p:cNvSpPr/>
            <p:nvPr/>
          </p:nvSpPr>
          <p:spPr>
            <a:xfrm>
              <a:off x="4270225" y="4648525"/>
              <a:ext cx="2660450" cy="222475"/>
            </a:xfrm>
            <a:custGeom>
              <a:avLst/>
              <a:gdLst/>
              <a:ahLst/>
              <a:cxnLst/>
              <a:rect l="l" t="t" r="r" b="b"/>
              <a:pathLst>
                <a:path w="106418" h="8899" extrusionOk="0">
                  <a:moveTo>
                    <a:pt x="1" y="1"/>
                  </a:moveTo>
                  <a:lnTo>
                    <a:pt x="1" y="8898"/>
                  </a:lnTo>
                  <a:lnTo>
                    <a:pt x="106417" y="8898"/>
                  </a:lnTo>
                  <a:lnTo>
                    <a:pt x="1064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7"/>
            <p:cNvSpPr/>
            <p:nvPr/>
          </p:nvSpPr>
          <p:spPr>
            <a:xfrm>
              <a:off x="4363575" y="4618250"/>
              <a:ext cx="63950" cy="38450"/>
            </a:xfrm>
            <a:custGeom>
              <a:avLst/>
              <a:gdLst/>
              <a:ahLst/>
              <a:cxnLst/>
              <a:rect l="l" t="t" r="r" b="b"/>
              <a:pathLst>
                <a:path w="2558" h="1538" extrusionOk="0">
                  <a:moveTo>
                    <a:pt x="404" y="0"/>
                  </a:moveTo>
                  <a:cubicBezTo>
                    <a:pt x="276" y="0"/>
                    <a:pt x="142" y="11"/>
                    <a:pt x="1" y="34"/>
                  </a:cubicBezTo>
                  <a:cubicBezTo>
                    <a:pt x="1" y="34"/>
                    <a:pt x="1580" y="159"/>
                    <a:pt x="1931" y="1538"/>
                  </a:cubicBezTo>
                  <a:lnTo>
                    <a:pt x="2557" y="1538"/>
                  </a:lnTo>
                  <a:cubicBezTo>
                    <a:pt x="2557" y="1538"/>
                    <a:pt x="1938" y="0"/>
                    <a:pt x="4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7"/>
            <p:cNvSpPr/>
            <p:nvPr/>
          </p:nvSpPr>
          <p:spPr>
            <a:xfrm>
              <a:off x="4411825" y="4602850"/>
              <a:ext cx="72100" cy="53850"/>
            </a:xfrm>
            <a:custGeom>
              <a:avLst/>
              <a:gdLst/>
              <a:ahLst/>
              <a:cxnLst/>
              <a:rect l="l" t="t" r="r" b="b"/>
              <a:pathLst>
                <a:path w="2884" h="2154" extrusionOk="0">
                  <a:moveTo>
                    <a:pt x="1920" y="1"/>
                  </a:moveTo>
                  <a:cubicBezTo>
                    <a:pt x="1137" y="1"/>
                    <a:pt x="529" y="879"/>
                    <a:pt x="1" y="2154"/>
                  </a:cubicBezTo>
                  <a:lnTo>
                    <a:pt x="803" y="2154"/>
                  </a:lnTo>
                  <a:cubicBezTo>
                    <a:pt x="803" y="2154"/>
                    <a:pt x="1101" y="236"/>
                    <a:pt x="2258" y="236"/>
                  </a:cubicBezTo>
                  <a:cubicBezTo>
                    <a:pt x="2444" y="236"/>
                    <a:pt x="2651" y="285"/>
                    <a:pt x="2883" y="399"/>
                  </a:cubicBezTo>
                  <a:cubicBezTo>
                    <a:pt x="2534" y="125"/>
                    <a:pt x="2214" y="1"/>
                    <a:pt x="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7"/>
            <p:cNvSpPr/>
            <p:nvPr/>
          </p:nvSpPr>
          <p:spPr>
            <a:xfrm>
              <a:off x="4388650" y="4575225"/>
              <a:ext cx="40750" cy="81475"/>
            </a:xfrm>
            <a:custGeom>
              <a:avLst/>
              <a:gdLst/>
              <a:ahLst/>
              <a:cxnLst/>
              <a:rect l="l" t="t" r="r" b="b"/>
              <a:pathLst>
                <a:path w="1630" h="3259" extrusionOk="0">
                  <a:moveTo>
                    <a:pt x="1" y="0"/>
                  </a:moveTo>
                  <a:cubicBezTo>
                    <a:pt x="1" y="1"/>
                    <a:pt x="1078" y="2808"/>
                    <a:pt x="1028" y="3259"/>
                  </a:cubicBezTo>
                  <a:lnTo>
                    <a:pt x="1630" y="3259"/>
                  </a:lnTo>
                  <a:cubicBezTo>
                    <a:pt x="1630" y="3259"/>
                    <a:pt x="1554" y="928"/>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7"/>
            <p:cNvSpPr/>
            <p:nvPr/>
          </p:nvSpPr>
          <p:spPr>
            <a:xfrm>
              <a:off x="5052200" y="4626575"/>
              <a:ext cx="29450" cy="30125"/>
            </a:xfrm>
            <a:custGeom>
              <a:avLst/>
              <a:gdLst/>
              <a:ahLst/>
              <a:cxnLst/>
              <a:rect l="l" t="t" r="r" b="b"/>
              <a:pathLst>
                <a:path w="1178" h="1205" extrusionOk="0">
                  <a:moveTo>
                    <a:pt x="58" y="0"/>
                  </a:moveTo>
                  <a:cubicBezTo>
                    <a:pt x="39" y="0"/>
                    <a:pt x="20" y="1"/>
                    <a:pt x="0" y="2"/>
                  </a:cubicBezTo>
                  <a:cubicBezTo>
                    <a:pt x="0" y="2"/>
                    <a:pt x="802" y="227"/>
                    <a:pt x="852" y="1155"/>
                  </a:cubicBezTo>
                  <a:lnTo>
                    <a:pt x="1178" y="1205"/>
                  </a:lnTo>
                  <a:cubicBezTo>
                    <a:pt x="1178" y="1205"/>
                    <a:pt x="1009" y="0"/>
                    <a:pt x="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7"/>
            <p:cNvSpPr/>
            <p:nvPr/>
          </p:nvSpPr>
          <p:spPr>
            <a:xfrm>
              <a:off x="5073500" y="4624350"/>
              <a:ext cx="42625" cy="32975"/>
            </a:xfrm>
            <a:custGeom>
              <a:avLst/>
              <a:gdLst/>
              <a:ahLst/>
              <a:cxnLst/>
              <a:rect l="l" t="t" r="r" b="b"/>
              <a:pathLst>
                <a:path w="1705" h="1319" extrusionOk="0">
                  <a:moveTo>
                    <a:pt x="1163" y="0"/>
                  </a:moveTo>
                  <a:cubicBezTo>
                    <a:pt x="769" y="0"/>
                    <a:pt x="379" y="504"/>
                    <a:pt x="0" y="1244"/>
                  </a:cubicBezTo>
                  <a:lnTo>
                    <a:pt x="401" y="1319"/>
                  </a:lnTo>
                  <a:cubicBezTo>
                    <a:pt x="401" y="1319"/>
                    <a:pt x="747" y="179"/>
                    <a:pt x="1323" y="179"/>
                  </a:cubicBezTo>
                  <a:cubicBezTo>
                    <a:pt x="1441" y="179"/>
                    <a:pt x="1568" y="226"/>
                    <a:pt x="1704" y="341"/>
                  </a:cubicBezTo>
                  <a:cubicBezTo>
                    <a:pt x="1524" y="105"/>
                    <a:pt x="1343" y="0"/>
                    <a:pt x="11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7"/>
            <p:cNvSpPr/>
            <p:nvPr/>
          </p:nvSpPr>
          <p:spPr>
            <a:xfrm>
              <a:off x="5070350" y="4600275"/>
              <a:ext cx="17575" cy="57050"/>
            </a:xfrm>
            <a:custGeom>
              <a:avLst/>
              <a:gdLst/>
              <a:ahLst/>
              <a:cxnLst/>
              <a:rect l="l" t="t" r="r" b="b"/>
              <a:pathLst>
                <a:path w="703" h="2282" extrusionOk="0">
                  <a:moveTo>
                    <a:pt x="1" y="1"/>
                  </a:moveTo>
                  <a:cubicBezTo>
                    <a:pt x="1" y="1"/>
                    <a:pt x="251" y="1906"/>
                    <a:pt x="176" y="2232"/>
                  </a:cubicBezTo>
                  <a:lnTo>
                    <a:pt x="477" y="2282"/>
                  </a:lnTo>
                  <a:cubicBezTo>
                    <a:pt x="477" y="2282"/>
                    <a:pt x="703" y="728"/>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7"/>
            <p:cNvSpPr/>
            <p:nvPr/>
          </p:nvSpPr>
          <p:spPr>
            <a:xfrm>
              <a:off x="6419375" y="4609675"/>
              <a:ext cx="48250" cy="56425"/>
            </a:xfrm>
            <a:custGeom>
              <a:avLst/>
              <a:gdLst/>
              <a:ahLst/>
              <a:cxnLst/>
              <a:rect l="l" t="t" r="r" b="b"/>
              <a:pathLst>
                <a:path w="1930" h="2257" extrusionOk="0">
                  <a:moveTo>
                    <a:pt x="1930" y="1"/>
                  </a:moveTo>
                  <a:lnTo>
                    <a:pt x="1930" y="1"/>
                  </a:lnTo>
                  <a:cubicBezTo>
                    <a:pt x="75" y="302"/>
                    <a:pt x="0" y="2257"/>
                    <a:pt x="0" y="2257"/>
                  </a:cubicBezTo>
                  <a:lnTo>
                    <a:pt x="576" y="2056"/>
                  </a:lnTo>
                  <a:cubicBezTo>
                    <a:pt x="476" y="628"/>
                    <a:pt x="1930" y="1"/>
                    <a:pt x="19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7"/>
            <p:cNvSpPr/>
            <p:nvPr/>
          </p:nvSpPr>
          <p:spPr>
            <a:xfrm>
              <a:off x="6351700" y="4623750"/>
              <a:ext cx="82100" cy="43600"/>
            </a:xfrm>
            <a:custGeom>
              <a:avLst/>
              <a:gdLst/>
              <a:ahLst/>
              <a:cxnLst/>
              <a:rect l="l" t="t" r="r" b="b"/>
              <a:pathLst>
                <a:path w="3284" h="1744" extrusionOk="0">
                  <a:moveTo>
                    <a:pt x="1124" y="1"/>
                  </a:moveTo>
                  <a:cubicBezTo>
                    <a:pt x="721" y="1"/>
                    <a:pt x="344" y="225"/>
                    <a:pt x="0" y="741"/>
                  </a:cubicBezTo>
                  <a:cubicBezTo>
                    <a:pt x="295" y="447"/>
                    <a:pt x="583" y="332"/>
                    <a:pt x="854" y="332"/>
                  </a:cubicBezTo>
                  <a:cubicBezTo>
                    <a:pt x="1803" y="332"/>
                    <a:pt x="2532" y="1744"/>
                    <a:pt x="2532" y="1744"/>
                  </a:cubicBezTo>
                  <a:lnTo>
                    <a:pt x="3283" y="1493"/>
                  </a:lnTo>
                  <a:cubicBezTo>
                    <a:pt x="2508" y="593"/>
                    <a:pt x="1780" y="1"/>
                    <a:pt x="1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7"/>
            <p:cNvSpPr/>
            <p:nvPr/>
          </p:nvSpPr>
          <p:spPr>
            <a:xfrm>
              <a:off x="6399950" y="4576475"/>
              <a:ext cx="31975" cy="90250"/>
            </a:xfrm>
            <a:custGeom>
              <a:avLst/>
              <a:gdLst/>
              <a:ahLst/>
              <a:cxnLst/>
              <a:rect l="l" t="t" r="r" b="b"/>
              <a:pathLst>
                <a:path w="1279" h="3610" extrusionOk="0">
                  <a:moveTo>
                    <a:pt x="1178" y="1"/>
                  </a:moveTo>
                  <a:lnTo>
                    <a:pt x="1178" y="1"/>
                  </a:lnTo>
                  <a:cubicBezTo>
                    <a:pt x="0" y="1354"/>
                    <a:pt x="702" y="3610"/>
                    <a:pt x="702" y="3610"/>
                  </a:cubicBezTo>
                  <a:lnTo>
                    <a:pt x="1278" y="3409"/>
                  </a:lnTo>
                  <a:cubicBezTo>
                    <a:pt x="1078" y="2983"/>
                    <a:pt x="1178" y="1"/>
                    <a:pt x="11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7"/>
            <p:cNvSpPr/>
            <p:nvPr/>
          </p:nvSpPr>
          <p:spPr>
            <a:xfrm>
              <a:off x="5491425" y="4624625"/>
              <a:ext cx="59525" cy="44600"/>
            </a:xfrm>
            <a:custGeom>
              <a:avLst/>
              <a:gdLst/>
              <a:ahLst/>
              <a:cxnLst/>
              <a:rect l="l" t="t" r="r" b="b"/>
              <a:pathLst>
                <a:path w="2381" h="1784" extrusionOk="0">
                  <a:moveTo>
                    <a:pt x="2237" y="1"/>
                  </a:moveTo>
                  <a:cubicBezTo>
                    <a:pt x="476" y="1"/>
                    <a:pt x="0" y="1784"/>
                    <a:pt x="0" y="1784"/>
                  </a:cubicBezTo>
                  <a:lnTo>
                    <a:pt x="627" y="1734"/>
                  </a:lnTo>
                  <a:cubicBezTo>
                    <a:pt x="827" y="305"/>
                    <a:pt x="2381" y="4"/>
                    <a:pt x="2381" y="4"/>
                  </a:cubicBezTo>
                  <a:cubicBezTo>
                    <a:pt x="2332" y="2"/>
                    <a:pt x="2284" y="1"/>
                    <a:pt x="22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7"/>
            <p:cNvSpPr/>
            <p:nvPr/>
          </p:nvSpPr>
          <p:spPr>
            <a:xfrm>
              <a:off x="5430625" y="4619300"/>
              <a:ext cx="76475" cy="50550"/>
            </a:xfrm>
            <a:custGeom>
              <a:avLst/>
              <a:gdLst/>
              <a:ahLst/>
              <a:cxnLst/>
              <a:rect l="l" t="t" r="r" b="b"/>
              <a:pathLst>
                <a:path w="3059" h="2022" extrusionOk="0">
                  <a:moveTo>
                    <a:pt x="1028" y="0"/>
                  </a:moveTo>
                  <a:cubicBezTo>
                    <a:pt x="700" y="0"/>
                    <a:pt x="359" y="160"/>
                    <a:pt x="1" y="518"/>
                  </a:cubicBezTo>
                  <a:cubicBezTo>
                    <a:pt x="267" y="345"/>
                    <a:pt x="508" y="273"/>
                    <a:pt x="724" y="273"/>
                  </a:cubicBezTo>
                  <a:cubicBezTo>
                    <a:pt x="1789" y="273"/>
                    <a:pt x="2257" y="2022"/>
                    <a:pt x="2257" y="2022"/>
                  </a:cubicBezTo>
                  <a:lnTo>
                    <a:pt x="3059" y="1947"/>
                  </a:lnTo>
                  <a:cubicBezTo>
                    <a:pt x="2419" y="789"/>
                    <a:pt x="1756" y="0"/>
                    <a:pt x="10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7"/>
            <p:cNvSpPr/>
            <p:nvPr/>
          </p:nvSpPr>
          <p:spPr>
            <a:xfrm>
              <a:off x="5485150" y="4584000"/>
              <a:ext cx="35725" cy="85850"/>
            </a:xfrm>
            <a:custGeom>
              <a:avLst/>
              <a:gdLst/>
              <a:ahLst/>
              <a:cxnLst/>
              <a:rect l="l" t="t" r="r" b="b"/>
              <a:pathLst>
                <a:path w="1429" h="3434" extrusionOk="0">
                  <a:moveTo>
                    <a:pt x="1429" y="0"/>
                  </a:moveTo>
                  <a:cubicBezTo>
                    <a:pt x="0" y="1103"/>
                    <a:pt x="176" y="3434"/>
                    <a:pt x="176" y="3434"/>
                  </a:cubicBezTo>
                  <a:lnTo>
                    <a:pt x="777" y="3359"/>
                  </a:lnTo>
                  <a:cubicBezTo>
                    <a:pt x="677" y="2908"/>
                    <a:pt x="1429" y="1"/>
                    <a:pt x="14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7"/>
            <p:cNvSpPr/>
            <p:nvPr/>
          </p:nvSpPr>
          <p:spPr>
            <a:xfrm>
              <a:off x="6180025" y="4626575"/>
              <a:ext cx="29450" cy="30125"/>
            </a:xfrm>
            <a:custGeom>
              <a:avLst/>
              <a:gdLst/>
              <a:ahLst/>
              <a:cxnLst/>
              <a:rect l="l" t="t" r="r" b="b"/>
              <a:pathLst>
                <a:path w="1178" h="1205" extrusionOk="0">
                  <a:moveTo>
                    <a:pt x="1120" y="0"/>
                  </a:moveTo>
                  <a:cubicBezTo>
                    <a:pt x="169" y="0"/>
                    <a:pt x="0" y="1205"/>
                    <a:pt x="0" y="1205"/>
                  </a:cubicBezTo>
                  <a:lnTo>
                    <a:pt x="326" y="1155"/>
                  </a:lnTo>
                  <a:cubicBezTo>
                    <a:pt x="376" y="227"/>
                    <a:pt x="1178" y="2"/>
                    <a:pt x="1178" y="2"/>
                  </a:cubicBezTo>
                  <a:cubicBezTo>
                    <a:pt x="1158" y="1"/>
                    <a:pt x="1139" y="0"/>
                    <a:pt x="1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7"/>
            <p:cNvSpPr/>
            <p:nvPr/>
          </p:nvSpPr>
          <p:spPr>
            <a:xfrm>
              <a:off x="6145550" y="4624350"/>
              <a:ext cx="42625" cy="32975"/>
            </a:xfrm>
            <a:custGeom>
              <a:avLst/>
              <a:gdLst/>
              <a:ahLst/>
              <a:cxnLst/>
              <a:rect l="l" t="t" r="r" b="b"/>
              <a:pathLst>
                <a:path w="1705" h="1319" extrusionOk="0">
                  <a:moveTo>
                    <a:pt x="537" y="0"/>
                  </a:moveTo>
                  <a:cubicBezTo>
                    <a:pt x="360" y="0"/>
                    <a:pt x="181" y="105"/>
                    <a:pt x="1" y="341"/>
                  </a:cubicBezTo>
                  <a:cubicBezTo>
                    <a:pt x="137" y="226"/>
                    <a:pt x="264" y="179"/>
                    <a:pt x="380" y="179"/>
                  </a:cubicBezTo>
                  <a:cubicBezTo>
                    <a:pt x="951" y="179"/>
                    <a:pt x="1279" y="1319"/>
                    <a:pt x="1279" y="1319"/>
                  </a:cubicBezTo>
                  <a:lnTo>
                    <a:pt x="1705" y="1244"/>
                  </a:lnTo>
                  <a:cubicBezTo>
                    <a:pt x="1309" y="504"/>
                    <a:pt x="925" y="0"/>
                    <a:pt x="5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7"/>
            <p:cNvSpPr/>
            <p:nvPr/>
          </p:nvSpPr>
          <p:spPr>
            <a:xfrm>
              <a:off x="6173750" y="4600275"/>
              <a:ext cx="17575" cy="57050"/>
            </a:xfrm>
            <a:custGeom>
              <a:avLst/>
              <a:gdLst/>
              <a:ahLst/>
              <a:cxnLst/>
              <a:rect l="l" t="t" r="r" b="b"/>
              <a:pathLst>
                <a:path w="703" h="2282" extrusionOk="0">
                  <a:moveTo>
                    <a:pt x="702" y="1"/>
                  </a:moveTo>
                  <a:lnTo>
                    <a:pt x="702" y="1"/>
                  </a:lnTo>
                  <a:cubicBezTo>
                    <a:pt x="0" y="728"/>
                    <a:pt x="201" y="2282"/>
                    <a:pt x="201" y="2282"/>
                  </a:cubicBezTo>
                  <a:lnTo>
                    <a:pt x="527" y="2232"/>
                  </a:lnTo>
                  <a:cubicBezTo>
                    <a:pt x="452" y="1906"/>
                    <a:pt x="702" y="1"/>
                    <a:pt x="7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7"/>
            <p:cNvSpPr/>
            <p:nvPr/>
          </p:nvSpPr>
          <p:spPr>
            <a:xfrm>
              <a:off x="4858575" y="4546400"/>
              <a:ext cx="193625" cy="146025"/>
            </a:xfrm>
            <a:custGeom>
              <a:avLst/>
              <a:gdLst/>
              <a:ahLst/>
              <a:cxnLst/>
              <a:rect l="l" t="t" r="r" b="b"/>
              <a:pathLst>
                <a:path w="7745" h="5841" extrusionOk="0">
                  <a:moveTo>
                    <a:pt x="2833" y="1"/>
                  </a:moveTo>
                  <a:lnTo>
                    <a:pt x="1454" y="2732"/>
                  </a:lnTo>
                  <a:lnTo>
                    <a:pt x="1454" y="3810"/>
                  </a:lnTo>
                  <a:lnTo>
                    <a:pt x="1" y="4913"/>
                  </a:lnTo>
                  <a:lnTo>
                    <a:pt x="2056" y="5840"/>
                  </a:lnTo>
                  <a:lnTo>
                    <a:pt x="7319" y="4437"/>
                  </a:lnTo>
                  <a:lnTo>
                    <a:pt x="7745" y="1880"/>
                  </a:lnTo>
                  <a:lnTo>
                    <a:pt x="5565" y="377"/>
                  </a:lnTo>
                  <a:lnTo>
                    <a:pt x="28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7"/>
            <p:cNvSpPr/>
            <p:nvPr/>
          </p:nvSpPr>
          <p:spPr>
            <a:xfrm>
              <a:off x="5663100" y="4599650"/>
              <a:ext cx="208050" cy="139750"/>
            </a:xfrm>
            <a:custGeom>
              <a:avLst/>
              <a:gdLst/>
              <a:ahLst/>
              <a:cxnLst/>
              <a:rect l="l" t="t" r="r" b="b"/>
              <a:pathLst>
                <a:path w="8322" h="5590" extrusionOk="0">
                  <a:moveTo>
                    <a:pt x="4236" y="1"/>
                  </a:moveTo>
                  <a:lnTo>
                    <a:pt x="2080" y="2156"/>
                  </a:lnTo>
                  <a:lnTo>
                    <a:pt x="1730" y="3184"/>
                  </a:lnTo>
                  <a:lnTo>
                    <a:pt x="0" y="3760"/>
                  </a:lnTo>
                  <a:lnTo>
                    <a:pt x="1679" y="5289"/>
                  </a:lnTo>
                  <a:lnTo>
                    <a:pt x="7118" y="5590"/>
                  </a:lnTo>
                  <a:lnTo>
                    <a:pt x="8321" y="3309"/>
                  </a:lnTo>
                  <a:lnTo>
                    <a:pt x="6717" y="1179"/>
                  </a:lnTo>
                  <a:lnTo>
                    <a:pt x="42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7"/>
            <p:cNvSpPr/>
            <p:nvPr/>
          </p:nvSpPr>
          <p:spPr>
            <a:xfrm>
              <a:off x="6706950" y="4554550"/>
              <a:ext cx="208050" cy="139750"/>
            </a:xfrm>
            <a:custGeom>
              <a:avLst/>
              <a:gdLst/>
              <a:ahLst/>
              <a:cxnLst/>
              <a:rect l="l" t="t" r="r" b="b"/>
              <a:pathLst>
                <a:path w="8322" h="5590" extrusionOk="0">
                  <a:moveTo>
                    <a:pt x="4186" y="0"/>
                  </a:moveTo>
                  <a:lnTo>
                    <a:pt x="2056" y="2206"/>
                  </a:lnTo>
                  <a:lnTo>
                    <a:pt x="1730" y="3233"/>
                  </a:lnTo>
                  <a:lnTo>
                    <a:pt x="1" y="3835"/>
                  </a:lnTo>
                  <a:lnTo>
                    <a:pt x="1705" y="5339"/>
                  </a:lnTo>
                  <a:lnTo>
                    <a:pt x="7144" y="5589"/>
                  </a:lnTo>
                  <a:lnTo>
                    <a:pt x="8322" y="3259"/>
                  </a:lnTo>
                  <a:lnTo>
                    <a:pt x="6693" y="1178"/>
                  </a:lnTo>
                  <a:lnTo>
                    <a:pt x="41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7"/>
            <p:cNvSpPr/>
            <p:nvPr/>
          </p:nvSpPr>
          <p:spPr>
            <a:xfrm>
              <a:off x="6315350" y="4622850"/>
              <a:ext cx="76475" cy="51400"/>
            </a:xfrm>
            <a:custGeom>
              <a:avLst/>
              <a:gdLst/>
              <a:ahLst/>
              <a:cxnLst/>
              <a:rect l="l" t="t" r="r" b="b"/>
              <a:pathLst>
                <a:path w="3059" h="2056" extrusionOk="0">
                  <a:moveTo>
                    <a:pt x="1554" y="0"/>
                  </a:moveTo>
                  <a:lnTo>
                    <a:pt x="752" y="802"/>
                  </a:lnTo>
                  <a:lnTo>
                    <a:pt x="652" y="1178"/>
                  </a:lnTo>
                  <a:lnTo>
                    <a:pt x="1" y="1404"/>
                  </a:lnTo>
                  <a:lnTo>
                    <a:pt x="627" y="1955"/>
                  </a:lnTo>
                  <a:lnTo>
                    <a:pt x="2632" y="2055"/>
                  </a:lnTo>
                  <a:lnTo>
                    <a:pt x="3058" y="1203"/>
                  </a:lnTo>
                  <a:lnTo>
                    <a:pt x="2457" y="426"/>
                  </a:lnTo>
                  <a:lnTo>
                    <a:pt x="1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0" name="Google Shape;1200;p17"/>
          <p:cNvSpPr/>
          <p:nvPr/>
        </p:nvSpPr>
        <p:spPr>
          <a:xfrm>
            <a:off x="7763499" y="497051"/>
            <a:ext cx="2597477" cy="564317"/>
          </a:xfrm>
          <a:custGeom>
            <a:avLst/>
            <a:gdLst/>
            <a:ahLst/>
            <a:cxnLst/>
            <a:rect l="l" t="t" r="r" b="b"/>
            <a:pathLst>
              <a:path w="37871" h="8228" extrusionOk="0">
                <a:moveTo>
                  <a:pt x="29036" y="0"/>
                </a:moveTo>
                <a:cubicBezTo>
                  <a:pt x="26937" y="0"/>
                  <a:pt x="24623" y="916"/>
                  <a:pt x="23108" y="2137"/>
                </a:cubicBezTo>
                <a:cubicBezTo>
                  <a:pt x="22543" y="2603"/>
                  <a:pt x="21843" y="2838"/>
                  <a:pt x="21138" y="2838"/>
                </a:cubicBezTo>
                <a:cubicBezTo>
                  <a:pt x="20591" y="2838"/>
                  <a:pt x="20042" y="2697"/>
                  <a:pt x="19549" y="2413"/>
                </a:cubicBezTo>
                <a:cubicBezTo>
                  <a:pt x="18780" y="1979"/>
                  <a:pt x="17950" y="1769"/>
                  <a:pt x="17157" y="1769"/>
                </a:cubicBezTo>
                <a:cubicBezTo>
                  <a:pt x="14925" y="1769"/>
                  <a:pt x="12978" y="3427"/>
                  <a:pt x="13459" y="6423"/>
                </a:cubicBezTo>
                <a:cubicBezTo>
                  <a:pt x="13089" y="6538"/>
                  <a:pt x="12767" y="6606"/>
                  <a:pt x="12459" y="6606"/>
                </a:cubicBezTo>
                <a:cubicBezTo>
                  <a:pt x="12099" y="6606"/>
                  <a:pt x="11757" y="6513"/>
                  <a:pt x="11379" y="6297"/>
                </a:cubicBezTo>
                <a:cubicBezTo>
                  <a:pt x="10658" y="5908"/>
                  <a:pt x="10132" y="5758"/>
                  <a:pt x="9731" y="5758"/>
                </a:cubicBezTo>
                <a:cubicBezTo>
                  <a:pt x="8392" y="5758"/>
                  <a:pt x="8453" y="7430"/>
                  <a:pt x="7348" y="7430"/>
                </a:cubicBezTo>
                <a:cubicBezTo>
                  <a:pt x="7058" y="7430"/>
                  <a:pt x="6688" y="7315"/>
                  <a:pt x="6191" y="7024"/>
                </a:cubicBezTo>
                <a:cubicBezTo>
                  <a:pt x="5266" y="6474"/>
                  <a:pt x="4520" y="6237"/>
                  <a:pt x="3841" y="6237"/>
                </a:cubicBezTo>
                <a:cubicBezTo>
                  <a:pt x="2571" y="6237"/>
                  <a:pt x="1536" y="7067"/>
                  <a:pt x="0" y="8227"/>
                </a:cubicBezTo>
                <a:lnTo>
                  <a:pt x="37870" y="8227"/>
                </a:lnTo>
                <a:cubicBezTo>
                  <a:pt x="37778" y="7695"/>
                  <a:pt x="37087" y="7419"/>
                  <a:pt x="36410" y="7419"/>
                </a:cubicBezTo>
                <a:cubicBezTo>
                  <a:pt x="36354" y="7419"/>
                  <a:pt x="36297" y="7421"/>
                  <a:pt x="36241" y="7425"/>
                </a:cubicBezTo>
                <a:cubicBezTo>
                  <a:pt x="35514" y="7475"/>
                  <a:pt x="34838" y="7751"/>
                  <a:pt x="34111" y="7801"/>
                </a:cubicBezTo>
                <a:cubicBezTo>
                  <a:pt x="34058" y="7805"/>
                  <a:pt x="34005" y="7806"/>
                  <a:pt x="33952" y="7806"/>
                </a:cubicBezTo>
                <a:cubicBezTo>
                  <a:pt x="33262" y="7806"/>
                  <a:pt x="32503" y="7509"/>
                  <a:pt x="32457" y="6974"/>
                </a:cubicBezTo>
                <a:cubicBezTo>
                  <a:pt x="32356" y="5971"/>
                  <a:pt x="33334" y="5069"/>
                  <a:pt x="33434" y="4067"/>
                </a:cubicBezTo>
                <a:cubicBezTo>
                  <a:pt x="33534" y="3064"/>
                  <a:pt x="33284" y="1986"/>
                  <a:pt x="32457" y="1210"/>
                </a:cubicBezTo>
                <a:cubicBezTo>
                  <a:pt x="31563" y="354"/>
                  <a:pt x="30341" y="0"/>
                  <a:pt x="29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7"/>
          <p:cNvSpPr/>
          <p:nvPr/>
        </p:nvSpPr>
        <p:spPr>
          <a:xfrm>
            <a:off x="-502474" y="838651"/>
            <a:ext cx="1534021" cy="466195"/>
          </a:xfrm>
          <a:custGeom>
            <a:avLst/>
            <a:gdLst/>
            <a:ahLst/>
            <a:cxnLst/>
            <a:rect l="l" t="t" r="r" b="b"/>
            <a:pathLst>
              <a:path w="18519" h="5628" extrusionOk="0">
                <a:moveTo>
                  <a:pt x="8099" y="1"/>
                </a:moveTo>
                <a:cubicBezTo>
                  <a:pt x="6852" y="1"/>
                  <a:pt x="5648" y="618"/>
                  <a:pt x="5486" y="1567"/>
                </a:cubicBezTo>
                <a:cubicBezTo>
                  <a:pt x="5027" y="1246"/>
                  <a:pt x="4547" y="1105"/>
                  <a:pt x="4089" y="1105"/>
                </a:cubicBezTo>
                <a:cubicBezTo>
                  <a:pt x="2797" y="1105"/>
                  <a:pt x="1676" y="2228"/>
                  <a:pt x="1676" y="3597"/>
                </a:cubicBezTo>
                <a:cubicBezTo>
                  <a:pt x="1603" y="3578"/>
                  <a:pt x="1530" y="3570"/>
                  <a:pt x="1460" y="3570"/>
                </a:cubicBezTo>
                <a:cubicBezTo>
                  <a:pt x="596" y="3570"/>
                  <a:pt x="1" y="4909"/>
                  <a:pt x="348" y="5627"/>
                </a:cubicBezTo>
                <a:lnTo>
                  <a:pt x="18519" y="5627"/>
                </a:lnTo>
                <a:cubicBezTo>
                  <a:pt x="18038" y="4849"/>
                  <a:pt x="15592" y="4155"/>
                  <a:pt x="14389" y="4155"/>
                </a:cubicBezTo>
                <a:cubicBezTo>
                  <a:pt x="14275" y="4155"/>
                  <a:pt x="14172" y="4161"/>
                  <a:pt x="14083" y="4174"/>
                </a:cubicBezTo>
                <a:cubicBezTo>
                  <a:pt x="14083" y="3213"/>
                  <a:pt x="13096" y="2605"/>
                  <a:pt x="12159" y="2605"/>
                </a:cubicBezTo>
                <a:cubicBezTo>
                  <a:pt x="11752" y="2605"/>
                  <a:pt x="11354" y="2720"/>
                  <a:pt x="11050" y="2971"/>
                </a:cubicBezTo>
                <a:cubicBezTo>
                  <a:pt x="11063" y="840"/>
                  <a:pt x="9552" y="1"/>
                  <a:pt x="80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03" name="Google Shape;1203;p17"/>
          <p:cNvSpPr txBox="1">
            <a:spLocks noGrp="1"/>
          </p:cNvSpPr>
          <p:nvPr>
            <p:ph type="title" idx="2"/>
          </p:nvPr>
        </p:nvSpPr>
        <p:spPr>
          <a:xfrm>
            <a:off x="720000" y="2494200"/>
            <a:ext cx="2086800" cy="44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04" name="Google Shape;1204;p17"/>
          <p:cNvSpPr txBox="1">
            <a:spLocks noGrp="1"/>
          </p:cNvSpPr>
          <p:nvPr>
            <p:ph type="subTitle" idx="1"/>
          </p:nvPr>
        </p:nvSpPr>
        <p:spPr>
          <a:xfrm>
            <a:off x="720002" y="2939025"/>
            <a:ext cx="2086800" cy="6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05" name="Google Shape;1205;p17"/>
          <p:cNvSpPr txBox="1">
            <a:spLocks noGrp="1"/>
          </p:cNvSpPr>
          <p:nvPr>
            <p:ph type="title" idx="3"/>
          </p:nvPr>
        </p:nvSpPr>
        <p:spPr>
          <a:xfrm>
            <a:off x="3528597" y="2494200"/>
            <a:ext cx="2086800" cy="44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06" name="Google Shape;1206;p17"/>
          <p:cNvSpPr txBox="1">
            <a:spLocks noGrp="1"/>
          </p:cNvSpPr>
          <p:nvPr>
            <p:ph type="subTitle" idx="4"/>
          </p:nvPr>
        </p:nvSpPr>
        <p:spPr>
          <a:xfrm>
            <a:off x="3528597" y="2939025"/>
            <a:ext cx="2086800" cy="6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07" name="Google Shape;1207;p17"/>
          <p:cNvSpPr txBox="1">
            <a:spLocks noGrp="1"/>
          </p:cNvSpPr>
          <p:nvPr>
            <p:ph type="title" idx="5"/>
          </p:nvPr>
        </p:nvSpPr>
        <p:spPr>
          <a:xfrm>
            <a:off x="6337200" y="2494200"/>
            <a:ext cx="2086800" cy="44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08" name="Google Shape;1208;p17"/>
          <p:cNvSpPr txBox="1">
            <a:spLocks noGrp="1"/>
          </p:cNvSpPr>
          <p:nvPr>
            <p:ph type="subTitle" idx="6"/>
          </p:nvPr>
        </p:nvSpPr>
        <p:spPr>
          <a:xfrm>
            <a:off x="6337198" y="2939025"/>
            <a:ext cx="2086800" cy="6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209"/>
        <p:cNvGrpSpPr/>
        <p:nvPr/>
      </p:nvGrpSpPr>
      <p:grpSpPr>
        <a:xfrm>
          <a:off x="0" y="0"/>
          <a:ext cx="0" cy="0"/>
          <a:chOff x="0" y="0"/>
          <a:chExt cx="0" cy="0"/>
        </a:xfrm>
      </p:grpSpPr>
      <p:grpSp>
        <p:nvGrpSpPr>
          <p:cNvPr id="1210" name="Google Shape;1210;p18"/>
          <p:cNvGrpSpPr/>
          <p:nvPr/>
        </p:nvGrpSpPr>
        <p:grpSpPr>
          <a:xfrm>
            <a:off x="-234379" y="208798"/>
            <a:ext cx="10069936" cy="4975900"/>
            <a:chOff x="1401150" y="771825"/>
            <a:chExt cx="4782000" cy="2362950"/>
          </a:xfrm>
        </p:grpSpPr>
        <p:sp>
          <p:nvSpPr>
            <p:cNvPr id="1211" name="Google Shape;1211;p18"/>
            <p:cNvSpPr/>
            <p:nvPr/>
          </p:nvSpPr>
          <p:spPr>
            <a:xfrm>
              <a:off x="1401150" y="771825"/>
              <a:ext cx="4782000" cy="2362950"/>
            </a:xfrm>
            <a:custGeom>
              <a:avLst/>
              <a:gdLst/>
              <a:ahLst/>
              <a:cxnLst/>
              <a:rect l="l" t="t" r="r" b="b"/>
              <a:pathLst>
                <a:path w="191280" h="94518" extrusionOk="0">
                  <a:moveTo>
                    <a:pt x="14712" y="1960"/>
                  </a:moveTo>
                  <a:cubicBezTo>
                    <a:pt x="15589" y="1960"/>
                    <a:pt x="16441" y="2286"/>
                    <a:pt x="17093" y="2888"/>
                  </a:cubicBezTo>
                  <a:cubicBezTo>
                    <a:pt x="18221" y="3890"/>
                    <a:pt x="18672" y="5269"/>
                    <a:pt x="18772" y="6522"/>
                  </a:cubicBezTo>
                  <a:lnTo>
                    <a:pt x="18321" y="6321"/>
                  </a:lnTo>
                  <a:cubicBezTo>
                    <a:pt x="18293" y="6307"/>
                    <a:pt x="18265" y="6301"/>
                    <a:pt x="18238" y="6301"/>
                  </a:cubicBezTo>
                  <a:cubicBezTo>
                    <a:pt x="18169" y="6301"/>
                    <a:pt x="18107" y="6342"/>
                    <a:pt x="18070" y="6397"/>
                  </a:cubicBezTo>
                  <a:cubicBezTo>
                    <a:pt x="18045" y="6497"/>
                    <a:pt x="18070" y="6597"/>
                    <a:pt x="18171" y="6647"/>
                  </a:cubicBezTo>
                  <a:lnTo>
                    <a:pt x="18672" y="6873"/>
                  </a:lnTo>
                  <a:lnTo>
                    <a:pt x="18321" y="7299"/>
                  </a:lnTo>
                  <a:cubicBezTo>
                    <a:pt x="18246" y="7374"/>
                    <a:pt x="18246" y="7474"/>
                    <a:pt x="18321" y="7549"/>
                  </a:cubicBezTo>
                  <a:cubicBezTo>
                    <a:pt x="18371" y="7574"/>
                    <a:pt x="18396" y="7600"/>
                    <a:pt x="18446" y="7600"/>
                  </a:cubicBezTo>
                  <a:cubicBezTo>
                    <a:pt x="18496" y="7600"/>
                    <a:pt x="18547" y="7574"/>
                    <a:pt x="18572" y="7524"/>
                  </a:cubicBezTo>
                  <a:lnTo>
                    <a:pt x="18822" y="7249"/>
                  </a:lnTo>
                  <a:lnTo>
                    <a:pt x="18822" y="7249"/>
                  </a:lnTo>
                  <a:cubicBezTo>
                    <a:pt x="18822" y="7850"/>
                    <a:pt x="18772" y="8402"/>
                    <a:pt x="18722" y="8828"/>
                  </a:cubicBezTo>
                  <a:cubicBezTo>
                    <a:pt x="18647" y="9429"/>
                    <a:pt x="18496" y="10031"/>
                    <a:pt x="18346" y="10607"/>
                  </a:cubicBezTo>
                  <a:cubicBezTo>
                    <a:pt x="18196" y="10532"/>
                    <a:pt x="18045" y="10482"/>
                    <a:pt x="17895" y="10432"/>
                  </a:cubicBezTo>
                  <a:cubicBezTo>
                    <a:pt x="17882" y="10427"/>
                    <a:pt x="17868" y="10425"/>
                    <a:pt x="17854" y="10425"/>
                  </a:cubicBezTo>
                  <a:cubicBezTo>
                    <a:pt x="17787" y="10425"/>
                    <a:pt x="17711" y="10474"/>
                    <a:pt x="17669" y="10557"/>
                  </a:cubicBezTo>
                  <a:cubicBezTo>
                    <a:pt x="17644" y="10657"/>
                    <a:pt x="17694" y="10757"/>
                    <a:pt x="17795" y="10783"/>
                  </a:cubicBezTo>
                  <a:cubicBezTo>
                    <a:pt x="17945" y="10833"/>
                    <a:pt x="18095" y="10883"/>
                    <a:pt x="18221" y="10933"/>
                  </a:cubicBezTo>
                  <a:cubicBezTo>
                    <a:pt x="17970" y="11760"/>
                    <a:pt x="17619" y="12537"/>
                    <a:pt x="17193" y="13289"/>
                  </a:cubicBezTo>
                  <a:lnTo>
                    <a:pt x="14261" y="6622"/>
                  </a:lnTo>
                  <a:lnTo>
                    <a:pt x="11604" y="6622"/>
                  </a:lnTo>
                  <a:lnTo>
                    <a:pt x="13283" y="12286"/>
                  </a:lnTo>
                  <a:cubicBezTo>
                    <a:pt x="11780" y="10006"/>
                    <a:pt x="11153" y="7324"/>
                    <a:pt x="11629" y="4868"/>
                  </a:cubicBezTo>
                  <a:lnTo>
                    <a:pt x="11629" y="4868"/>
                  </a:lnTo>
                  <a:cubicBezTo>
                    <a:pt x="11729" y="4943"/>
                    <a:pt x="11830" y="5018"/>
                    <a:pt x="11905" y="5093"/>
                  </a:cubicBezTo>
                  <a:cubicBezTo>
                    <a:pt x="11955" y="5118"/>
                    <a:pt x="11980" y="5143"/>
                    <a:pt x="12030" y="5143"/>
                  </a:cubicBezTo>
                  <a:cubicBezTo>
                    <a:pt x="12080" y="5143"/>
                    <a:pt x="12130" y="5118"/>
                    <a:pt x="12156" y="5068"/>
                  </a:cubicBezTo>
                  <a:cubicBezTo>
                    <a:pt x="12231" y="4993"/>
                    <a:pt x="12231" y="4893"/>
                    <a:pt x="12156" y="4818"/>
                  </a:cubicBezTo>
                  <a:cubicBezTo>
                    <a:pt x="12005" y="4692"/>
                    <a:pt x="11855" y="4592"/>
                    <a:pt x="11704" y="4517"/>
                  </a:cubicBezTo>
                  <a:cubicBezTo>
                    <a:pt x="11830" y="3915"/>
                    <a:pt x="12055" y="3314"/>
                    <a:pt x="12481" y="2863"/>
                  </a:cubicBezTo>
                  <a:cubicBezTo>
                    <a:pt x="12481" y="2963"/>
                    <a:pt x="12481" y="3038"/>
                    <a:pt x="12506" y="3138"/>
                  </a:cubicBezTo>
                  <a:cubicBezTo>
                    <a:pt x="12506" y="3239"/>
                    <a:pt x="12582" y="3314"/>
                    <a:pt x="12682" y="3314"/>
                  </a:cubicBezTo>
                  <a:cubicBezTo>
                    <a:pt x="12782" y="3314"/>
                    <a:pt x="12857" y="3214"/>
                    <a:pt x="12857" y="3113"/>
                  </a:cubicBezTo>
                  <a:cubicBezTo>
                    <a:pt x="12832" y="2938"/>
                    <a:pt x="12832" y="2787"/>
                    <a:pt x="12857" y="2612"/>
                  </a:cubicBezTo>
                  <a:lnTo>
                    <a:pt x="13684" y="2888"/>
                  </a:lnTo>
                  <a:cubicBezTo>
                    <a:pt x="13709" y="2913"/>
                    <a:pt x="13709" y="2913"/>
                    <a:pt x="13735" y="2913"/>
                  </a:cubicBezTo>
                  <a:cubicBezTo>
                    <a:pt x="13810" y="2913"/>
                    <a:pt x="13885" y="2863"/>
                    <a:pt x="13910" y="2787"/>
                  </a:cubicBezTo>
                  <a:cubicBezTo>
                    <a:pt x="13935" y="2687"/>
                    <a:pt x="13885" y="2587"/>
                    <a:pt x="13810" y="2562"/>
                  </a:cubicBezTo>
                  <a:lnTo>
                    <a:pt x="13158" y="2336"/>
                  </a:lnTo>
                  <a:cubicBezTo>
                    <a:pt x="13384" y="2211"/>
                    <a:pt x="13659" y="2111"/>
                    <a:pt x="13960" y="2036"/>
                  </a:cubicBezTo>
                  <a:cubicBezTo>
                    <a:pt x="14211" y="1985"/>
                    <a:pt x="14461" y="1960"/>
                    <a:pt x="14712" y="1960"/>
                  </a:cubicBezTo>
                  <a:close/>
                  <a:moveTo>
                    <a:pt x="157445" y="1259"/>
                  </a:moveTo>
                  <a:cubicBezTo>
                    <a:pt x="157996" y="1259"/>
                    <a:pt x="158472" y="1484"/>
                    <a:pt x="158873" y="1960"/>
                  </a:cubicBezTo>
                  <a:cubicBezTo>
                    <a:pt x="159049" y="2136"/>
                    <a:pt x="159174" y="2361"/>
                    <a:pt x="159299" y="2637"/>
                  </a:cubicBezTo>
                  <a:cubicBezTo>
                    <a:pt x="159425" y="2888"/>
                    <a:pt x="159525" y="3163"/>
                    <a:pt x="159600" y="3414"/>
                  </a:cubicBezTo>
                  <a:lnTo>
                    <a:pt x="159324" y="3264"/>
                  </a:lnTo>
                  <a:cubicBezTo>
                    <a:pt x="159283" y="3236"/>
                    <a:pt x="159219" y="3216"/>
                    <a:pt x="159153" y="3216"/>
                  </a:cubicBezTo>
                  <a:cubicBezTo>
                    <a:pt x="159099" y="3216"/>
                    <a:pt x="159044" y="3230"/>
                    <a:pt x="158998" y="3264"/>
                  </a:cubicBezTo>
                  <a:cubicBezTo>
                    <a:pt x="158923" y="3314"/>
                    <a:pt x="158873" y="3389"/>
                    <a:pt x="158873" y="3464"/>
                  </a:cubicBezTo>
                  <a:cubicBezTo>
                    <a:pt x="158873" y="3564"/>
                    <a:pt x="158948" y="3640"/>
                    <a:pt x="159049" y="3640"/>
                  </a:cubicBezTo>
                  <a:cubicBezTo>
                    <a:pt x="159099" y="3640"/>
                    <a:pt x="159149" y="3615"/>
                    <a:pt x="159174" y="3589"/>
                  </a:cubicBezTo>
                  <a:lnTo>
                    <a:pt x="159550" y="3790"/>
                  </a:lnTo>
                  <a:lnTo>
                    <a:pt x="158998" y="4166"/>
                  </a:lnTo>
                  <a:cubicBezTo>
                    <a:pt x="158923" y="4216"/>
                    <a:pt x="158898" y="4341"/>
                    <a:pt x="158973" y="4417"/>
                  </a:cubicBezTo>
                  <a:cubicBezTo>
                    <a:pt x="158998" y="4467"/>
                    <a:pt x="159049" y="4492"/>
                    <a:pt x="159099" y="4492"/>
                  </a:cubicBezTo>
                  <a:cubicBezTo>
                    <a:pt x="159149" y="4492"/>
                    <a:pt x="159174" y="4492"/>
                    <a:pt x="159199" y="4467"/>
                  </a:cubicBezTo>
                  <a:lnTo>
                    <a:pt x="159775" y="4066"/>
                  </a:lnTo>
                  <a:lnTo>
                    <a:pt x="159775" y="4066"/>
                  </a:lnTo>
                  <a:cubicBezTo>
                    <a:pt x="160377" y="6422"/>
                    <a:pt x="159976" y="9103"/>
                    <a:pt x="158673" y="11484"/>
                  </a:cubicBezTo>
                  <a:cubicBezTo>
                    <a:pt x="158196" y="12336"/>
                    <a:pt x="157645" y="13088"/>
                    <a:pt x="156993" y="13765"/>
                  </a:cubicBezTo>
                  <a:cubicBezTo>
                    <a:pt x="156342" y="13214"/>
                    <a:pt x="155715" y="12512"/>
                    <a:pt x="155189" y="11735"/>
                  </a:cubicBezTo>
                  <a:cubicBezTo>
                    <a:pt x="155139" y="11635"/>
                    <a:pt x="155089" y="11534"/>
                    <a:pt x="155013" y="11434"/>
                  </a:cubicBezTo>
                  <a:lnTo>
                    <a:pt x="155013" y="11434"/>
                  </a:lnTo>
                  <a:cubicBezTo>
                    <a:pt x="155189" y="11484"/>
                    <a:pt x="155364" y="11534"/>
                    <a:pt x="155540" y="11559"/>
                  </a:cubicBezTo>
                  <a:cubicBezTo>
                    <a:pt x="155540" y="11559"/>
                    <a:pt x="155565" y="11585"/>
                    <a:pt x="155565" y="11585"/>
                  </a:cubicBezTo>
                  <a:cubicBezTo>
                    <a:pt x="155640" y="11585"/>
                    <a:pt x="155715" y="11509"/>
                    <a:pt x="155740" y="11434"/>
                  </a:cubicBezTo>
                  <a:cubicBezTo>
                    <a:pt x="155765" y="11334"/>
                    <a:pt x="155715" y="11234"/>
                    <a:pt x="155615" y="11209"/>
                  </a:cubicBezTo>
                  <a:cubicBezTo>
                    <a:pt x="155414" y="11184"/>
                    <a:pt x="155214" y="11108"/>
                    <a:pt x="155013" y="11058"/>
                  </a:cubicBezTo>
                  <a:lnTo>
                    <a:pt x="155715" y="10381"/>
                  </a:lnTo>
                  <a:cubicBezTo>
                    <a:pt x="155790" y="10306"/>
                    <a:pt x="155790" y="10206"/>
                    <a:pt x="155740" y="10131"/>
                  </a:cubicBezTo>
                  <a:cubicBezTo>
                    <a:pt x="155703" y="10093"/>
                    <a:pt x="155653" y="10074"/>
                    <a:pt x="155606" y="10074"/>
                  </a:cubicBezTo>
                  <a:cubicBezTo>
                    <a:pt x="155559" y="10074"/>
                    <a:pt x="155515" y="10093"/>
                    <a:pt x="155490" y="10131"/>
                  </a:cubicBezTo>
                  <a:lnTo>
                    <a:pt x="154688" y="10883"/>
                  </a:lnTo>
                  <a:cubicBezTo>
                    <a:pt x="153485" y="8602"/>
                    <a:pt x="153284" y="6071"/>
                    <a:pt x="154136" y="3940"/>
                  </a:cubicBezTo>
                  <a:cubicBezTo>
                    <a:pt x="154312" y="3489"/>
                    <a:pt x="154562" y="3088"/>
                    <a:pt x="154863" y="2737"/>
                  </a:cubicBezTo>
                  <a:lnTo>
                    <a:pt x="154938" y="3214"/>
                  </a:lnTo>
                  <a:cubicBezTo>
                    <a:pt x="154963" y="3314"/>
                    <a:pt x="155039" y="3364"/>
                    <a:pt x="155114" y="3364"/>
                  </a:cubicBezTo>
                  <a:lnTo>
                    <a:pt x="155139" y="3364"/>
                  </a:lnTo>
                  <a:cubicBezTo>
                    <a:pt x="155239" y="3364"/>
                    <a:pt x="155314" y="3264"/>
                    <a:pt x="155289" y="3163"/>
                  </a:cubicBezTo>
                  <a:lnTo>
                    <a:pt x="155214" y="2512"/>
                  </a:lnTo>
                  <a:lnTo>
                    <a:pt x="155214" y="2512"/>
                  </a:lnTo>
                  <a:cubicBezTo>
                    <a:pt x="155364" y="2562"/>
                    <a:pt x="155515" y="2612"/>
                    <a:pt x="155665" y="2662"/>
                  </a:cubicBezTo>
                  <a:lnTo>
                    <a:pt x="155715" y="2662"/>
                  </a:lnTo>
                  <a:cubicBezTo>
                    <a:pt x="155790" y="2662"/>
                    <a:pt x="155866" y="2612"/>
                    <a:pt x="155866" y="2537"/>
                  </a:cubicBezTo>
                  <a:cubicBezTo>
                    <a:pt x="155891" y="2437"/>
                    <a:pt x="155841" y="2336"/>
                    <a:pt x="155740" y="2311"/>
                  </a:cubicBezTo>
                  <a:cubicBezTo>
                    <a:pt x="155615" y="2286"/>
                    <a:pt x="155515" y="2236"/>
                    <a:pt x="155389" y="2211"/>
                  </a:cubicBezTo>
                  <a:cubicBezTo>
                    <a:pt x="155916" y="1710"/>
                    <a:pt x="156517" y="1384"/>
                    <a:pt x="157094" y="1284"/>
                  </a:cubicBezTo>
                  <a:cubicBezTo>
                    <a:pt x="157219" y="1259"/>
                    <a:pt x="157319" y="1259"/>
                    <a:pt x="157445" y="1259"/>
                  </a:cubicBezTo>
                  <a:close/>
                  <a:moveTo>
                    <a:pt x="119023" y="1885"/>
                  </a:moveTo>
                  <a:cubicBezTo>
                    <a:pt x="119124" y="1885"/>
                    <a:pt x="119199" y="1885"/>
                    <a:pt x="119299" y="1910"/>
                  </a:cubicBezTo>
                  <a:cubicBezTo>
                    <a:pt x="119499" y="1985"/>
                    <a:pt x="119700" y="2111"/>
                    <a:pt x="119875" y="2311"/>
                  </a:cubicBezTo>
                  <a:cubicBezTo>
                    <a:pt x="121655" y="4467"/>
                    <a:pt x="122307" y="7374"/>
                    <a:pt x="121855" y="10081"/>
                  </a:cubicBezTo>
                  <a:cubicBezTo>
                    <a:pt x="121705" y="9955"/>
                    <a:pt x="121555" y="9830"/>
                    <a:pt x="121404" y="9705"/>
                  </a:cubicBezTo>
                  <a:cubicBezTo>
                    <a:pt x="121370" y="9682"/>
                    <a:pt x="121332" y="9670"/>
                    <a:pt x="121292" y="9670"/>
                  </a:cubicBezTo>
                  <a:cubicBezTo>
                    <a:pt x="121244" y="9670"/>
                    <a:pt x="121195" y="9688"/>
                    <a:pt x="121154" y="9730"/>
                  </a:cubicBezTo>
                  <a:cubicBezTo>
                    <a:pt x="121104" y="9830"/>
                    <a:pt x="121129" y="9930"/>
                    <a:pt x="121204" y="9980"/>
                  </a:cubicBezTo>
                  <a:cubicBezTo>
                    <a:pt x="121354" y="10131"/>
                    <a:pt x="121505" y="10256"/>
                    <a:pt x="121655" y="10407"/>
                  </a:cubicBezTo>
                  <a:cubicBezTo>
                    <a:pt x="121454" y="10532"/>
                    <a:pt x="121229" y="10657"/>
                    <a:pt x="121003" y="10757"/>
                  </a:cubicBezTo>
                  <a:cubicBezTo>
                    <a:pt x="120928" y="10808"/>
                    <a:pt x="120878" y="10908"/>
                    <a:pt x="120928" y="11008"/>
                  </a:cubicBezTo>
                  <a:cubicBezTo>
                    <a:pt x="120978" y="11058"/>
                    <a:pt x="121028" y="11108"/>
                    <a:pt x="121104" y="11108"/>
                  </a:cubicBezTo>
                  <a:cubicBezTo>
                    <a:pt x="121129" y="11108"/>
                    <a:pt x="121154" y="11083"/>
                    <a:pt x="121179" y="11083"/>
                  </a:cubicBezTo>
                  <a:cubicBezTo>
                    <a:pt x="121354" y="10983"/>
                    <a:pt x="121530" y="10883"/>
                    <a:pt x="121705" y="10783"/>
                  </a:cubicBezTo>
                  <a:lnTo>
                    <a:pt x="121705" y="10783"/>
                  </a:lnTo>
                  <a:cubicBezTo>
                    <a:pt x="121404" y="11960"/>
                    <a:pt x="120928" y="13088"/>
                    <a:pt x="120226" y="14066"/>
                  </a:cubicBezTo>
                  <a:cubicBezTo>
                    <a:pt x="118647" y="12587"/>
                    <a:pt x="117620" y="10532"/>
                    <a:pt x="117294" y="8351"/>
                  </a:cubicBezTo>
                  <a:lnTo>
                    <a:pt x="117795" y="6622"/>
                  </a:lnTo>
                  <a:lnTo>
                    <a:pt x="117169" y="6622"/>
                  </a:lnTo>
                  <a:cubicBezTo>
                    <a:pt x="117194" y="6046"/>
                    <a:pt x="117244" y="5444"/>
                    <a:pt x="117344" y="4868"/>
                  </a:cubicBezTo>
                  <a:lnTo>
                    <a:pt x="118196" y="5219"/>
                  </a:lnTo>
                  <a:cubicBezTo>
                    <a:pt x="118221" y="5244"/>
                    <a:pt x="118246" y="5244"/>
                    <a:pt x="118271" y="5244"/>
                  </a:cubicBezTo>
                  <a:cubicBezTo>
                    <a:pt x="118347" y="5244"/>
                    <a:pt x="118397" y="5193"/>
                    <a:pt x="118447" y="5118"/>
                  </a:cubicBezTo>
                  <a:cubicBezTo>
                    <a:pt x="118472" y="5043"/>
                    <a:pt x="118422" y="4943"/>
                    <a:pt x="118347" y="4893"/>
                  </a:cubicBezTo>
                  <a:lnTo>
                    <a:pt x="117620" y="4592"/>
                  </a:lnTo>
                  <a:cubicBezTo>
                    <a:pt x="117745" y="4492"/>
                    <a:pt x="117870" y="4417"/>
                    <a:pt x="118021" y="4341"/>
                  </a:cubicBezTo>
                  <a:cubicBezTo>
                    <a:pt x="118096" y="4291"/>
                    <a:pt x="118121" y="4191"/>
                    <a:pt x="118071" y="4091"/>
                  </a:cubicBezTo>
                  <a:cubicBezTo>
                    <a:pt x="118039" y="4042"/>
                    <a:pt x="117985" y="4015"/>
                    <a:pt x="117931" y="4015"/>
                  </a:cubicBezTo>
                  <a:cubicBezTo>
                    <a:pt x="117902" y="4015"/>
                    <a:pt x="117872" y="4023"/>
                    <a:pt x="117845" y="4041"/>
                  </a:cubicBezTo>
                  <a:cubicBezTo>
                    <a:pt x="117720" y="4091"/>
                    <a:pt x="117595" y="4166"/>
                    <a:pt x="117494" y="4241"/>
                  </a:cubicBezTo>
                  <a:cubicBezTo>
                    <a:pt x="117595" y="3815"/>
                    <a:pt x="117745" y="3364"/>
                    <a:pt x="117921" y="2963"/>
                  </a:cubicBezTo>
                  <a:cubicBezTo>
                    <a:pt x="118221" y="2236"/>
                    <a:pt x="118597" y="1885"/>
                    <a:pt x="119023" y="1885"/>
                  </a:cubicBezTo>
                  <a:close/>
                  <a:moveTo>
                    <a:pt x="167144" y="1384"/>
                  </a:moveTo>
                  <a:cubicBezTo>
                    <a:pt x="167871" y="1384"/>
                    <a:pt x="168623" y="1735"/>
                    <a:pt x="169174" y="2361"/>
                  </a:cubicBezTo>
                  <a:cubicBezTo>
                    <a:pt x="169149" y="2412"/>
                    <a:pt x="169124" y="2437"/>
                    <a:pt x="169099" y="2487"/>
                  </a:cubicBezTo>
                  <a:cubicBezTo>
                    <a:pt x="168898" y="2437"/>
                    <a:pt x="168723" y="2412"/>
                    <a:pt x="168522" y="2361"/>
                  </a:cubicBezTo>
                  <a:cubicBezTo>
                    <a:pt x="168509" y="2358"/>
                    <a:pt x="168496" y="2357"/>
                    <a:pt x="168484" y="2357"/>
                  </a:cubicBezTo>
                  <a:cubicBezTo>
                    <a:pt x="168403" y="2357"/>
                    <a:pt x="168344" y="2425"/>
                    <a:pt x="168322" y="2512"/>
                  </a:cubicBezTo>
                  <a:cubicBezTo>
                    <a:pt x="168297" y="2612"/>
                    <a:pt x="168372" y="2687"/>
                    <a:pt x="168447" y="2712"/>
                  </a:cubicBezTo>
                  <a:cubicBezTo>
                    <a:pt x="168623" y="2737"/>
                    <a:pt x="168773" y="2787"/>
                    <a:pt x="168923" y="2813"/>
                  </a:cubicBezTo>
                  <a:cubicBezTo>
                    <a:pt x="168823" y="3013"/>
                    <a:pt x="168723" y="3188"/>
                    <a:pt x="168648" y="3389"/>
                  </a:cubicBezTo>
                  <a:cubicBezTo>
                    <a:pt x="168598" y="3489"/>
                    <a:pt x="168648" y="3589"/>
                    <a:pt x="168723" y="3615"/>
                  </a:cubicBezTo>
                  <a:cubicBezTo>
                    <a:pt x="168748" y="3640"/>
                    <a:pt x="168773" y="3640"/>
                    <a:pt x="168798" y="3640"/>
                  </a:cubicBezTo>
                  <a:cubicBezTo>
                    <a:pt x="168873" y="3640"/>
                    <a:pt x="168923" y="3589"/>
                    <a:pt x="168973" y="3539"/>
                  </a:cubicBezTo>
                  <a:cubicBezTo>
                    <a:pt x="169074" y="3314"/>
                    <a:pt x="169174" y="3113"/>
                    <a:pt x="169274" y="2888"/>
                  </a:cubicBezTo>
                  <a:cubicBezTo>
                    <a:pt x="169374" y="2913"/>
                    <a:pt x="169475" y="2938"/>
                    <a:pt x="169575" y="2963"/>
                  </a:cubicBezTo>
                  <a:cubicBezTo>
                    <a:pt x="170978" y="5269"/>
                    <a:pt x="170978" y="8226"/>
                    <a:pt x="169525" y="10908"/>
                  </a:cubicBezTo>
                  <a:cubicBezTo>
                    <a:pt x="168798" y="12236"/>
                    <a:pt x="167821" y="13339"/>
                    <a:pt x="166693" y="14166"/>
                  </a:cubicBezTo>
                  <a:cubicBezTo>
                    <a:pt x="166267" y="13665"/>
                    <a:pt x="165916" y="13088"/>
                    <a:pt x="165615" y="12487"/>
                  </a:cubicBezTo>
                  <a:cubicBezTo>
                    <a:pt x="165490" y="12236"/>
                    <a:pt x="165389" y="11960"/>
                    <a:pt x="165289" y="11710"/>
                  </a:cubicBezTo>
                  <a:lnTo>
                    <a:pt x="165289" y="11710"/>
                  </a:lnTo>
                  <a:cubicBezTo>
                    <a:pt x="165540" y="11760"/>
                    <a:pt x="165790" y="11835"/>
                    <a:pt x="166041" y="11885"/>
                  </a:cubicBezTo>
                  <a:lnTo>
                    <a:pt x="166066" y="11885"/>
                  </a:lnTo>
                  <a:cubicBezTo>
                    <a:pt x="166141" y="11885"/>
                    <a:pt x="166217" y="11835"/>
                    <a:pt x="166242" y="11760"/>
                  </a:cubicBezTo>
                  <a:cubicBezTo>
                    <a:pt x="166267" y="11660"/>
                    <a:pt x="166217" y="11559"/>
                    <a:pt x="166116" y="11534"/>
                  </a:cubicBezTo>
                  <a:cubicBezTo>
                    <a:pt x="165841" y="11484"/>
                    <a:pt x="165565" y="11409"/>
                    <a:pt x="165314" y="11334"/>
                  </a:cubicBezTo>
                  <a:cubicBezTo>
                    <a:pt x="165415" y="11209"/>
                    <a:pt x="165540" y="11083"/>
                    <a:pt x="165665" y="10958"/>
                  </a:cubicBezTo>
                  <a:cubicBezTo>
                    <a:pt x="165740" y="10883"/>
                    <a:pt x="165740" y="10757"/>
                    <a:pt x="165665" y="10707"/>
                  </a:cubicBezTo>
                  <a:cubicBezTo>
                    <a:pt x="165628" y="10670"/>
                    <a:pt x="165584" y="10651"/>
                    <a:pt x="165540" y="10651"/>
                  </a:cubicBezTo>
                  <a:cubicBezTo>
                    <a:pt x="165496" y="10651"/>
                    <a:pt x="165452" y="10670"/>
                    <a:pt x="165415" y="10707"/>
                  </a:cubicBezTo>
                  <a:cubicBezTo>
                    <a:pt x="165289" y="10808"/>
                    <a:pt x="165189" y="10933"/>
                    <a:pt x="165089" y="11058"/>
                  </a:cubicBezTo>
                  <a:cubicBezTo>
                    <a:pt x="164512" y="9103"/>
                    <a:pt x="164437" y="6772"/>
                    <a:pt x="164863" y="3990"/>
                  </a:cubicBezTo>
                  <a:cubicBezTo>
                    <a:pt x="165014" y="2938"/>
                    <a:pt x="165264" y="1860"/>
                    <a:pt x="166417" y="1484"/>
                  </a:cubicBezTo>
                  <a:cubicBezTo>
                    <a:pt x="166643" y="1409"/>
                    <a:pt x="166893" y="1384"/>
                    <a:pt x="167144" y="1384"/>
                  </a:cubicBezTo>
                  <a:close/>
                  <a:moveTo>
                    <a:pt x="93735" y="2612"/>
                  </a:moveTo>
                  <a:cubicBezTo>
                    <a:pt x="94186" y="2612"/>
                    <a:pt x="94637" y="2712"/>
                    <a:pt x="95063" y="2938"/>
                  </a:cubicBezTo>
                  <a:cubicBezTo>
                    <a:pt x="95590" y="3188"/>
                    <a:pt x="95991" y="3564"/>
                    <a:pt x="96316" y="3965"/>
                  </a:cubicBezTo>
                  <a:cubicBezTo>
                    <a:pt x="96191" y="3915"/>
                    <a:pt x="96041" y="3890"/>
                    <a:pt x="95915" y="3865"/>
                  </a:cubicBezTo>
                  <a:cubicBezTo>
                    <a:pt x="95902" y="3862"/>
                    <a:pt x="95889" y="3860"/>
                    <a:pt x="95876" y="3860"/>
                  </a:cubicBezTo>
                  <a:cubicBezTo>
                    <a:pt x="95790" y="3860"/>
                    <a:pt x="95712" y="3928"/>
                    <a:pt x="95690" y="4016"/>
                  </a:cubicBezTo>
                  <a:cubicBezTo>
                    <a:pt x="95690" y="4116"/>
                    <a:pt x="95740" y="4191"/>
                    <a:pt x="95840" y="4216"/>
                  </a:cubicBezTo>
                  <a:cubicBezTo>
                    <a:pt x="95966" y="4241"/>
                    <a:pt x="96116" y="4266"/>
                    <a:pt x="96241" y="4316"/>
                  </a:cubicBezTo>
                  <a:lnTo>
                    <a:pt x="96016" y="4993"/>
                  </a:lnTo>
                  <a:cubicBezTo>
                    <a:pt x="95966" y="5093"/>
                    <a:pt x="96016" y="5193"/>
                    <a:pt x="96116" y="5219"/>
                  </a:cubicBezTo>
                  <a:cubicBezTo>
                    <a:pt x="96141" y="5244"/>
                    <a:pt x="96141" y="5244"/>
                    <a:pt x="96166" y="5244"/>
                  </a:cubicBezTo>
                  <a:cubicBezTo>
                    <a:pt x="96241" y="5244"/>
                    <a:pt x="96316" y="5193"/>
                    <a:pt x="96341" y="5118"/>
                  </a:cubicBezTo>
                  <a:lnTo>
                    <a:pt x="96592" y="4391"/>
                  </a:lnTo>
                  <a:lnTo>
                    <a:pt x="96617" y="4391"/>
                  </a:lnTo>
                  <a:cubicBezTo>
                    <a:pt x="97344" y="5569"/>
                    <a:pt x="97419" y="6998"/>
                    <a:pt x="97419" y="7725"/>
                  </a:cubicBezTo>
                  <a:cubicBezTo>
                    <a:pt x="97394" y="10131"/>
                    <a:pt x="96291" y="12537"/>
                    <a:pt x="94387" y="14366"/>
                  </a:cubicBezTo>
                  <a:cubicBezTo>
                    <a:pt x="93309" y="12788"/>
                    <a:pt x="92582" y="10858"/>
                    <a:pt x="92006" y="8853"/>
                  </a:cubicBezTo>
                  <a:cubicBezTo>
                    <a:pt x="92181" y="8803"/>
                    <a:pt x="92356" y="8752"/>
                    <a:pt x="92532" y="8677"/>
                  </a:cubicBezTo>
                  <a:cubicBezTo>
                    <a:pt x="92607" y="8652"/>
                    <a:pt x="92657" y="8552"/>
                    <a:pt x="92632" y="8452"/>
                  </a:cubicBezTo>
                  <a:cubicBezTo>
                    <a:pt x="92595" y="8378"/>
                    <a:pt x="92532" y="8332"/>
                    <a:pt x="92471" y="8332"/>
                  </a:cubicBezTo>
                  <a:cubicBezTo>
                    <a:pt x="92449" y="8332"/>
                    <a:pt x="92427" y="8338"/>
                    <a:pt x="92407" y="8351"/>
                  </a:cubicBezTo>
                  <a:cubicBezTo>
                    <a:pt x="92231" y="8402"/>
                    <a:pt x="92056" y="8452"/>
                    <a:pt x="91905" y="8502"/>
                  </a:cubicBezTo>
                  <a:cubicBezTo>
                    <a:pt x="91855" y="8376"/>
                    <a:pt x="91805" y="8226"/>
                    <a:pt x="91780" y="8076"/>
                  </a:cubicBezTo>
                  <a:lnTo>
                    <a:pt x="92557" y="8001"/>
                  </a:lnTo>
                  <a:cubicBezTo>
                    <a:pt x="92657" y="8001"/>
                    <a:pt x="92732" y="7900"/>
                    <a:pt x="92732" y="7800"/>
                  </a:cubicBezTo>
                  <a:cubicBezTo>
                    <a:pt x="92707" y="7700"/>
                    <a:pt x="92632" y="7650"/>
                    <a:pt x="92532" y="7650"/>
                  </a:cubicBezTo>
                  <a:lnTo>
                    <a:pt x="91680" y="7725"/>
                  </a:lnTo>
                  <a:cubicBezTo>
                    <a:pt x="91655" y="7650"/>
                    <a:pt x="91630" y="7549"/>
                    <a:pt x="91605" y="7474"/>
                  </a:cubicBezTo>
                  <a:cubicBezTo>
                    <a:pt x="91204" y="5996"/>
                    <a:pt x="90903" y="4467"/>
                    <a:pt x="91880" y="3389"/>
                  </a:cubicBezTo>
                  <a:cubicBezTo>
                    <a:pt x="92206" y="3063"/>
                    <a:pt x="92632" y="2813"/>
                    <a:pt x="93083" y="2712"/>
                  </a:cubicBezTo>
                  <a:lnTo>
                    <a:pt x="93083" y="2712"/>
                  </a:lnTo>
                  <a:cubicBezTo>
                    <a:pt x="92958" y="2938"/>
                    <a:pt x="92858" y="3138"/>
                    <a:pt x="92732" y="3389"/>
                  </a:cubicBezTo>
                  <a:cubicBezTo>
                    <a:pt x="92707" y="3464"/>
                    <a:pt x="92732" y="3564"/>
                    <a:pt x="92833" y="3615"/>
                  </a:cubicBezTo>
                  <a:cubicBezTo>
                    <a:pt x="92858" y="3640"/>
                    <a:pt x="92883" y="3640"/>
                    <a:pt x="92908" y="3640"/>
                  </a:cubicBezTo>
                  <a:cubicBezTo>
                    <a:pt x="92958" y="3640"/>
                    <a:pt x="93033" y="3589"/>
                    <a:pt x="93058" y="3539"/>
                  </a:cubicBezTo>
                  <a:cubicBezTo>
                    <a:pt x="93184" y="3289"/>
                    <a:pt x="93309" y="3038"/>
                    <a:pt x="93434" y="2813"/>
                  </a:cubicBezTo>
                  <a:cubicBezTo>
                    <a:pt x="93610" y="2988"/>
                    <a:pt x="93785" y="3163"/>
                    <a:pt x="93961" y="3314"/>
                  </a:cubicBezTo>
                  <a:cubicBezTo>
                    <a:pt x="93986" y="3339"/>
                    <a:pt x="94036" y="3364"/>
                    <a:pt x="94086" y="3364"/>
                  </a:cubicBezTo>
                  <a:cubicBezTo>
                    <a:pt x="94136" y="3364"/>
                    <a:pt x="94186" y="3339"/>
                    <a:pt x="94211" y="3289"/>
                  </a:cubicBezTo>
                  <a:cubicBezTo>
                    <a:pt x="94286" y="3214"/>
                    <a:pt x="94261" y="3113"/>
                    <a:pt x="94186" y="3038"/>
                  </a:cubicBezTo>
                  <a:cubicBezTo>
                    <a:pt x="94036" y="2913"/>
                    <a:pt x="93885" y="2762"/>
                    <a:pt x="93735" y="2612"/>
                  </a:cubicBezTo>
                  <a:close/>
                  <a:moveTo>
                    <a:pt x="81003" y="2762"/>
                  </a:moveTo>
                  <a:cubicBezTo>
                    <a:pt x="81680" y="2762"/>
                    <a:pt x="82331" y="3013"/>
                    <a:pt x="82858" y="3439"/>
                  </a:cubicBezTo>
                  <a:cubicBezTo>
                    <a:pt x="83710" y="4116"/>
                    <a:pt x="84136" y="5093"/>
                    <a:pt x="84336" y="5970"/>
                  </a:cubicBezTo>
                  <a:lnTo>
                    <a:pt x="84086" y="5745"/>
                  </a:lnTo>
                  <a:cubicBezTo>
                    <a:pt x="84032" y="5691"/>
                    <a:pt x="83951" y="5650"/>
                    <a:pt x="83864" y="5650"/>
                  </a:cubicBezTo>
                  <a:cubicBezTo>
                    <a:pt x="83830" y="5650"/>
                    <a:pt x="83795" y="5656"/>
                    <a:pt x="83760" y="5670"/>
                  </a:cubicBezTo>
                  <a:cubicBezTo>
                    <a:pt x="83685" y="5695"/>
                    <a:pt x="83610" y="5770"/>
                    <a:pt x="83610" y="5845"/>
                  </a:cubicBezTo>
                  <a:cubicBezTo>
                    <a:pt x="83585" y="5945"/>
                    <a:pt x="83635" y="6021"/>
                    <a:pt x="83735" y="6046"/>
                  </a:cubicBezTo>
                  <a:cubicBezTo>
                    <a:pt x="83750" y="6053"/>
                    <a:pt x="83764" y="6056"/>
                    <a:pt x="83778" y="6056"/>
                  </a:cubicBezTo>
                  <a:cubicBezTo>
                    <a:pt x="83812" y="6056"/>
                    <a:pt x="83842" y="6038"/>
                    <a:pt x="83860" y="6021"/>
                  </a:cubicBezTo>
                  <a:lnTo>
                    <a:pt x="84186" y="6296"/>
                  </a:lnTo>
                  <a:lnTo>
                    <a:pt x="83760" y="6447"/>
                  </a:lnTo>
                  <a:cubicBezTo>
                    <a:pt x="83685" y="6472"/>
                    <a:pt x="83635" y="6572"/>
                    <a:pt x="83660" y="6672"/>
                  </a:cubicBezTo>
                  <a:cubicBezTo>
                    <a:pt x="83685" y="6747"/>
                    <a:pt x="83760" y="6772"/>
                    <a:pt x="83835" y="6772"/>
                  </a:cubicBezTo>
                  <a:lnTo>
                    <a:pt x="83885" y="6772"/>
                  </a:lnTo>
                  <a:lnTo>
                    <a:pt x="84462" y="6572"/>
                  </a:lnTo>
                  <a:cubicBezTo>
                    <a:pt x="84512" y="6798"/>
                    <a:pt x="84512" y="7023"/>
                    <a:pt x="84537" y="7199"/>
                  </a:cubicBezTo>
                  <a:cubicBezTo>
                    <a:pt x="84612" y="8452"/>
                    <a:pt x="84412" y="9730"/>
                    <a:pt x="83910" y="10933"/>
                  </a:cubicBezTo>
                  <a:cubicBezTo>
                    <a:pt x="83785" y="10732"/>
                    <a:pt x="83660" y="10557"/>
                    <a:pt x="83484" y="10381"/>
                  </a:cubicBezTo>
                  <a:cubicBezTo>
                    <a:pt x="83455" y="10338"/>
                    <a:pt x="83401" y="10311"/>
                    <a:pt x="83345" y="10311"/>
                  </a:cubicBezTo>
                  <a:cubicBezTo>
                    <a:pt x="83305" y="10311"/>
                    <a:pt x="83265" y="10325"/>
                    <a:pt x="83234" y="10356"/>
                  </a:cubicBezTo>
                  <a:cubicBezTo>
                    <a:pt x="83158" y="10432"/>
                    <a:pt x="83158" y="10532"/>
                    <a:pt x="83234" y="10607"/>
                  </a:cubicBezTo>
                  <a:cubicBezTo>
                    <a:pt x="83384" y="10808"/>
                    <a:pt x="83559" y="11008"/>
                    <a:pt x="83685" y="11234"/>
                  </a:cubicBezTo>
                  <a:lnTo>
                    <a:pt x="82958" y="11559"/>
                  </a:lnTo>
                  <a:cubicBezTo>
                    <a:pt x="82883" y="11585"/>
                    <a:pt x="82833" y="11710"/>
                    <a:pt x="82883" y="11785"/>
                  </a:cubicBezTo>
                  <a:cubicBezTo>
                    <a:pt x="82908" y="11860"/>
                    <a:pt x="82983" y="11885"/>
                    <a:pt x="83033" y="11885"/>
                  </a:cubicBezTo>
                  <a:lnTo>
                    <a:pt x="83108" y="11885"/>
                  </a:lnTo>
                  <a:lnTo>
                    <a:pt x="83585" y="11660"/>
                  </a:lnTo>
                  <a:lnTo>
                    <a:pt x="83585" y="11660"/>
                  </a:lnTo>
                  <a:cubicBezTo>
                    <a:pt x="83033" y="12737"/>
                    <a:pt x="82256" y="13740"/>
                    <a:pt x="81279" y="14592"/>
                  </a:cubicBezTo>
                  <a:cubicBezTo>
                    <a:pt x="80727" y="14066"/>
                    <a:pt x="80201" y="13439"/>
                    <a:pt x="79775" y="12762"/>
                  </a:cubicBezTo>
                  <a:cubicBezTo>
                    <a:pt x="79600" y="12512"/>
                    <a:pt x="79474" y="12261"/>
                    <a:pt x="79324" y="12011"/>
                  </a:cubicBezTo>
                  <a:lnTo>
                    <a:pt x="78597" y="10356"/>
                  </a:lnTo>
                  <a:cubicBezTo>
                    <a:pt x="77996" y="8552"/>
                    <a:pt x="77920" y="6672"/>
                    <a:pt x="78422" y="4943"/>
                  </a:cubicBezTo>
                  <a:cubicBezTo>
                    <a:pt x="78447" y="4818"/>
                    <a:pt x="78497" y="4667"/>
                    <a:pt x="78547" y="4517"/>
                  </a:cubicBezTo>
                  <a:lnTo>
                    <a:pt x="79199" y="5043"/>
                  </a:lnTo>
                  <a:cubicBezTo>
                    <a:pt x="79224" y="5093"/>
                    <a:pt x="79274" y="5093"/>
                    <a:pt x="79299" y="5093"/>
                  </a:cubicBezTo>
                  <a:cubicBezTo>
                    <a:pt x="79349" y="5093"/>
                    <a:pt x="79399" y="5068"/>
                    <a:pt x="79449" y="5018"/>
                  </a:cubicBezTo>
                  <a:cubicBezTo>
                    <a:pt x="79499" y="4943"/>
                    <a:pt x="79499" y="4843"/>
                    <a:pt x="79424" y="4767"/>
                  </a:cubicBezTo>
                  <a:lnTo>
                    <a:pt x="78873" y="4316"/>
                  </a:lnTo>
                  <a:lnTo>
                    <a:pt x="79499" y="4041"/>
                  </a:lnTo>
                  <a:cubicBezTo>
                    <a:pt x="79600" y="4016"/>
                    <a:pt x="79625" y="3890"/>
                    <a:pt x="79600" y="3815"/>
                  </a:cubicBezTo>
                  <a:cubicBezTo>
                    <a:pt x="79561" y="3738"/>
                    <a:pt x="79494" y="3706"/>
                    <a:pt x="79419" y="3706"/>
                  </a:cubicBezTo>
                  <a:cubicBezTo>
                    <a:pt x="79396" y="3706"/>
                    <a:pt x="79373" y="3709"/>
                    <a:pt x="79349" y="3715"/>
                  </a:cubicBezTo>
                  <a:lnTo>
                    <a:pt x="78798" y="3965"/>
                  </a:lnTo>
                  <a:cubicBezTo>
                    <a:pt x="79098" y="3389"/>
                    <a:pt x="79600" y="2938"/>
                    <a:pt x="80452" y="2787"/>
                  </a:cubicBezTo>
                  <a:cubicBezTo>
                    <a:pt x="80527" y="2787"/>
                    <a:pt x="80577" y="2787"/>
                    <a:pt x="80652" y="2762"/>
                  </a:cubicBezTo>
                  <a:lnTo>
                    <a:pt x="80752" y="3364"/>
                  </a:lnTo>
                  <a:cubicBezTo>
                    <a:pt x="80752" y="3464"/>
                    <a:pt x="80828" y="3514"/>
                    <a:pt x="80928" y="3514"/>
                  </a:cubicBezTo>
                  <a:lnTo>
                    <a:pt x="80953" y="3514"/>
                  </a:lnTo>
                  <a:cubicBezTo>
                    <a:pt x="81053" y="3489"/>
                    <a:pt x="81103" y="3414"/>
                    <a:pt x="81103" y="3314"/>
                  </a:cubicBezTo>
                  <a:lnTo>
                    <a:pt x="81003" y="2762"/>
                  </a:lnTo>
                  <a:close/>
                  <a:moveTo>
                    <a:pt x="66542" y="1409"/>
                  </a:moveTo>
                  <a:cubicBezTo>
                    <a:pt x="66918" y="1434"/>
                    <a:pt x="67294" y="1610"/>
                    <a:pt x="67620" y="1910"/>
                  </a:cubicBezTo>
                  <a:cubicBezTo>
                    <a:pt x="68597" y="2762"/>
                    <a:pt x="69349" y="3840"/>
                    <a:pt x="69825" y="5093"/>
                  </a:cubicBezTo>
                  <a:cubicBezTo>
                    <a:pt x="69800" y="5143"/>
                    <a:pt x="69750" y="5219"/>
                    <a:pt x="69725" y="5269"/>
                  </a:cubicBezTo>
                  <a:cubicBezTo>
                    <a:pt x="69549" y="5319"/>
                    <a:pt x="69349" y="5344"/>
                    <a:pt x="69173" y="5369"/>
                  </a:cubicBezTo>
                  <a:cubicBezTo>
                    <a:pt x="69073" y="5394"/>
                    <a:pt x="68998" y="5469"/>
                    <a:pt x="69023" y="5569"/>
                  </a:cubicBezTo>
                  <a:cubicBezTo>
                    <a:pt x="69023" y="5670"/>
                    <a:pt x="69098" y="5720"/>
                    <a:pt x="69198" y="5720"/>
                  </a:cubicBezTo>
                  <a:lnTo>
                    <a:pt x="69224" y="5720"/>
                  </a:lnTo>
                  <a:cubicBezTo>
                    <a:pt x="69324" y="5720"/>
                    <a:pt x="69424" y="5695"/>
                    <a:pt x="69549" y="5670"/>
                  </a:cubicBezTo>
                  <a:lnTo>
                    <a:pt x="69549" y="5670"/>
                  </a:lnTo>
                  <a:cubicBezTo>
                    <a:pt x="69499" y="5770"/>
                    <a:pt x="69449" y="5895"/>
                    <a:pt x="69399" y="5996"/>
                  </a:cubicBezTo>
                  <a:cubicBezTo>
                    <a:pt x="69374" y="6096"/>
                    <a:pt x="69424" y="6196"/>
                    <a:pt x="69499" y="6221"/>
                  </a:cubicBezTo>
                  <a:cubicBezTo>
                    <a:pt x="69524" y="6246"/>
                    <a:pt x="69549" y="6246"/>
                    <a:pt x="69574" y="6246"/>
                  </a:cubicBezTo>
                  <a:cubicBezTo>
                    <a:pt x="69650" y="6246"/>
                    <a:pt x="69700" y="6196"/>
                    <a:pt x="69725" y="6121"/>
                  </a:cubicBezTo>
                  <a:cubicBezTo>
                    <a:pt x="69800" y="5945"/>
                    <a:pt x="69900" y="5770"/>
                    <a:pt x="69975" y="5569"/>
                  </a:cubicBezTo>
                  <a:cubicBezTo>
                    <a:pt x="70201" y="6271"/>
                    <a:pt x="70351" y="6998"/>
                    <a:pt x="70401" y="7750"/>
                  </a:cubicBezTo>
                  <a:cubicBezTo>
                    <a:pt x="70477" y="9103"/>
                    <a:pt x="70301" y="10432"/>
                    <a:pt x="69850" y="11660"/>
                  </a:cubicBezTo>
                  <a:lnTo>
                    <a:pt x="69725" y="11058"/>
                  </a:lnTo>
                  <a:cubicBezTo>
                    <a:pt x="69703" y="10971"/>
                    <a:pt x="69625" y="10903"/>
                    <a:pt x="69539" y="10903"/>
                  </a:cubicBezTo>
                  <a:cubicBezTo>
                    <a:pt x="69526" y="10903"/>
                    <a:pt x="69512" y="10905"/>
                    <a:pt x="69499" y="10908"/>
                  </a:cubicBezTo>
                  <a:cubicBezTo>
                    <a:pt x="69424" y="10933"/>
                    <a:pt x="69349" y="11033"/>
                    <a:pt x="69374" y="11133"/>
                  </a:cubicBezTo>
                  <a:lnTo>
                    <a:pt x="69474" y="11559"/>
                  </a:lnTo>
                  <a:lnTo>
                    <a:pt x="69249" y="11484"/>
                  </a:lnTo>
                  <a:cubicBezTo>
                    <a:pt x="69222" y="11471"/>
                    <a:pt x="69195" y="11465"/>
                    <a:pt x="69169" y="11465"/>
                  </a:cubicBezTo>
                  <a:cubicBezTo>
                    <a:pt x="69100" y="11465"/>
                    <a:pt x="69041" y="11511"/>
                    <a:pt x="69023" y="11585"/>
                  </a:cubicBezTo>
                  <a:cubicBezTo>
                    <a:pt x="68973" y="11685"/>
                    <a:pt x="69023" y="11785"/>
                    <a:pt x="69123" y="11810"/>
                  </a:cubicBezTo>
                  <a:lnTo>
                    <a:pt x="69549" y="11960"/>
                  </a:lnTo>
                  <a:lnTo>
                    <a:pt x="69599" y="12236"/>
                  </a:lnTo>
                  <a:cubicBezTo>
                    <a:pt x="69274" y="12988"/>
                    <a:pt x="68823" y="13690"/>
                    <a:pt x="68271" y="14316"/>
                  </a:cubicBezTo>
                  <a:cubicBezTo>
                    <a:pt x="68171" y="14442"/>
                    <a:pt x="68071" y="14542"/>
                    <a:pt x="67945" y="14667"/>
                  </a:cubicBezTo>
                  <a:cubicBezTo>
                    <a:pt x="67168" y="13915"/>
                    <a:pt x="66467" y="13013"/>
                    <a:pt x="65890" y="12011"/>
                  </a:cubicBezTo>
                  <a:cubicBezTo>
                    <a:pt x="65640" y="11585"/>
                    <a:pt x="65439" y="11158"/>
                    <a:pt x="65239" y="10732"/>
                  </a:cubicBezTo>
                  <a:lnTo>
                    <a:pt x="65715" y="10432"/>
                  </a:lnTo>
                  <a:cubicBezTo>
                    <a:pt x="65790" y="10381"/>
                    <a:pt x="65815" y="10281"/>
                    <a:pt x="65765" y="10181"/>
                  </a:cubicBezTo>
                  <a:cubicBezTo>
                    <a:pt x="65732" y="10132"/>
                    <a:pt x="65679" y="10105"/>
                    <a:pt x="65619" y="10105"/>
                  </a:cubicBezTo>
                  <a:cubicBezTo>
                    <a:pt x="65585" y="10105"/>
                    <a:pt x="65550" y="10113"/>
                    <a:pt x="65514" y="10131"/>
                  </a:cubicBezTo>
                  <a:lnTo>
                    <a:pt x="65113" y="10381"/>
                  </a:lnTo>
                  <a:cubicBezTo>
                    <a:pt x="65063" y="10256"/>
                    <a:pt x="65013" y="10131"/>
                    <a:pt x="64963" y="9980"/>
                  </a:cubicBezTo>
                  <a:cubicBezTo>
                    <a:pt x="65213" y="9905"/>
                    <a:pt x="65464" y="9830"/>
                    <a:pt x="65690" y="9730"/>
                  </a:cubicBezTo>
                  <a:cubicBezTo>
                    <a:pt x="65790" y="9705"/>
                    <a:pt x="65815" y="9605"/>
                    <a:pt x="65790" y="9504"/>
                  </a:cubicBezTo>
                  <a:cubicBezTo>
                    <a:pt x="65769" y="9442"/>
                    <a:pt x="65681" y="9398"/>
                    <a:pt x="65608" y="9398"/>
                  </a:cubicBezTo>
                  <a:cubicBezTo>
                    <a:pt x="65593" y="9398"/>
                    <a:pt x="65578" y="9400"/>
                    <a:pt x="65564" y="9404"/>
                  </a:cubicBezTo>
                  <a:cubicBezTo>
                    <a:pt x="65339" y="9504"/>
                    <a:pt x="65088" y="9579"/>
                    <a:pt x="64838" y="9655"/>
                  </a:cubicBezTo>
                  <a:cubicBezTo>
                    <a:pt x="64136" y="7449"/>
                    <a:pt x="64111" y="5118"/>
                    <a:pt x="64787" y="3038"/>
                  </a:cubicBezTo>
                  <a:cubicBezTo>
                    <a:pt x="64812" y="2963"/>
                    <a:pt x="64838" y="2913"/>
                    <a:pt x="64863" y="2863"/>
                  </a:cubicBezTo>
                  <a:cubicBezTo>
                    <a:pt x="64888" y="2888"/>
                    <a:pt x="64913" y="2913"/>
                    <a:pt x="64963" y="2913"/>
                  </a:cubicBezTo>
                  <a:lnTo>
                    <a:pt x="64988" y="2913"/>
                  </a:lnTo>
                  <a:cubicBezTo>
                    <a:pt x="65088" y="2913"/>
                    <a:pt x="65163" y="2838"/>
                    <a:pt x="65163" y="2762"/>
                  </a:cubicBezTo>
                  <a:cubicBezTo>
                    <a:pt x="65213" y="2537"/>
                    <a:pt x="65239" y="2286"/>
                    <a:pt x="65289" y="2061"/>
                  </a:cubicBezTo>
                  <a:cubicBezTo>
                    <a:pt x="65539" y="2211"/>
                    <a:pt x="65790" y="2311"/>
                    <a:pt x="66041" y="2437"/>
                  </a:cubicBezTo>
                  <a:cubicBezTo>
                    <a:pt x="66066" y="2437"/>
                    <a:pt x="66091" y="2462"/>
                    <a:pt x="66116" y="2462"/>
                  </a:cubicBezTo>
                  <a:cubicBezTo>
                    <a:pt x="66191" y="2462"/>
                    <a:pt x="66241" y="2412"/>
                    <a:pt x="66266" y="2336"/>
                  </a:cubicBezTo>
                  <a:cubicBezTo>
                    <a:pt x="66316" y="2261"/>
                    <a:pt x="66266" y="2136"/>
                    <a:pt x="66191" y="2111"/>
                  </a:cubicBezTo>
                  <a:cubicBezTo>
                    <a:pt x="65940" y="2011"/>
                    <a:pt x="65715" y="1885"/>
                    <a:pt x="65489" y="1760"/>
                  </a:cubicBezTo>
                  <a:cubicBezTo>
                    <a:pt x="65740" y="1534"/>
                    <a:pt x="66041" y="1409"/>
                    <a:pt x="66391" y="1409"/>
                  </a:cubicBezTo>
                  <a:close/>
                  <a:moveTo>
                    <a:pt x="179475" y="1559"/>
                  </a:moveTo>
                  <a:cubicBezTo>
                    <a:pt x="179650" y="1559"/>
                    <a:pt x="179851" y="1584"/>
                    <a:pt x="180026" y="1660"/>
                  </a:cubicBezTo>
                  <a:cubicBezTo>
                    <a:pt x="180327" y="1760"/>
                    <a:pt x="180578" y="1960"/>
                    <a:pt x="180853" y="2261"/>
                  </a:cubicBezTo>
                  <a:cubicBezTo>
                    <a:pt x="181104" y="2512"/>
                    <a:pt x="181354" y="2813"/>
                    <a:pt x="181555" y="3113"/>
                  </a:cubicBezTo>
                  <a:cubicBezTo>
                    <a:pt x="181405" y="3088"/>
                    <a:pt x="181254" y="3038"/>
                    <a:pt x="181104" y="3013"/>
                  </a:cubicBezTo>
                  <a:cubicBezTo>
                    <a:pt x="181087" y="3009"/>
                    <a:pt x="181069" y="3007"/>
                    <a:pt x="181053" y="3007"/>
                  </a:cubicBezTo>
                  <a:cubicBezTo>
                    <a:pt x="180971" y="3007"/>
                    <a:pt x="180899" y="3055"/>
                    <a:pt x="180878" y="3138"/>
                  </a:cubicBezTo>
                  <a:cubicBezTo>
                    <a:pt x="180853" y="3239"/>
                    <a:pt x="180928" y="3339"/>
                    <a:pt x="181029" y="3364"/>
                  </a:cubicBezTo>
                  <a:cubicBezTo>
                    <a:pt x="181229" y="3414"/>
                    <a:pt x="181455" y="3464"/>
                    <a:pt x="181655" y="3514"/>
                  </a:cubicBezTo>
                  <a:cubicBezTo>
                    <a:pt x="181555" y="3665"/>
                    <a:pt x="181455" y="3815"/>
                    <a:pt x="181380" y="3990"/>
                  </a:cubicBezTo>
                  <a:cubicBezTo>
                    <a:pt x="181329" y="4091"/>
                    <a:pt x="181354" y="4191"/>
                    <a:pt x="181455" y="4241"/>
                  </a:cubicBezTo>
                  <a:lnTo>
                    <a:pt x="181530" y="4241"/>
                  </a:lnTo>
                  <a:cubicBezTo>
                    <a:pt x="181605" y="4241"/>
                    <a:pt x="181655" y="4216"/>
                    <a:pt x="181680" y="4166"/>
                  </a:cubicBezTo>
                  <a:cubicBezTo>
                    <a:pt x="181755" y="4016"/>
                    <a:pt x="181856" y="3865"/>
                    <a:pt x="181931" y="3740"/>
                  </a:cubicBezTo>
                  <a:cubicBezTo>
                    <a:pt x="182908" y="5419"/>
                    <a:pt x="183309" y="7474"/>
                    <a:pt x="183034" y="9630"/>
                  </a:cubicBezTo>
                  <a:cubicBezTo>
                    <a:pt x="182933" y="10331"/>
                    <a:pt x="182758" y="11033"/>
                    <a:pt x="182532" y="11685"/>
                  </a:cubicBezTo>
                  <a:lnTo>
                    <a:pt x="182257" y="11434"/>
                  </a:lnTo>
                  <a:cubicBezTo>
                    <a:pt x="182168" y="11360"/>
                    <a:pt x="182088" y="11338"/>
                    <a:pt x="182026" y="11338"/>
                  </a:cubicBezTo>
                  <a:cubicBezTo>
                    <a:pt x="181984" y="11338"/>
                    <a:pt x="181951" y="11349"/>
                    <a:pt x="181931" y="11359"/>
                  </a:cubicBezTo>
                  <a:cubicBezTo>
                    <a:pt x="181856" y="11384"/>
                    <a:pt x="181806" y="11459"/>
                    <a:pt x="181806" y="11559"/>
                  </a:cubicBezTo>
                  <a:cubicBezTo>
                    <a:pt x="181831" y="11660"/>
                    <a:pt x="181881" y="11735"/>
                    <a:pt x="181956" y="11760"/>
                  </a:cubicBezTo>
                  <a:cubicBezTo>
                    <a:pt x="181973" y="11768"/>
                    <a:pt x="181987" y="11771"/>
                    <a:pt x="182000" y="11771"/>
                  </a:cubicBezTo>
                  <a:cubicBezTo>
                    <a:pt x="182026" y="11771"/>
                    <a:pt x="182048" y="11760"/>
                    <a:pt x="182081" y="11760"/>
                  </a:cubicBezTo>
                  <a:lnTo>
                    <a:pt x="182407" y="12036"/>
                  </a:lnTo>
                  <a:cubicBezTo>
                    <a:pt x="182031" y="13013"/>
                    <a:pt x="181480" y="13940"/>
                    <a:pt x="180828" y="14717"/>
                  </a:cubicBezTo>
                  <a:cubicBezTo>
                    <a:pt x="180026" y="14116"/>
                    <a:pt x="179349" y="13364"/>
                    <a:pt x="178773" y="12487"/>
                  </a:cubicBezTo>
                  <a:lnTo>
                    <a:pt x="180502" y="6622"/>
                  </a:lnTo>
                  <a:lnTo>
                    <a:pt x="177846" y="6622"/>
                  </a:lnTo>
                  <a:lnTo>
                    <a:pt x="177194" y="8076"/>
                  </a:lnTo>
                  <a:cubicBezTo>
                    <a:pt x="177094" y="7224"/>
                    <a:pt x="177044" y="6371"/>
                    <a:pt x="177119" y="5469"/>
                  </a:cubicBezTo>
                  <a:lnTo>
                    <a:pt x="177119" y="5469"/>
                  </a:lnTo>
                  <a:lnTo>
                    <a:pt x="177595" y="5645"/>
                  </a:lnTo>
                  <a:lnTo>
                    <a:pt x="177645" y="5645"/>
                  </a:lnTo>
                  <a:cubicBezTo>
                    <a:pt x="177720" y="5645"/>
                    <a:pt x="177796" y="5595"/>
                    <a:pt x="177821" y="5519"/>
                  </a:cubicBezTo>
                  <a:cubicBezTo>
                    <a:pt x="177846" y="5444"/>
                    <a:pt x="177796" y="5344"/>
                    <a:pt x="177695" y="5294"/>
                  </a:cubicBezTo>
                  <a:lnTo>
                    <a:pt x="177144" y="5118"/>
                  </a:lnTo>
                  <a:cubicBezTo>
                    <a:pt x="177144" y="4993"/>
                    <a:pt x="177169" y="4893"/>
                    <a:pt x="177169" y="4792"/>
                  </a:cubicBezTo>
                  <a:cubicBezTo>
                    <a:pt x="177344" y="4843"/>
                    <a:pt x="177520" y="4918"/>
                    <a:pt x="177695" y="4993"/>
                  </a:cubicBezTo>
                  <a:lnTo>
                    <a:pt x="177770" y="4993"/>
                  </a:lnTo>
                  <a:cubicBezTo>
                    <a:pt x="177846" y="4993"/>
                    <a:pt x="177896" y="4968"/>
                    <a:pt x="177921" y="4893"/>
                  </a:cubicBezTo>
                  <a:cubicBezTo>
                    <a:pt x="177971" y="4792"/>
                    <a:pt x="177921" y="4692"/>
                    <a:pt x="177846" y="4642"/>
                  </a:cubicBezTo>
                  <a:cubicBezTo>
                    <a:pt x="177645" y="4567"/>
                    <a:pt x="177445" y="4492"/>
                    <a:pt x="177219" y="4417"/>
                  </a:cubicBezTo>
                  <a:cubicBezTo>
                    <a:pt x="177395" y="3439"/>
                    <a:pt x="177921" y="2261"/>
                    <a:pt x="178723" y="1785"/>
                  </a:cubicBezTo>
                  <a:cubicBezTo>
                    <a:pt x="178948" y="1635"/>
                    <a:pt x="179224" y="1559"/>
                    <a:pt x="179475" y="1559"/>
                  </a:cubicBezTo>
                  <a:close/>
                  <a:moveTo>
                    <a:pt x="28772" y="858"/>
                  </a:moveTo>
                  <a:cubicBezTo>
                    <a:pt x="29098" y="858"/>
                    <a:pt x="29424" y="908"/>
                    <a:pt x="29750" y="1033"/>
                  </a:cubicBezTo>
                  <a:cubicBezTo>
                    <a:pt x="30602" y="1359"/>
                    <a:pt x="31329" y="2086"/>
                    <a:pt x="31705" y="3013"/>
                  </a:cubicBezTo>
                  <a:cubicBezTo>
                    <a:pt x="31955" y="3615"/>
                    <a:pt x="32131" y="4241"/>
                    <a:pt x="32256" y="4893"/>
                  </a:cubicBezTo>
                  <a:lnTo>
                    <a:pt x="31705" y="4567"/>
                  </a:lnTo>
                  <a:cubicBezTo>
                    <a:pt x="31679" y="4550"/>
                    <a:pt x="31652" y="4542"/>
                    <a:pt x="31624" y="4542"/>
                  </a:cubicBezTo>
                  <a:cubicBezTo>
                    <a:pt x="31568" y="4542"/>
                    <a:pt x="31512" y="4575"/>
                    <a:pt x="31479" y="4642"/>
                  </a:cubicBezTo>
                  <a:cubicBezTo>
                    <a:pt x="31429" y="4717"/>
                    <a:pt x="31454" y="4818"/>
                    <a:pt x="31529" y="4868"/>
                  </a:cubicBezTo>
                  <a:lnTo>
                    <a:pt x="32106" y="5219"/>
                  </a:lnTo>
                  <a:lnTo>
                    <a:pt x="31705" y="5620"/>
                  </a:lnTo>
                  <a:cubicBezTo>
                    <a:pt x="31629" y="5695"/>
                    <a:pt x="31629" y="5820"/>
                    <a:pt x="31705" y="5895"/>
                  </a:cubicBezTo>
                  <a:cubicBezTo>
                    <a:pt x="31730" y="5920"/>
                    <a:pt x="31780" y="5945"/>
                    <a:pt x="31830" y="5945"/>
                  </a:cubicBezTo>
                  <a:cubicBezTo>
                    <a:pt x="31880" y="5945"/>
                    <a:pt x="31930" y="5920"/>
                    <a:pt x="31955" y="5870"/>
                  </a:cubicBezTo>
                  <a:lnTo>
                    <a:pt x="32331" y="5469"/>
                  </a:lnTo>
                  <a:lnTo>
                    <a:pt x="32331" y="5469"/>
                  </a:lnTo>
                  <a:cubicBezTo>
                    <a:pt x="32582" y="7750"/>
                    <a:pt x="31980" y="10156"/>
                    <a:pt x="30602" y="12286"/>
                  </a:cubicBezTo>
                  <a:cubicBezTo>
                    <a:pt x="30000" y="13214"/>
                    <a:pt x="29299" y="14041"/>
                    <a:pt x="28496" y="14742"/>
                  </a:cubicBezTo>
                  <a:cubicBezTo>
                    <a:pt x="27745" y="14016"/>
                    <a:pt x="27093" y="13239"/>
                    <a:pt x="26542" y="12412"/>
                  </a:cubicBezTo>
                  <a:lnTo>
                    <a:pt x="26542" y="12412"/>
                  </a:lnTo>
                  <a:lnTo>
                    <a:pt x="27093" y="12487"/>
                  </a:lnTo>
                  <a:lnTo>
                    <a:pt x="27118" y="12487"/>
                  </a:lnTo>
                  <a:cubicBezTo>
                    <a:pt x="27218" y="12487"/>
                    <a:pt x="27293" y="12412"/>
                    <a:pt x="27319" y="12336"/>
                  </a:cubicBezTo>
                  <a:cubicBezTo>
                    <a:pt x="27319" y="12236"/>
                    <a:pt x="27243" y="12136"/>
                    <a:pt x="27143" y="12136"/>
                  </a:cubicBezTo>
                  <a:lnTo>
                    <a:pt x="26366" y="12011"/>
                  </a:lnTo>
                  <a:lnTo>
                    <a:pt x="26567" y="11484"/>
                  </a:lnTo>
                  <a:cubicBezTo>
                    <a:pt x="26617" y="11409"/>
                    <a:pt x="26567" y="11309"/>
                    <a:pt x="26466" y="11259"/>
                  </a:cubicBezTo>
                  <a:cubicBezTo>
                    <a:pt x="26449" y="11253"/>
                    <a:pt x="26430" y="11250"/>
                    <a:pt x="26410" y="11250"/>
                  </a:cubicBezTo>
                  <a:cubicBezTo>
                    <a:pt x="26347" y="11250"/>
                    <a:pt x="26279" y="11282"/>
                    <a:pt x="26241" y="11359"/>
                  </a:cubicBezTo>
                  <a:lnTo>
                    <a:pt x="26116" y="11685"/>
                  </a:lnTo>
                  <a:cubicBezTo>
                    <a:pt x="25414" y="10407"/>
                    <a:pt x="24963" y="9028"/>
                    <a:pt x="24787" y="7600"/>
                  </a:cubicBezTo>
                  <a:lnTo>
                    <a:pt x="24787" y="7600"/>
                  </a:lnTo>
                  <a:cubicBezTo>
                    <a:pt x="24913" y="7700"/>
                    <a:pt x="25063" y="7800"/>
                    <a:pt x="25188" y="7925"/>
                  </a:cubicBezTo>
                  <a:cubicBezTo>
                    <a:pt x="25238" y="7950"/>
                    <a:pt x="25263" y="7950"/>
                    <a:pt x="25314" y="7950"/>
                  </a:cubicBezTo>
                  <a:cubicBezTo>
                    <a:pt x="25364" y="7950"/>
                    <a:pt x="25414" y="7925"/>
                    <a:pt x="25439" y="7875"/>
                  </a:cubicBezTo>
                  <a:cubicBezTo>
                    <a:pt x="25514" y="7800"/>
                    <a:pt x="25489" y="7700"/>
                    <a:pt x="25414" y="7625"/>
                  </a:cubicBezTo>
                  <a:cubicBezTo>
                    <a:pt x="25213" y="7474"/>
                    <a:pt x="25013" y="7324"/>
                    <a:pt x="24787" y="7173"/>
                  </a:cubicBezTo>
                  <a:lnTo>
                    <a:pt x="25113" y="6848"/>
                  </a:lnTo>
                  <a:cubicBezTo>
                    <a:pt x="25163" y="6772"/>
                    <a:pt x="25163" y="6672"/>
                    <a:pt x="25113" y="6597"/>
                  </a:cubicBezTo>
                  <a:cubicBezTo>
                    <a:pt x="25079" y="6563"/>
                    <a:pt x="25035" y="6550"/>
                    <a:pt x="24990" y="6550"/>
                  </a:cubicBezTo>
                  <a:cubicBezTo>
                    <a:pt x="24935" y="6550"/>
                    <a:pt x="24879" y="6570"/>
                    <a:pt x="24837" y="6597"/>
                  </a:cubicBezTo>
                  <a:lnTo>
                    <a:pt x="24712" y="6747"/>
                  </a:lnTo>
                  <a:cubicBezTo>
                    <a:pt x="24712" y="6722"/>
                    <a:pt x="24712" y="6722"/>
                    <a:pt x="24712" y="6697"/>
                  </a:cubicBezTo>
                  <a:cubicBezTo>
                    <a:pt x="24662" y="4893"/>
                    <a:pt x="25514" y="2838"/>
                    <a:pt x="26742" y="1710"/>
                  </a:cubicBezTo>
                  <a:lnTo>
                    <a:pt x="27143" y="2211"/>
                  </a:lnTo>
                  <a:cubicBezTo>
                    <a:pt x="27168" y="2261"/>
                    <a:pt x="27218" y="2286"/>
                    <a:pt x="27268" y="2286"/>
                  </a:cubicBezTo>
                  <a:cubicBezTo>
                    <a:pt x="27319" y="2286"/>
                    <a:pt x="27344" y="2261"/>
                    <a:pt x="27394" y="2236"/>
                  </a:cubicBezTo>
                  <a:cubicBezTo>
                    <a:pt x="27469" y="2161"/>
                    <a:pt x="27469" y="2061"/>
                    <a:pt x="27419" y="1985"/>
                  </a:cubicBezTo>
                  <a:lnTo>
                    <a:pt x="27018" y="1484"/>
                  </a:lnTo>
                  <a:cubicBezTo>
                    <a:pt x="27043" y="1459"/>
                    <a:pt x="27068" y="1434"/>
                    <a:pt x="27093" y="1434"/>
                  </a:cubicBezTo>
                  <a:cubicBezTo>
                    <a:pt x="27293" y="1284"/>
                    <a:pt x="27494" y="1183"/>
                    <a:pt x="27694" y="1108"/>
                  </a:cubicBezTo>
                  <a:lnTo>
                    <a:pt x="27820" y="1685"/>
                  </a:lnTo>
                  <a:cubicBezTo>
                    <a:pt x="27845" y="1760"/>
                    <a:pt x="27920" y="1810"/>
                    <a:pt x="27995" y="1810"/>
                  </a:cubicBezTo>
                  <a:lnTo>
                    <a:pt x="28045" y="1810"/>
                  </a:lnTo>
                  <a:cubicBezTo>
                    <a:pt x="28121" y="1785"/>
                    <a:pt x="28196" y="1710"/>
                    <a:pt x="28171" y="1610"/>
                  </a:cubicBezTo>
                  <a:lnTo>
                    <a:pt x="28020" y="958"/>
                  </a:lnTo>
                  <a:cubicBezTo>
                    <a:pt x="28271" y="883"/>
                    <a:pt x="28522" y="858"/>
                    <a:pt x="28772" y="858"/>
                  </a:cubicBezTo>
                  <a:close/>
                  <a:moveTo>
                    <a:pt x="143485" y="1334"/>
                  </a:moveTo>
                  <a:cubicBezTo>
                    <a:pt x="143961" y="1334"/>
                    <a:pt x="144437" y="1484"/>
                    <a:pt x="144863" y="1785"/>
                  </a:cubicBezTo>
                  <a:cubicBezTo>
                    <a:pt x="144938" y="1835"/>
                    <a:pt x="144988" y="1910"/>
                    <a:pt x="145064" y="1960"/>
                  </a:cubicBezTo>
                  <a:lnTo>
                    <a:pt x="144738" y="2662"/>
                  </a:lnTo>
                  <a:cubicBezTo>
                    <a:pt x="144688" y="2762"/>
                    <a:pt x="144738" y="2863"/>
                    <a:pt x="144813" y="2888"/>
                  </a:cubicBezTo>
                  <a:cubicBezTo>
                    <a:pt x="144838" y="2913"/>
                    <a:pt x="144863" y="2913"/>
                    <a:pt x="144888" y="2913"/>
                  </a:cubicBezTo>
                  <a:cubicBezTo>
                    <a:pt x="144963" y="2913"/>
                    <a:pt x="145013" y="2888"/>
                    <a:pt x="145064" y="2813"/>
                  </a:cubicBezTo>
                  <a:lnTo>
                    <a:pt x="145339" y="2211"/>
                  </a:lnTo>
                  <a:cubicBezTo>
                    <a:pt x="145540" y="2437"/>
                    <a:pt x="145715" y="2687"/>
                    <a:pt x="145866" y="2988"/>
                  </a:cubicBezTo>
                  <a:lnTo>
                    <a:pt x="145264" y="3339"/>
                  </a:lnTo>
                  <a:cubicBezTo>
                    <a:pt x="145189" y="3389"/>
                    <a:pt x="145164" y="3489"/>
                    <a:pt x="145214" y="3589"/>
                  </a:cubicBezTo>
                  <a:cubicBezTo>
                    <a:pt x="145239" y="3640"/>
                    <a:pt x="145289" y="3665"/>
                    <a:pt x="145364" y="3665"/>
                  </a:cubicBezTo>
                  <a:cubicBezTo>
                    <a:pt x="145389" y="3665"/>
                    <a:pt x="145414" y="3665"/>
                    <a:pt x="145465" y="3640"/>
                  </a:cubicBezTo>
                  <a:lnTo>
                    <a:pt x="146016" y="3314"/>
                  </a:lnTo>
                  <a:cubicBezTo>
                    <a:pt x="146793" y="5118"/>
                    <a:pt x="146968" y="7173"/>
                    <a:pt x="146642" y="9128"/>
                  </a:cubicBezTo>
                  <a:cubicBezTo>
                    <a:pt x="146592" y="9028"/>
                    <a:pt x="146517" y="8928"/>
                    <a:pt x="146442" y="8828"/>
                  </a:cubicBezTo>
                  <a:cubicBezTo>
                    <a:pt x="146398" y="8784"/>
                    <a:pt x="146346" y="8757"/>
                    <a:pt x="146295" y="8757"/>
                  </a:cubicBezTo>
                  <a:cubicBezTo>
                    <a:pt x="146259" y="8757"/>
                    <a:pt x="146223" y="8771"/>
                    <a:pt x="146191" y="8803"/>
                  </a:cubicBezTo>
                  <a:cubicBezTo>
                    <a:pt x="146116" y="8853"/>
                    <a:pt x="146091" y="8978"/>
                    <a:pt x="146166" y="9053"/>
                  </a:cubicBezTo>
                  <a:cubicBezTo>
                    <a:pt x="146267" y="9178"/>
                    <a:pt x="146342" y="9304"/>
                    <a:pt x="146442" y="9429"/>
                  </a:cubicBezTo>
                  <a:cubicBezTo>
                    <a:pt x="146166" y="9529"/>
                    <a:pt x="145891" y="9630"/>
                    <a:pt x="145615" y="9705"/>
                  </a:cubicBezTo>
                  <a:cubicBezTo>
                    <a:pt x="145540" y="9730"/>
                    <a:pt x="145490" y="9830"/>
                    <a:pt x="145515" y="9930"/>
                  </a:cubicBezTo>
                  <a:cubicBezTo>
                    <a:pt x="145540" y="10006"/>
                    <a:pt x="145590" y="10056"/>
                    <a:pt x="145665" y="10056"/>
                  </a:cubicBezTo>
                  <a:lnTo>
                    <a:pt x="145740" y="10056"/>
                  </a:lnTo>
                  <a:cubicBezTo>
                    <a:pt x="145991" y="9955"/>
                    <a:pt x="146267" y="9880"/>
                    <a:pt x="146517" y="9780"/>
                  </a:cubicBezTo>
                  <a:lnTo>
                    <a:pt x="146517" y="9780"/>
                  </a:lnTo>
                  <a:cubicBezTo>
                    <a:pt x="146091" y="11635"/>
                    <a:pt x="145239" y="13364"/>
                    <a:pt x="143986" y="14767"/>
                  </a:cubicBezTo>
                  <a:cubicBezTo>
                    <a:pt x="143685" y="14542"/>
                    <a:pt x="143409" y="14291"/>
                    <a:pt x="143134" y="14041"/>
                  </a:cubicBezTo>
                  <a:cubicBezTo>
                    <a:pt x="143008" y="13940"/>
                    <a:pt x="142883" y="13815"/>
                    <a:pt x="142783" y="13690"/>
                  </a:cubicBezTo>
                  <a:lnTo>
                    <a:pt x="139675" y="6622"/>
                  </a:lnTo>
                  <a:lnTo>
                    <a:pt x="139650" y="6622"/>
                  </a:lnTo>
                  <a:cubicBezTo>
                    <a:pt x="139650" y="6447"/>
                    <a:pt x="139650" y="6246"/>
                    <a:pt x="139675" y="6046"/>
                  </a:cubicBezTo>
                  <a:cubicBezTo>
                    <a:pt x="139725" y="5369"/>
                    <a:pt x="139926" y="4642"/>
                    <a:pt x="140226" y="3990"/>
                  </a:cubicBezTo>
                  <a:cubicBezTo>
                    <a:pt x="140377" y="4166"/>
                    <a:pt x="140502" y="4341"/>
                    <a:pt x="140602" y="4542"/>
                  </a:cubicBezTo>
                  <a:cubicBezTo>
                    <a:pt x="140627" y="4592"/>
                    <a:pt x="140703" y="4642"/>
                    <a:pt x="140753" y="4642"/>
                  </a:cubicBezTo>
                  <a:cubicBezTo>
                    <a:pt x="140778" y="4642"/>
                    <a:pt x="140828" y="4617"/>
                    <a:pt x="140853" y="4617"/>
                  </a:cubicBezTo>
                  <a:cubicBezTo>
                    <a:pt x="140928" y="4567"/>
                    <a:pt x="140953" y="4442"/>
                    <a:pt x="140903" y="4366"/>
                  </a:cubicBezTo>
                  <a:cubicBezTo>
                    <a:pt x="140803" y="4191"/>
                    <a:pt x="140703" y="4041"/>
                    <a:pt x="140577" y="3865"/>
                  </a:cubicBezTo>
                  <a:lnTo>
                    <a:pt x="140928" y="3765"/>
                  </a:lnTo>
                  <a:cubicBezTo>
                    <a:pt x="141003" y="3740"/>
                    <a:pt x="141053" y="3640"/>
                    <a:pt x="141028" y="3539"/>
                  </a:cubicBezTo>
                  <a:cubicBezTo>
                    <a:pt x="141008" y="3456"/>
                    <a:pt x="140935" y="3408"/>
                    <a:pt x="140854" y="3408"/>
                  </a:cubicBezTo>
                  <a:cubicBezTo>
                    <a:pt x="140837" y="3408"/>
                    <a:pt x="140820" y="3410"/>
                    <a:pt x="140803" y="3414"/>
                  </a:cubicBezTo>
                  <a:lnTo>
                    <a:pt x="140477" y="3539"/>
                  </a:lnTo>
                  <a:cubicBezTo>
                    <a:pt x="140978" y="2687"/>
                    <a:pt x="141655" y="1960"/>
                    <a:pt x="142407" y="1610"/>
                  </a:cubicBezTo>
                  <a:cubicBezTo>
                    <a:pt x="142758" y="1434"/>
                    <a:pt x="143134" y="1334"/>
                    <a:pt x="143485" y="1334"/>
                  </a:cubicBezTo>
                  <a:close/>
                  <a:moveTo>
                    <a:pt x="80151" y="13890"/>
                  </a:moveTo>
                  <a:cubicBezTo>
                    <a:pt x="80427" y="14241"/>
                    <a:pt x="80702" y="14542"/>
                    <a:pt x="81003" y="14843"/>
                  </a:cubicBezTo>
                  <a:cubicBezTo>
                    <a:pt x="80903" y="14918"/>
                    <a:pt x="80803" y="15018"/>
                    <a:pt x="80677" y="15093"/>
                  </a:cubicBezTo>
                  <a:lnTo>
                    <a:pt x="80151" y="13890"/>
                  </a:lnTo>
                  <a:close/>
                  <a:moveTo>
                    <a:pt x="143134" y="14517"/>
                  </a:moveTo>
                  <a:cubicBezTo>
                    <a:pt x="143334" y="14692"/>
                    <a:pt x="143535" y="14868"/>
                    <a:pt x="143735" y="15018"/>
                  </a:cubicBezTo>
                  <a:cubicBezTo>
                    <a:pt x="143660" y="15118"/>
                    <a:pt x="143560" y="15194"/>
                    <a:pt x="143460" y="15294"/>
                  </a:cubicBezTo>
                  <a:lnTo>
                    <a:pt x="143134" y="14517"/>
                  </a:lnTo>
                  <a:close/>
                  <a:moveTo>
                    <a:pt x="130953" y="2011"/>
                  </a:moveTo>
                  <a:cubicBezTo>
                    <a:pt x="131454" y="2011"/>
                    <a:pt x="131931" y="2186"/>
                    <a:pt x="132307" y="2562"/>
                  </a:cubicBezTo>
                  <a:cubicBezTo>
                    <a:pt x="135038" y="5244"/>
                    <a:pt x="135464" y="9930"/>
                    <a:pt x="133259" y="12988"/>
                  </a:cubicBezTo>
                  <a:cubicBezTo>
                    <a:pt x="132482" y="14066"/>
                    <a:pt x="131429" y="14918"/>
                    <a:pt x="130226" y="15494"/>
                  </a:cubicBezTo>
                  <a:cubicBezTo>
                    <a:pt x="129750" y="15068"/>
                    <a:pt x="129324" y="14617"/>
                    <a:pt x="128948" y="14116"/>
                  </a:cubicBezTo>
                  <a:cubicBezTo>
                    <a:pt x="128221" y="13113"/>
                    <a:pt x="127720" y="11935"/>
                    <a:pt x="127469" y="10707"/>
                  </a:cubicBezTo>
                  <a:lnTo>
                    <a:pt x="127469" y="10707"/>
                  </a:lnTo>
                  <a:lnTo>
                    <a:pt x="127820" y="10883"/>
                  </a:lnTo>
                  <a:cubicBezTo>
                    <a:pt x="127845" y="10908"/>
                    <a:pt x="127870" y="10908"/>
                    <a:pt x="127896" y="10908"/>
                  </a:cubicBezTo>
                  <a:cubicBezTo>
                    <a:pt x="127971" y="10908"/>
                    <a:pt x="128046" y="10883"/>
                    <a:pt x="128071" y="10808"/>
                  </a:cubicBezTo>
                  <a:cubicBezTo>
                    <a:pt x="128121" y="10732"/>
                    <a:pt x="128071" y="10632"/>
                    <a:pt x="127996" y="10582"/>
                  </a:cubicBezTo>
                  <a:lnTo>
                    <a:pt x="127620" y="10407"/>
                  </a:lnTo>
                  <a:cubicBezTo>
                    <a:pt x="127795" y="10206"/>
                    <a:pt x="127971" y="10006"/>
                    <a:pt x="128121" y="9805"/>
                  </a:cubicBezTo>
                  <a:cubicBezTo>
                    <a:pt x="128171" y="9730"/>
                    <a:pt x="128146" y="9605"/>
                    <a:pt x="128071" y="9554"/>
                  </a:cubicBezTo>
                  <a:cubicBezTo>
                    <a:pt x="128039" y="9523"/>
                    <a:pt x="128004" y="9509"/>
                    <a:pt x="127967" y="9509"/>
                  </a:cubicBezTo>
                  <a:cubicBezTo>
                    <a:pt x="127916" y="9509"/>
                    <a:pt x="127864" y="9536"/>
                    <a:pt x="127820" y="9579"/>
                  </a:cubicBezTo>
                  <a:cubicBezTo>
                    <a:pt x="127695" y="9780"/>
                    <a:pt x="127545" y="9955"/>
                    <a:pt x="127394" y="10131"/>
                  </a:cubicBezTo>
                  <a:cubicBezTo>
                    <a:pt x="127018" y="7499"/>
                    <a:pt x="127745" y="4667"/>
                    <a:pt x="129525" y="2662"/>
                  </a:cubicBezTo>
                  <a:cubicBezTo>
                    <a:pt x="129875" y="2261"/>
                    <a:pt x="130352" y="2036"/>
                    <a:pt x="130903" y="2011"/>
                  </a:cubicBezTo>
                  <a:close/>
                  <a:moveTo>
                    <a:pt x="55589" y="707"/>
                  </a:moveTo>
                  <a:cubicBezTo>
                    <a:pt x="55865" y="707"/>
                    <a:pt x="56166" y="757"/>
                    <a:pt x="56442" y="833"/>
                  </a:cubicBezTo>
                  <a:cubicBezTo>
                    <a:pt x="56291" y="908"/>
                    <a:pt x="56166" y="983"/>
                    <a:pt x="56015" y="1058"/>
                  </a:cubicBezTo>
                  <a:cubicBezTo>
                    <a:pt x="55940" y="1108"/>
                    <a:pt x="55915" y="1209"/>
                    <a:pt x="55965" y="1309"/>
                  </a:cubicBezTo>
                  <a:cubicBezTo>
                    <a:pt x="55990" y="1359"/>
                    <a:pt x="56066" y="1384"/>
                    <a:pt x="56116" y="1384"/>
                  </a:cubicBezTo>
                  <a:cubicBezTo>
                    <a:pt x="56141" y="1384"/>
                    <a:pt x="56191" y="1384"/>
                    <a:pt x="56216" y="1359"/>
                  </a:cubicBezTo>
                  <a:cubicBezTo>
                    <a:pt x="56341" y="1284"/>
                    <a:pt x="56492" y="1209"/>
                    <a:pt x="56642" y="1133"/>
                  </a:cubicBezTo>
                  <a:lnTo>
                    <a:pt x="56642" y="1133"/>
                  </a:lnTo>
                  <a:cubicBezTo>
                    <a:pt x="56642" y="1334"/>
                    <a:pt x="56617" y="1509"/>
                    <a:pt x="56592" y="1710"/>
                  </a:cubicBezTo>
                  <a:cubicBezTo>
                    <a:pt x="56567" y="1785"/>
                    <a:pt x="56642" y="1885"/>
                    <a:pt x="56742" y="1910"/>
                  </a:cubicBezTo>
                  <a:lnTo>
                    <a:pt x="56767" y="1910"/>
                  </a:lnTo>
                  <a:cubicBezTo>
                    <a:pt x="56843" y="1910"/>
                    <a:pt x="56918" y="1860"/>
                    <a:pt x="56943" y="1760"/>
                  </a:cubicBezTo>
                  <a:cubicBezTo>
                    <a:pt x="56993" y="1534"/>
                    <a:pt x="56993" y="1309"/>
                    <a:pt x="56993" y="1083"/>
                  </a:cubicBezTo>
                  <a:cubicBezTo>
                    <a:pt x="57619" y="1409"/>
                    <a:pt x="58146" y="1935"/>
                    <a:pt x="58497" y="2612"/>
                  </a:cubicBezTo>
                  <a:cubicBezTo>
                    <a:pt x="58622" y="2838"/>
                    <a:pt x="58722" y="3038"/>
                    <a:pt x="58797" y="3264"/>
                  </a:cubicBezTo>
                  <a:lnTo>
                    <a:pt x="58697" y="3214"/>
                  </a:lnTo>
                  <a:cubicBezTo>
                    <a:pt x="58664" y="3197"/>
                    <a:pt x="58630" y="3188"/>
                    <a:pt x="58599" y="3188"/>
                  </a:cubicBezTo>
                  <a:cubicBezTo>
                    <a:pt x="58536" y="3188"/>
                    <a:pt x="58480" y="3222"/>
                    <a:pt x="58447" y="3289"/>
                  </a:cubicBezTo>
                  <a:cubicBezTo>
                    <a:pt x="58396" y="3364"/>
                    <a:pt x="58447" y="3489"/>
                    <a:pt x="58522" y="3514"/>
                  </a:cubicBezTo>
                  <a:lnTo>
                    <a:pt x="58948" y="3740"/>
                  </a:lnTo>
                  <a:lnTo>
                    <a:pt x="58421" y="4291"/>
                  </a:lnTo>
                  <a:cubicBezTo>
                    <a:pt x="58371" y="4366"/>
                    <a:pt x="58371" y="4467"/>
                    <a:pt x="58447" y="4542"/>
                  </a:cubicBezTo>
                  <a:cubicBezTo>
                    <a:pt x="58472" y="4567"/>
                    <a:pt x="58522" y="4592"/>
                    <a:pt x="58572" y="4592"/>
                  </a:cubicBezTo>
                  <a:cubicBezTo>
                    <a:pt x="58622" y="4592"/>
                    <a:pt x="58672" y="4567"/>
                    <a:pt x="58697" y="4542"/>
                  </a:cubicBezTo>
                  <a:lnTo>
                    <a:pt x="59123" y="4066"/>
                  </a:lnTo>
                  <a:lnTo>
                    <a:pt x="59123" y="4066"/>
                  </a:lnTo>
                  <a:cubicBezTo>
                    <a:pt x="59800" y="6171"/>
                    <a:pt x="59700" y="8502"/>
                    <a:pt x="58873" y="10732"/>
                  </a:cubicBezTo>
                  <a:lnTo>
                    <a:pt x="58547" y="10081"/>
                  </a:lnTo>
                  <a:cubicBezTo>
                    <a:pt x="58511" y="10027"/>
                    <a:pt x="58448" y="9985"/>
                    <a:pt x="58388" y="9985"/>
                  </a:cubicBezTo>
                  <a:cubicBezTo>
                    <a:pt x="58365" y="9985"/>
                    <a:pt x="58342" y="9992"/>
                    <a:pt x="58321" y="10006"/>
                  </a:cubicBezTo>
                  <a:cubicBezTo>
                    <a:pt x="58221" y="10056"/>
                    <a:pt x="58196" y="10156"/>
                    <a:pt x="58246" y="10256"/>
                  </a:cubicBezTo>
                  <a:lnTo>
                    <a:pt x="58572" y="10933"/>
                  </a:lnTo>
                  <a:lnTo>
                    <a:pt x="57920" y="11033"/>
                  </a:lnTo>
                  <a:cubicBezTo>
                    <a:pt x="57820" y="11058"/>
                    <a:pt x="57770" y="11158"/>
                    <a:pt x="57770" y="11234"/>
                  </a:cubicBezTo>
                  <a:cubicBezTo>
                    <a:pt x="57795" y="11334"/>
                    <a:pt x="57870" y="11409"/>
                    <a:pt x="57945" y="11409"/>
                  </a:cubicBezTo>
                  <a:cubicBezTo>
                    <a:pt x="57970" y="11409"/>
                    <a:pt x="57970" y="11384"/>
                    <a:pt x="57970" y="11384"/>
                  </a:cubicBezTo>
                  <a:lnTo>
                    <a:pt x="58647" y="11284"/>
                  </a:lnTo>
                  <a:lnTo>
                    <a:pt x="58647" y="11284"/>
                  </a:lnTo>
                  <a:cubicBezTo>
                    <a:pt x="58421" y="11835"/>
                    <a:pt x="58171" y="12361"/>
                    <a:pt x="57845" y="12863"/>
                  </a:cubicBezTo>
                  <a:cubicBezTo>
                    <a:pt x="57193" y="13915"/>
                    <a:pt x="56442" y="14843"/>
                    <a:pt x="55589" y="15595"/>
                  </a:cubicBezTo>
                  <a:cubicBezTo>
                    <a:pt x="54637" y="14918"/>
                    <a:pt x="53835" y="14041"/>
                    <a:pt x="53208" y="13063"/>
                  </a:cubicBezTo>
                  <a:lnTo>
                    <a:pt x="55113" y="6622"/>
                  </a:lnTo>
                  <a:lnTo>
                    <a:pt x="52431" y="6622"/>
                  </a:lnTo>
                  <a:lnTo>
                    <a:pt x="51529" y="8652"/>
                  </a:lnTo>
                  <a:cubicBezTo>
                    <a:pt x="51354" y="7274"/>
                    <a:pt x="51404" y="5845"/>
                    <a:pt x="51780" y="4492"/>
                  </a:cubicBezTo>
                  <a:cubicBezTo>
                    <a:pt x="51780" y="4467"/>
                    <a:pt x="51805" y="4417"/>
                    <a:pt x="51830" y="4366"/>
                  </a:cubicBezTo>
                  <a:lnTo>
                    <a:pt x="52106" y="4241"/>
                  </a:lnTo>
                  <a:cubicBezTo>
                    <a:pt x="52281" y="4417"/>
                    <a:pt x="52457" y="4617"/>
                    <a:pt x="52557" y="4818"/>
                  </a:cubicBezTo>
                  <a:cubicBezTo>
                    <a:pt x="52607" y="4893"/>
                    <a:pt x="52657" y="4918"/>
                    <a:pt x="52732" y="4918"/>
                  </a:cubicBezTo>
                  <a:cubicBezTo>
                    <a:pt x="52757" y="4918"/>
                    <a:pt x="52782" y="4918"/>
                    <a:pt x="52807" y="4893"/>
                  </a:cubicBezTo>
                  <a:cubicBezTo>
                    <a:pt x="52883" y="4868"/>
                    <a:pt x="52933" y="4742"/>
                    <a:pt x="52883" y="4667"/>
                  </a:cubicBezTo>
                  <a:cubicBezTo>
                    <a:pt x="52782" y="4442"/>
                    <a:pt x="52632" y="4266"/>
                    <a:pt x="52457" y="4091"/>
                  </a:cubicBezTo>
                  <a:lnTo>
                    <a:pt x="52657" y="3990"/>
                  </a:lnTo>
                  <a:cubicBezTo>
                    <a:pt x="52757" y="3965"/>
                    <a:pt x="52807" y="3865"/>
                    <a:pt x="52757" y="3765"/>
                  </a:cubicBezTo>
                  <a:cubicBezTo>
                    <a:pt x="52719" y="3688"/>
                    <a:pt x="52651" y="3656"/>
                    <a:pt x="52588" y="3656"/>
                  </a:cubicBezTo>
                  <a:cubicBezTo>
                    <a:pt x="52569" y="3656"/>
                    <a:pt x="52549" y="3659"/>
                    <a:pt x="52532" y="3665"/>
                  </a:cubicBezTo>
                  <a:lnTo>
                    <a:pt x="52156" y="3840"/>
                  </a:lnTo>
                  <a:cubicBezTo>
                    <a:pt x="52106" y="3815"/>
                    <a:pt x="52081" y="3790"/>
                    <a:pt x="52030" y="3765"/>
                  </a:cubicBezTo>
                  <a:cubicBezTo>
                    <a:pt x="52281" y="3188"/>
                    <a:pt x="52582" y="2662"/>
                    <a:pt x="52933" y="2211"/>
                  </a:cubicBezTo>
                  <a:lnTo>
                    <a:pt x="53359" y="2662"/>
                  </a:lnTo>
                  <a:cubicBezTo>
                    <a:pt x="53409" y="2687"/>
                    <a:pt x="53459" y="2712"/>
                    <a:pt x="53484" y="2712"/>
                  </a:cubicBezTo>
                  <a:cubicBezTo>
                    <a:pt x="53534" y="2712"/>
                    <a:pt x="53584" y="2687"/>
                    <a:pt x="53609" y="2662"/>
                  </a:cubicBezTo>
                  <a:cubicBezTo>
                    <a:pt x="53685" y="2587"/>
                    <a:pt x="53685" y="2487"/>
                    <a:pt x="53634" y="2412"/>
                  </a:cubicBezTo>
                  <a:lnTo>
                    <a:pt x="53158" y="1910"/>
                  </a:lnTo>
                  <a:cubicBezTo>
                    <a:pt x="53534" y="1509"/>
                    <a:pt x="53960" y="1183"/>
                    <a:pt x="54386" y="983"/>
                  </a:cubicBezTo>
                  <a:cubicBezTo>
                    <a:pt x="54787" y="782"/>
                    <a:pt x="55188" y="707"/>
                    <a:pt x="55589" y="707"/>
                  </a:cubicBezTo>
                  <a:close/>
                  <a:moveTo>
                    <a:pt x="106617" y="2011"/>
                  </a:moveTo>
                  <a:lnTo>
                    <a:pt x="106041" y="2762"/>
                  </a:lnTo>
                  <a:cubicBezTo>
                    <a:pt x="105966" y="2838"/>
                    <a:pt x="105991" y="2963"/>
                    <a:pt x="106066" y="3013"/>
                  </a:cubicBezTo>
                  <a:cubicBezTo>
                    <a:pt x="106091" y="3038"/>
                    <a:pt x="106141" y="3063"/>
                    <a:pt x="106166" y="3063"/>
                  </a:cubicBezTo>
                  <a:cubicBezTo>
                    <a:pt x="106241" y="3063"/>
                    <a:pt x="106291" y="3038"/>
                    <a:pt x="106316" y="2988"/>
                  </a:cubicBezTo>
                  <a:lnTo>
                    <a:pt x="106993" y="2111"/>
                  </a:lnTo>
                  <a:lnTo>
                    <a:pt x="107494" y="2712"/>
                  </a:lnTo>
                  <a:cubicBezTo>
                    <a:pt x="107545" y="2762"/>
                    <a:pt x="107595" y="2762"/>
                    <a:pt x="107645" y="2762"/>
                  </a:cubicBezTo>
                  <a:cubicBezTo>
                    <a:pt x="107670" y="2762"/>
                    <a:pt x="107720" y="2762"/>
                    <a:pt x="107745" y="2737"/>
                  </a:cubicBezTo>
                  <a:cubicBezTo>
                    <a:pt x="107820" y="2662"/>
                    <a:pt x="107845" y="2562"/>
                    <a:pt x="107770" y="2487"/>
                  </a:cubicBezTo>
                  <a:lnTo>
                    <a:pt x="107394" y="2036"/>
                  </a:lnTo>
                  <a:lnTo>
                    <a:pt x="107394" y="2036"/>
                  </a:lnTo>
                  <a:cubicBezTo>
                    <a:pt x="108422" y="2186"/>
                    <a:pt x="109349" y="2787"/>
                    <a:pt x="109976" y="3690"/>
                  </a:cubicBezTo>
                  <a:cubicBezTo>
                    <a:pt x="110602" y="4642"/>
                    <a:pt x="110853" y="5695"/>
                    <a:pt x="110853" y="6722"/>
                  </a:cubicBezTo>
                  <a:lnTo>
                    <a:pt x="110627" y="6497"/>
                  </a:lnTo>
                  <a:cubicBezTo>
                    <a:pt x="110590" y="6459"/>
                    <a:pt x="110540" y="6440"/>
                    <a:pt x="110493" y="6440"/>
                  </a:cubicBezTo>
                  <a:cubicBezTo>
                    <a:pt x="110446" y="6440"/>
                    <a:pt x="110402" y="6459"/>
                    <a:pt x="110377" y="6497"/>
                  </a:cubicBezTo>
                  <a:cubicBezTo>
                    <a:pt x="110301" y="6572"/>
                    <a:pt x="110301" y="6697"/>
                    <a:pt x="110377" y="6747"/>
                  </a:cubicBezTo>
                  <a:lnTo>
                    <a:pt x="110803" y="7173"/>
                  </a:lnTo>
                  <a:lnTo>
                    <a:pt x="110201" y="7524"/>
                  </a:lnTo>
                  <a:cubicBezTo>
                    <a:pt x="110126" y="7574"/>
                    <a:pt x="110101" y="7675"/>
                    <a:pt x="110151" y="7775"/>
                  </a:cubicBezTo>
                  <a:cubicBezTo>
                    <a:pt x="110176" y="7825"/>
                    <a:pt x="110251" y="7850"/>
                    <a:pt x="110301" y="7850"/>
                  </a:cubicBezTo>
                  <a:cubicBezTo>
                    <a:pt x="110327" y="7850"/>
                    <a:pt x="110377" y="7850"/>
                    <a:pt x="110402" y="7825"/>
                  </a:cubicBezTo>
                  <a:lnTo>
                    <a:pt x="110828" y="7574"/>
                  </a:lnTo>
                  <a:lnTo>
                    <a:pt x="110828" y="7574"/>
                  </a:lnTo>
                  <a:cubicBezTo>
                    <a:pt x="110728" y="8502"/>
                    <a:pt x="110477" y="9404"/>
                    <a:pt x="110201" y="10181"/>
                  </a:cubicBezTo>
                  <a:cubicBezTo>
                    <a:pt x="109424" y="12286"/>
                    <a:pt x="107971" y="14241"/>
                    <a:pt x="106191" y="15645"/>
                  </a:cubicBezTo>
                  <a:cubicBezTo>
                    <a:pt x="105139" y="14717"/>
                    <a:pt x="104337" y="13539"/>
                    <a:pt x="103785" y="12261"/>
                  </a:cubicBezTo>
                  <a:lnTo>
                    <a:pt x="103785" y="12261"/>
                  </a:lnTo>
                  <a:cubicBezTo>
                    <a:pt x="103936" y="12311"/>
                    <a:pt x="104086" y="12361"/>
                    <a:pt x="104236" y="12412"/>
                  </a:cubicBezTo>
                  <a:cubicBezTo>
                    <a:pt x="104236" y="12412"/>
                    <a:pt x="104261" y="12437"/>
                    <a:pt x="104286" y="12437"/>
                  </a:cubicBezTo>
                  <a:cubicBezTo>
                    <a:pt x="104362" y="12437"/>
                    <a:pt x="104437" y="12387"/>
                    <a:pt x="104462" y="12311"/>
                  </a:cubicBezTo>
                  <a:cubicBezTo>
                    <a:pt x="104487" y="12211"/>
                    <a:pt x="104437" y="12111"/>
                    <a:pt x="104337" y="12086"/>
                  </a:cubicBezTo>
                  <a:cubicBezTo>
                    <a:pt x="104086" y="11986"/>
                    <a:pt x="103860" y="11910"/>
                    <a:pt x="103610" y="11810"/>
                  </a:cubicBezTo>
                  <a:cubicBezTo>
                    <a:pt x="103610" y="11760"/>
                    <a:pt x="103585" y="11735"/>
                    <a:pt x="103585" y="11710"/>
                  </a:cubicBezTo>
                  <a:lnTo>
                    <a:pt x="103910" y="11033"/>
                  </a:lnTo>
                  <a:cubicBezTo>
                    <a:pt x="103961" y="10958"/>
                    <a:pt x="103936" y="10833"/>
                    <a:pt x="103835" y="10808"/>
                  </a:cubicBezTo>
                  <a:cubicBezTo>
                    <a:pt x="103810" y="10791"/>
                    <a:pt x="103780" y="10783"/>
                    <a:pt x="103749" y="10783"/>
                  </a:cubicBezTo>
                  <a:cubicBezTo>
                    <a:pt x="103688" y="10783"/>
                    <a:pt x="103626" y="10816"/>
                    <a:pt x="103610" y="10883"/>
                  </a:cubicBezTo>
                  <a:lnTo>
                    <a:pt x="103409" y="11234"/>
                  </a:lnTo>
                  <a:cubicBezTo>
                    <a:pt x="102758" y="9128"/>
                    <a:pt x="102758" y="6772"/>
                    <a:pt x="103610" y="4742"/>
                  </a:cubicBezTo>
                  <a:cubicBezTo>
                    <a:pt x="104311" y="3063"/>
                    <a:pt x="105314" y="2136"/>
                    <a:pt x="106617" y="2011"/>
                  </a:cubicBezTo>
                  <a:close/>
                  <a:moveTo>
                    <a:pt x="41429" y="1133"/>
                  </a:moveTo>
                  <a:cubicBezTo>
                    <a:pt x="42632" y="1133"/>
                    <a:pt x="43785" y="1785"/>
                    <a:pt x="44537" y="2863"/>
                  </a:cubicBezTo>
                  <a:cubicBezTo>
                    <a:pt x="44837" y="3314"/>
                    <a:pt x="45113" y="3765"/>
                    <a:pt x="45314" y="4241"/>
                  </a:cubicBezTo>
                  <a:lnTo>
                    <a:pt x="45264" y="4341"/>
                  </a:lnTo>
                  <a:lnTo>
                    <a:pt x="44712" y="4341"/>
                  </a:lnTo>
                  <a:cubicBezTo>
                    <a:pt x="44612" y="4341"/>
                    <a:pt x="44537" y="4417"/>
                    <a:pt x="44537" y="4517"/>
                  </a:cubicBezTo>
                  <a:cubicBezTo>
                    <a:pt x="44537" y="4617"/>
                    <a:pt x="44612" y="4692"/>
                    <a:pt x="44712" y="4692"/>
                  </a:cubicBezTo>
                  <a:lnTo>
                    <a:pt x="45013" y="4692"/>
                  </a:lnTo>
                  <a:lnTo>
                    <a:pt x="44762" y="5043"/>
                  </a:lnTo>
                  <a:cubicBezTo>
                    <a:pt x="44712" y="5118"/>
                    <a:pt x="44737" y="5219"/>
                    <a:pt x="44812" y="5269"/>
                  </a:cubicBezTo>
                  <a:cubicBezTo>
                    <a:pt x="44837" y="5294"/>
                    <a:pt x="44888" y="5319"/>
                    <a:pt x="44913" y="5319"/>
                  </a:cubicBezTo>
                  <a:cubicBezTo>
                    <a:pt x="44963" y="5319"/>
                    <a:pt x="45013" y="5294"/>
                    <a:pt x="45063" y="5244"/>
                  </a:cubicBezTo>
                  <a:lnTo>
                    <a:pt x="45439" y="4692"/>
                  </a:lnTo>
                  <a:lnTo>
                    <a:pt x="45489" y="4692"/>
                  </a:lnTo>
                  <a:cubicBezTo>
                    <a:pt x="46291" y="6848"/>
                    <a:pt x="46141" y="9304"/>
                    <a:pt x="45038" y="11710"/>
                  </a:cubicBezTo>
                  <a:cubicBezTo>
                    <a:pt x="45013" y="11785"/>
                    <a:pt x="44963" y="11885"/>
                    <a:pt x="44913" y="11960"/>
                  </a:cubicBezTo>
                  <a:cubicBezTo>
                    <a:pt x="44913" y="11885"/>
                    <a:pt x="44913" y="11785"/>
                    <a:pt x="44938" y="11710"/>
                  </a:cubicBezTo>
                  <a:cubicBezTo>
                    <a:pt x="44938" y="11610"/>
                    <a:pt x="44862" y="11509"/>
                    <a:pt x="44762" y="11509"/>
                  </a:cubicBezTo>
                  <a:cubicBezTo>
                    <a:pt x="44662" y="11509"/>
                    <a:pt x="44587" y="11585"/>
                    <a:pt x="44562" y="11685"/>
                  </a:cubicBezTo>
                  <a:cubicBezTo>
                    <a:pt x="44562" y="11835"/>
                    <a:pt x="44562" y="12011"/>
                    <a:pt x="44537" y="12161"/>
                  </a:cubicBezTo>
                  <a:lnTo>
                    <a:pt x="44236" y="12036"/>
                  </a:lnTo>
                  <a:cubicBezTo>
                    <a:pt x="44219" y="12031"/>
                    <a:pt x="44202" y="12029"/>
                    <a:pt x="44185" y="12029"/>
                  </a:cubicBezTo>
                  <a:cubicBezTo>
                    <a:pt x="44103" y="12029"/>
                    <a:pt x="44027" y="12078"/>
                    <a:pt x="43985" y="12161"/>
                  </a:cubicBezTo>
                  <a:cubicBezTo>
                    <a:pt x="43960" y="12236"/>
                    <a:pt x="44010" y="12336"/>
                    <a:pt x="44111" y="12387"/>
                  </a:cubicBezTo>
                  <a:lnTo>
                    <a:pt x="44537" y="12537"/>
                  </a:lnTo>
                  <a:cubicBezTo>
                    <a:pt x="44537" y="12587"/>
                    <a:pt x="44537" y="12637"/>
                    <a:pt x="44537" y="12687"/>
                  </a:cubicBezTo>
                  <a:cubicBezTo>
                    <a:pt x="43860" y="13840"/>
                    <a:pt x="42983" y="14868"/>
                    <a:pt x="41955" y="15695"/>
                  </a:cubicBezTo>
                  <a:cubicBezTo>
                    <a:pt x="41228" y="15043"/>
                    <a:pt x="40552" y="14266"/>
                    <a:pt x="39975" y="13414"/>
                  </a:cubicBezTo>
                  <a:cubicBezTo>
                    <a:pt x="39825" y="13163"/>
                    <a:pt x="39675" y="12938"/>
                    <a:pt x="39524" y="12687"/>
                  </a:cubicBezTo>
                  <a:cubicBezTo>
                    <a:pt x="39675" y="12487"/>
                    <a:pt x="39800" y="12286"/>
                    <a:pt x="39950" y="12086"/>
                  </a:cubicBezTo>
                  <a:cubicBezTo>
                    <a:pt x="40000" y="12011"/>
                    <a:pt x="39975" y="11885"/>
                    <a:pt x="39875" y="11835"/>
                  </a:cubicBezTo>
                  <a:cubicBezTo>
                    <a:pt x="39850" y="11818"/>
                    <a:pt x="39819" y="11810"/>
                    <a:pt x="39788" y="11810"/>
                  </a:cubicBezTo>
                  <a:cubicBezTo>
                    <a:pt x="39725" y="11810"/>
                    <a:pt x="39658" y="11843"/>
                    <a:pt x="39624" y="11910"/>
                  </a:cubicBezTo>
                  <a:cubicBezTo>
                    <a:pt x="39549" y="12061"/>
                    <a:pt x="39424" y="12211"/>
                    <a:pt x="39324" y="12336"/>
                  </a:cubicBezTo>
                  <a:cubicBezTo>
                    <a:pt x="39198" y="12111"/>
                    <a:pt x="39073" y="11885"/>
                    <a:pt x="38973" y="11635"/>
                  </a:cubicBezTo>
                  <a:lnTo>
                    <a:pt x="39474" y="11133"/>
                  </a:lnTo>
                  <a:cubicBezTo>
                    <a:pt x="39524" y="11058"/>
                    <a:pt x="39524" y="10958"/>
                    <a:pt x="39474" y="10883"/>
                  </a:cubicBezTo>
                  <a:cubicBezTo>
                    <a:pt x="39436" y="10845"/>
                    <a:pt x="39386" y="10826"/>
                    <a:pt x="39336" y="10826"/>
                  </a:cubicBezTo>
                  <a:cubicBezTo>
                    <a:pt x="39286" y="10826"/>
                    <a:pt x="39236" y="10845"/>
                    <a:pt x="39198" y="10883"/>
                  </a:cubicBezTo>
                  <a:lnTo>
                    <a:pt x="38822" y="11284"/>
                  </a:lnTo>
                  <a:cubicBezTo>
                    <a:pt x="38070" y="9504"/>
                    <a:pt x="37770" y="7650"/>
                    <a:pt x="37970" y="5895"/>
                  </a:cubicBezTo>
                  <a:lnTo>
                    <a:pt x="37970" y="5895"/>
                  </a:lnTo>
                  <a:cubicBezTo>
                    <a:pt x="38070" y="5970"/>
                    <a:pt x="38146" y="6046"/>
                    <a:pt x="38246" y="6121"/>
                  </a:cubicBezTo>
                  <a:cubicBezTo>
                    <a:pt x="38271" y="6146"/>
                    <a:pt x="38296" y="6146"/>
                    <a:pt x="38346" y="6146"/>
                  </a:cubicBezTo>
                  <a:cubicBezTo>
                    <a:pt x="38396" y="6146"/>
                    <a:pt x="38446" y="6121"/>
                    <a:pt x="38497" y="6071"/>
                  </a:cubicBezTo>
                  <a:cubicBezTo>
                    <a:pt x="38547" y="5996"/>
                    <a:pt x="38522" y="5895"/>
                    <a:pt x="38446" y="5820"/>
                  </a:cubicBezTo>
                  <a:cubicBezTo>
                    <a:pt x="38296" y="5720"/>
                    <a:pt x="38171" y="5595"/>
                    <a:pt x="38020" y="5469"/>
                  </a:cubicBezTo>
                  <a:cubicBezTo>
                    <a:pt x="38020" y="5444"/>
                    <a:pt x="38020" y="5419"/>
                    <a:pt x="38020" y="5394"/>
                  </a:cubicBezTo>
                  <a:cubicBezTo>
                    <a:pt x="38171" y="5294"/>
                    <a:pt x="38296" y="5193"/>
                    <a:pt x="38421" y="5068"/>
                  </a:cubicBezTo>
                  <a:cubicBezTo>
                    <a:pt x="38497" y="4993"/>
                    <a:pt x="38497" y="4893"/>
                    <a:pt x="38421" y="4818"/>
                  </a:cubicBezTo>
                  <a:cubicBezTo>
                    <a:pt x="38384" y="4780"/>
                    <a:pt x="38340" y="4761"/>
                    <a:pt x="38296" y="4761"/>
                  </a:cubicBezTo>
                  <a:cubicBezTo>
                    <a:pt x="38252" y="4761"/>
                    <a:pt x="38208" y="4780"/>
                    <a:pt x="38171" y="4818"/>
                  </a:cubicBezTo>
                  <a:cubicBezTo>
                    <a:pt x="38171" y="4818"/>
                    <a:pt x="38154" y="4818"/>
                    <a:pt x="38148" y="4831"/>
                  </a:cubicBezTo>
                  <a:lnTo>
                    <a:pt x="38148" y="4831"/>
                  </a:lnTo>
                  <a:cubicBezTo>
                    <a:pt x="38223" y="4434"/>
                    <a:pt x="38348" y="4012"/>
                    <a:pt x="38497" y="3640"/>
                  </a:cubicBezTo>
                  <a:cubicBezTo>
                    <a:pt x="38747" y="2988"/>
                    <a:pt x="39098" y="2236"/>
                    <a:pt x="39725" y="1735"/>
                  </a:cubicBezTo>
                  <a:lnTo>
                    <a:pt x="39725" y="1735"/>
                  </a:lnTo>
                  <a:cubicBezTo>
                    <a:pt x="39700" y="1810"/>
                    <a:pt x="39675" y="1860"/>
                    <a:pt x="39649" y="1960"/>
                  </a:cubicBezTo>
                  <a:cubicBezTo>
                    <a:pt x="39624" y="2036"/>
                    <a:pt x="39675" y="2136"/>
                    <a:pt x="39775" y="2161"/>
                  </a:cubicBezTo>
                  <a:lnTo>
                    <a:pt x="39825" y="2161"/>
                  </a:lnTo>
                  <a:cubicBezTo>
                    <a:pt x="39900" y="2161"/>
                    <a:pt x="39975" y="2111"/>
                    <a:pt x="40000" y="2036"/>
                  </a:cubicBezTo>
                  <a:cubicBezTo>
                    <a:pt x="40025" y="1860"/>
                    <a:pt x="40101" y="1710"/>
                    <a:pt x="40151" y="1559"/>
                  </a:cubicBezTo>
                  <a:lnTo>
                    <a:pt x="40802" y="2061"/>
                  </a:lnTo>
                  <a:cubicBezTo>
                    <a:pt x="40827" y="2086"/>
                    <a:pt x="40852" y="2111"/>
                    <a:pt x="40903" y="2111"/>
                  </a:cubicBezTo>
                  <a:cubicBezTo>
                    <a:pt x="40953" y="2111"/>
                    <a:pt x="41003" y="2086"/>
                    <a:pt x="41053" y="2036"/>
                  </a:cubicBezTo>
                  <a:cubicBezTo>
                    <a:pt x="41103" y="1960"/>
                    <a:pt x="41103" y="1860"/>
                    <a:pt x="41028" y="1785"/>
                  </a:cubicBezTo>
                  <a:lnTo>
                    <a:pt x="40426" y="1309"/>
                  </a:lnTo>
                  <a:cubicBezTo>
                    <a:pt x="40727" y="1183"/>
                    <a:pt x="41053" y="1133"/>
                    <a:pt x="41429" y="1133"/>
                  </a:cubicBezTo>
                  <a:close/>
                  <a:moveTo>
                    <a:pt x="178648" y="12913"/>
                  </a:moveTo>
                  <a:cubicBezTo>
                    <a:pt x="179199" y="13715"/>
                    <a:pt x="179851" y="14417"/>
                    <a:pt x="180603" y="14993"/>
                  </a:cubicBezTo>
                  <a:cubicBezTo>
                    <a:pt x="180126" y="15494"/>
                    <a:pt x="179575" y="15945"/>
                    <a:pt x="178999" y="16321"/>
                  </a:cubicBezTo>
                  <a:cubicBezTo>
                    <a:pt x="178497" y="16647"/>
                    <a:pt x="177971" y="16898"/>
                    <a:pt x="177395" y="17123"/>
                  </a:cubicBezTo>
                  <a:lnTo>
                    <a:pt x="178648" y="12913"/>
                  </a:lnTo>
                  <a:close/>
                  <a:moveTo>
                    <a:pt x="12406" y="17600"/>
                  </a:moveTo>
                  <a:lnTo>
                    <a:pt x="12406" y="17600"/>
                  </a:lnTo>
                  <a:cubicBezTo>
                    <a:pt x="12431" y="17625"/>
                    <a:pt x="12481" y="17625"/>
                    <a:pt x="12506" y="17650"/>
                  </a:cubicBezTo>
                  <a:cubicBezTo>
                    <a:pt x="12481" y="17650"/>
                    <a:pt x="12456" y="17675"/>
                    <a:pt x="12431" y="17675"/>
                  </a:cubicBezTo>
                  <a:cubicBezTo>
                    <a:pt x="12406" y="17650"/>
                    <a:pt x="12406" y="17625"/>
                    <a:pt x="12406" y="17600"/>
                  </a:cubicBezTo>
                  <a:close/>
                  <a:moveTo>
                    <a:pt x="117068" y="9103"/>
                  </a:moveTo>
                  <a:cubicBezTo>
                    <a:pt x="117520" y="11108"/>
                    <a:pt x="118522" y="12988"/>
                    <a:pt x="120001" y="14366"/>
                  </a:cubicBezTo>
                  <a:cubicBezTo>
                    <a:pt x="119850" y="14567"/>
                    <a:pt x="119675" y="14767"/>
                    <a:pt x="119499" y="14943"/>
                  </a:cubicBezTo>
                  <a:cubicBezTo>
                    <a:pt x="118196" y="16346"/>
                    <a:pt x="116417" y="17299"/>
                    <a:pt x="114537" y="17700"/>
                  </a:cubicBezTo>
                  <a:lnTo>
                    <a:pt x="117068" y="9103"/>
                  </a:lnTo>
                  <a:close/>
                  <a:moveTo>
                    <a:pt x="14612" y="16798"/>
                  </a:moveTo>
                  <a:lnTo>
                    <a:pt x="14912" y="17775"/>
                  </a:lnTo>
                  <a:lnTo>
                    <a:pt x="13183" y="17775"/>
                  </a:lnTo>
                  <a:cubicBezTo>
                    <a:pt x="13183" y="17750"/>
                    <a:pt x="13208" y="17725"/>
                    <a:pt x="13208" y="17700"/>
                  </a:cubicBezTo>
                  <a:cubicBezTo>
                    <a:pt x="13283" y="17675"/>
                    <a:pt x="13359" y="17625"/>
                    <a:pt x="13459" y="17575"/>
                  </a:cubicBezTo>
                  <a:cubicBezTo>
                    <a:pt x="13860" y="17349"/>
                    <a:pt x="14236" y="17098"/>
                    <a:pt x="14612" y="16798"/>
                  </a:cubicBezTo>
                  <a:close/>
                  <a:moveTo>
                    <a:pt x="28471" y="15219"/>
                  </a:moveTo>
                  <a:cubicBezTo>
                    <a:pt x="28522" y="15244"/>
                    <a:pt x="28572" y="15294"/>
                    <a:pt x="28622" y="15344"/>
                  </a:cubicBezTo>
                  <a:cubicBezTo>
                    <a:pt x="29023" y="15695"/>
                    <a:pt x="29449" y="15996"/>
                    <a:pt x="29875" y="16296"/>
                  </a:cubicBezTo>
                  <a:cubicBezTo>
                    <a:pt x="29674" y="16372"/>
                    <a:pt x="29499" y="16447"/>
                    <a:pt x="29324" y="16522"/>
                  </a:cubicBezTo>
                  <a:cubicBezTo>
                    <a:pt x="29223" y="16572"/>
                    <a:pt x="29198" y="16672"/>
                    <a:pt x="29223" y="16747"/>
                  </a:cubicBezTo>
                  <a:cubicBezTo>
                    <a:pt x="29273" y="16823"/>
                    <a:pt x="29324" y="16873"/>
                    <a:pt x="29399" y="16873"/>
                  </a:cubicBezTo>
                  <a:cubicBezTo>
                    <a:pt x="29424" y="16873"/>
                    <a:pt x="29449" y="16848"/>
                    <a:pt x="29474" y="16848"/>
                  </a:cubicBezTo>
                  <a:cubicBezTo>
                    <a:pt x="29725" y="16722"/>
                    <a:pt x="30000" y="16622"/>
                    <a:pt x="30276" y="16547"/>
                  </a:cubicBezTo>
                  <a:cubicBezTo>
                    <a:pt x="31128" y="17073"/>
                    <a:pt x="32030" y="17499"/>
                    <a:pt x="32933" y="17775"/>
                  </a:cubicBezTo>
                  <a:lnTo>
                    <a:pt x="19148" y="17775"/>
                  </a:lnTo>
                  <a:lnTo>
                    <a:pt x="18872" y="17148"/>
                  </a:lnTo>
                  <a:lnTo>
                    <a:pt x="18872" y="17148"/>
                  </a:lnTo>
                  <a:cubicBezTo>
                    <a:pt x="19883" y="17501"/>
                    <a:pt x="20937" y="17677"/>
                    <a:pt x="21974" y="17677"/>
                  </a:cubicBezTo>
                  <a:cubicBezTo>
                    <a:pt x="22043" y="17677"/>
                    <a:pt x="22112" y="17676"/>
                    <a:pt x="22181" y="17675"/>
                  </a:cubicBezTo>
                  <a:cubicBezTo>
                    <a:pt x="24411" y="17625"/>
                    <a:pt x="26642" y="16722"/>
                    <a:pt x="28471" y="15219"/>
                  </a:cubicBezTo>
                  <a:close/>
                  <a:moveTo>
                    <a:pt x="41955" y="16171"/>
                  </a:moveTo>
                  <a:cubicBezTo>
                    <a:pt x="42707" y="16823"/>
                    <a:pt x="43534" y="17349"/>
                    <a:pt x="44411" y="17775"/>
                  </a:cubicBezTo>
                  <a:lnTo>
                    <a:pt x="38998" y="17775"/>
                  </a:lnTo>
                  <a:cubicBezTo>
                    <a:pt x="40050" y="17424"/>
                    <a:pt x="41053" y="16873"/>
                    <a:pt x="41955" y="16171"/>
                  </a:cubicBezTo>
                  <a:close/>
                  <a:moveTo>
                    <a:pt x="53058" y="13489"/>
                  </a:moveTo>
                  <a:cubicBezTo>
                    <a:pt x="53685" y="14392"/>
                    <a:pt x="54436" y="15194"/>
                    <a:pt x="55314" y="15845"/>
                  </a:cubicBezTo>
                  <a:cubicBezTo>
                    <a:pt x="54336" y="16672"/>
                    <a:pt x="53233" y="17349"/>
                    <a:pt x="52106" y="17775"/>
                  </a:cubicBezTo>
                  <a:lnTo>
                    <a:pt x="51805" y="17775"/>
                  </a:lnTo>
                  <a:lnTo>
                    <a:pt x="53058" y="13489"/>
                  </a:lnTo>
                  <a:close/>
                  <a:moveTo>
                    <a:pt x="67945" y="15168"/>
                  </a:moveTo>
                  <a:cubicBezTo>
                    <a:pt x="69274" y="16321"/>
                    <a:pt x="70802" y="17148"/>
                    <a:pt x="72457" y="17524"/>
                  </a:cubicBezTo>
                  <a:cubicBezTo>
                    <a:pt x="73090" y="17661"/>
                    <a:pt x="73735" y="17729"/>
                    <a:pt x="74384" y="17729"/>
                  </a:cubicBezTo>
                  <a:cubicBezTo>
                    <a:pt x="75404" y="17729"/>
                    <a:pt x="76433" y="17561"/>
                    <a:pt x="77444" y="17224"/>
                  </a:cubicBezTo>
                  <a:lnTo>
                    <a:pt x="77620" y="17775"/>
                  </a:lnTo>
                  <a:lnTo>
                    <a:pt x="53008" y="17775"/>
                  </a:lnTo>
                  <a:cubicBezTo>
                    <a:pt x="53935" y="17324"/>
                    <a:pt x="54812" y="16773"/>
                    <a:pt x="55614" y="16071"/>
                  </a:cubicBezTo>
                  <a:cubicBezTo>
                    <a:pt x="55740" y="16146"/>
                    <a:pt x="55890" y="16246"/>
                    <a:pt x="56041" y="16321"/>
                  </a:cubicBezTo>
                  <a:cubicBezTo>
                    <a:pt x="57563" y="17263"/>
                    <a:pt x="59344" y="17713"/>
                    <a:pt x="61128" y="17713"/>
                  </a:cubicBezTo>
                  <a:cubicBezTo>
                    <a:pt x="62810" y="17713"/>
                    <a:pt x="64494" y="17313"/>
                    <a:pt x="65965" y="16547"/>
                  </a:cubicBezTo>
                  <a:lnTo>
                    <a:pt x="66818" y="17073"/>
                  </a:lnTo>
                  <a:cubicBezTo>
                    <a:pt x="66843" y="17098"/>
                    <a:pt x="66868" y="17098"/>
                    <a:pt x="66918" y="17098"/>
                  </a:cubicBezTo>
                  <a:cubicBezTo>
                    <a:pt x="66968" y="17098"/>
                    <a:pt x="67018" y="17073"/>
                    <a:pt x="67068" y="17023"/>
                  </a:cubicBezTo>
                  <a:cubicBezTo>
                    <a:pt x="67118" y="16923"/>
                    <a:pt x="67093" y="16823"/>
                    <a:pt x="66993" y="16773"/>
                  </a:cubicBezTo>
                  <a:lnTo>
                    <a:pt x="66316" y="16346"/>
                  </a:lnTo>
                  <a:cubicBezTo>
                    <a:pt x="66918" y="16021"/>
                    <a:pt x="67469" y="15620"/>
                    <a:pt x="67945" y="15168"/>
                  </a:cubicBezTo>
                  <a:close/>
                  <a:moveTo>
                    <a:pt x="94311" y="14918"/>
                  </a:moveTo>
                  <a:cubicBezTo>
                    <a:pt x="95088" y="15945"/>
                    <a:pt x="96016" y="16798"/>
                    <a:pt x="97194" y="17399"/>
                  </a:cubicBezTo>
                  <a:cubicBezTo>
                    <a:pt x="97469" y="17549"/>
                    <a:pt x="97745" y="17675"/>
                    <a:pt x="98021" y="17775"/>
                  </a:cubicBezTo>
                  <a:lnTo>
                    <a:pt x="81855" y="17775"/>
                  </a:lnTo>
                  <a:lnTo>
                    <a:pt x="80828" y="15444"/>
                  </a:lnTo>
                  <a:cubicBezTo>
                    <a:pt x="80978" y="15319"/>
                    <a:pt x="81128" y="15219"/>
                    <a:pt x="81279" y="15093"/>
                  </a:cubicBezTo>
                  <a:cubicBezTo>
                    <a:pt x="82707" y="16397"/>
                    <a:pt x="84437" y="17274"/>
                    <a:pt x="86291" y="17549"/>
                  </a:cubicBezTo>
                  <a:cubicBezTo>
                    <a:pt x="86696" y="17607"/>
                    <a:pt x="87103" y="17635"/>
                    <a:pt x="87512" y="17635"/>
                  </a:cubicBezTo>
                  <a:cubicBezTo>
                    <a:pt x="89259" y="17635"/>
                    <a:pt x="91028" y="17121"/>
                    <a:pt x="92632" y="16146"/>
                  </a:cubicBezTo>
                  <a:lnTo>
                    <a:pt x="92632" y="16146"/>
                  </a:lnTo>
                  <a:cubicBezTo>
                    <a:pt x="92607" y="16372"/>
                    <a:pt x="92557" y="16572"/>
                    <a:pt x="92507" y="16798"/>
                  </a:cubicBezTo>
                  <a:cubicBezTo>
                    <a:pt x="92482" y="16898"/>
                    <a:pt x="92532" y="16998"/>
                    <a:pt x="92607" y="17023"/>
                  </a:cubicBezTo>
                  <a:lnTo>
                    <a:pt x="92657" y="17023"/>
                  </a:lnTo>
                  <a:cubicBezTo>
                    <a:pt x="92757" y="17023"/>
                    <a:pt x="92808" y="16973"/>
                    <a:pt x="92833" y="16898"/>
                  </a:cubicBezTo>
                  <a:cubicBezTo>
                    <a:pt x="92908" y="16697"/>
                    <a:pt x="92933" y="16472"/>
                    <a:pt x="92983" y="16271"/>
                  </a:cubicBezTo>
                  <a:lnTo>
                    <a:pt x="93635" y="16622"/>
                  </a:lnTo>
                  <a:cubicBezTo>
                    <a:pt x="93660" y="16622"/>
                    <a:pt x="93685" y="16647"/>
                    <a:pt x="93710" y="16647"/>
                  </a:cubicBezTo>
                  <a:cubicBezTo>
                    <a:pt x="93785" y="16647"/>
                    <a:pt x="93835" y="16597"/>
                    <a:pt x="93885" y="16547"/>
                  </a:cubicBezTo>
                  <a:cubicBezTo>
                    <a:pt x="93910" y="16447"/>
                    <a:pt x="93885" y="16346"/>
                    <a:pt x="93810" y="16296"/>
                  </a:cubicBezTo>
                  <a:lnTo>
                    <a:pt x="93033" y="15895"/>
                  </a:lnTo>
                  <a:cubicBezTo>
                    <a:pt x="93409" y="15645"/>
                    <a:pt x="93785" y="15369"/>
                    <a:pt x="94111" y="15093"/>
                  </a:cubicBezTo>
                  <a:cubicBezTo>
                    <a:pt x="94186" y="15018"/>
                    <a:pt x="94261" y="14968"/>
                    <a:pt x="94311" y="14918"/>
                  </a:cubicBezTo>
                  <a:close/>
                  <a:moveTo>
                    <a:pt x="106166" y="16096"/>
                  </a:moveTo>
                  <a:cubicBezTo>
                    <a:pt x="106467" y="16346"/>
                    <a:pt x="106768" y="16597"/>
                    <a:pt x="107093" y="16798"/>
                  </a:cubicBezTo>
                  <a:cubicBezTo>
                    <a:pt x="107745" y="17224"/>
                    <a:pt x="108472" y="17549"/>
                    <a:pt x="109199" y="17775"/>
                  </a:cubicBezTo>
                  <a:lnTo>
                    <a:pt x="103008" y="17775"/>
                  </a:lnTo>
                  <a:cubicBezTo>
                    <a:pt x="103184" y="17725"/>
                    <a:pt x="103359" y="17650"/>
                    <a:pt x="103534" y="17575"/>
                  </a:cubicBezTo>
                  <a:cubicBezTo>
                    <a:pt x="103986" y="17424"/>
                    <a:pt x="104412" y="17199"/>
                    <a:pt x="104813" y="16973"/>
                  </a:cubicBezTo>
                  <a:cubicBezTo>
                    <a:pt x="105088" y="17123"/>
                    <a:pt x="105339" y="17249"/>
                    <a:pt x="105615" y="17349"/>
                  </a:cubicBezTo>
                  <a:cubicBezTo>
                    <a:pt x="105640" y="17374"/>
                    <a:pt x="105665" y="17374"/>
                    <a:pt x="105690" y="17374"/>
                  </a:cubicBezTo>
                  <a:cubicBezTo>
                    <a:pt x="105765" y="17374"/>
                    <a:pt x="105840" y="17324"/>
                    <a:pt x="105865" y="17249"/>
                  </a:cubicBezTo>
                  <a:cubicBezTo>
                    <a:pt x="105890" y="17174"/>
                    <a:pt x="105840" y="17073"/>
                    <a:pt x="105765" y="17023"/>
                  </a:cubicBezTo>
                  <a:cubicBezTo>
                    <a:pt x="105565" y="16948"/>
                    <a:pt x="105364" y="16873"/>
                    <a:pt x="105189" y="16773"/>
                  </a:cubicBezTo>
                  <a:cubicBezTo>
                    <a:pt x="105514" y="16572"/>
                    <a:pt x="105840" y="16346"/>
                    <a:pt x="106166" y="16096"/>
                  </a:cubicBezTo>
                  <a:close/>
                  <a:moveTo>
                    <a:pt x="120276" y="14592"/>
                  </a:moveTo>
                  <a:cubicBezTo>
                    <a:pt x="120527" y="14818"/>
                    <a:pt x="120803" y="15018"/>
                    <a:pt x="121078" y="15219"/>
                  </a:cubicBezTo>
                  <a:cubicBezTo>
                    <a:pt x="122600" y="16243"/>
                    <a:pt x="124404" y="16734"/>
                    <a:pt x="126198" y="16734"/>
                  </a:cubicBezTo>
                  <a:cubicBezTo>
                    <a:pt x="127565" y="16734"/>
                    <a:pt x="128926" y="16448"/>
                    <a:pt x="130151" y="15895"/>
                  </a:cubicBezTo>
                  <a:cubicBezTo>
                    <a:pt x="131179" y="16747"/>
                    <a:pt x="132407" y="17374"/>
                    <a:pt x="133710" y="17775"/>
                  </a:cubicBezTo>
                  <a:lnTo>
                    <a:pt x="115565" y="17775"/>
                  </a:lnTo>
                  <a:cubicBezTo>
                    <a:pt x="117169" y="17274"/>
                    <a:pt x="118647" y="16422"/>
                    <a:pt x="119775" y="15194"/>
                  </a:cubicBezTo>
                  <a:cubicBezTo>
                    <a:pt x="119951" y="14993"/>
                    <a:pt x="120101" y="14793"/>
                    <a:pt x="120276" y="14592"/>
                  </a:cubicBezTo>
                  <a:close/>
                  <a:moveTo>
                    <a:pt x="140277" y="17675"/>
                  </a:moveTo>
                  <a:lnTo>
                    <a:pt x="140302" y="17775"/>
                  </a:lnTo>
                  <a:lnTo>
                    <a:pt x="139951" y="17775"/>
                  </a:lnTo>
                  <a:cubicBezTo>
                    <a:pt x="140076" y="17750"/>
                    <a:pt x="140176" y="17700"/>
                    <a:pt x="140277" y="17675"/>
                  </a:cubicBezTo>
                  <a:close/>
                  <a:moveTo>
                    <a:pt x="157044" y="14266"/>
                  </a:moveTo>
                  <a:cubicBezTo>
                    <a:pt x="157921" y="14968"/>
                    <a:pt x="158923" y="15494"/>
                    <a:pt x="159976" y="15795"/>
                  </a:cubicBezTo>
                  <a:lnTo>
                    <a:pt x="159625" y="16346"/>
                  </a:lnTo>
                  <a:cubicBezTo>
                    <a:pt x="159575" y="16422"/>
                    <a:pt x="159600" y="16522"/>
                    <a:pt x="159675" y="16572"/>
                  </a:cubicBezTo>
                  <a:cubicBezTo>
                    <a:pt x="159700" y="16597"/>
                    <a:pt x="159750" y="16597"/>
                    <a:pt x="159775" y="16597"/>
                  </a:cubicBezTo>
                  <a:cubicBezTo>
                    <a:pt x="159826" y="16597"/>
                    <a:pt x="159901" y="16572"/>
                    <a:pt x="159926" y="16522"/>
                  </a:cubicBezTo>
                  <a:lnTo>
                    <a:pt x="160327" y="15895"/>
                  </a:lnTo>
                  <a:cubicBezTo>
                    <a:pt x="160552" y="15945"/>
                    <a:pt x="160778" y="15970"/>
                    <a:pt x="161003" y="16021"/>
                  </a:cubicBezTo>
                  <a:cubicBezTo>
                    <a:pt x="161029" y="16221"/>
                    <a:pt x="161079" y="16422"/>
                    <a:pt x="161104" y="16597"/>
                  </a:cubicBezTo>
                  <a:cubicBezTo>
                    <a:pt x="161129" y="16697"/>
                    <a:pt x="161204" y="16747"/>
                    <a:pt x="161279" y="16747"/>
                  </a:cubicBezTo>
                  <a:lnTo>
                    <a:pt x="161329" y="16747"/>
                  </a:lnTo>
                  <a:cubicBezTo>
                    <a:pt x="161430" y="16722"/>
                    <a:pt x="161480" y="16622"/>
                    <a:pt x="161455" y="16522"/>
                  </a:cubicBezTo>
                  <a:cubicBezTo>
                    <a:pt x="161430" y="16372"/>
                    <a:pt x="161404" y="16221"/>
                    <a:pt x="161379" y="16071"/>
                  </a:cubicBezTo>
                  <a:lnTo>
                    <a:pt x="161379" y="16071"/>
                  </a:lnTo>
                  <a:cubicBezTo>
                    <a:pt x="161580" y="16096"/>
                    <a:pt x="161755" y="16096"/>
                    <a:pt x="161956" y="16096"/>
                  </a:cubicBezTo>
                  <a:cubicBezTo>
                    <a:pt x="161994" y="16096"/>
                    <a:pt x="162031" y="16097"/>
                    <a:pt x="162069" y="16097"/>
                  </a:cubicBezTo>
                  <a:cubicBezTo>
                    <a:pt x="163683" y="16097"/>
                    <a:pt x="165247" y="15573"/>
                    <a:pt x="166643" y="14642"/>
                  </a:cubicBezTo>
                  <a:cubicBezTo>
                    <a:pt x="167144" y="15244"/>
                    <a:pt x="167770" y="15770"/>
                    <a:pt x="168447" y="16221"/>
                  </a:cubicBezTo>
                  <a:lnTo>
                    <a:pt x="168096" y="16497"/>
                  </a:lnTo>
                  <a:cubicBezTo>
                    <a:pt x="168021" y="16572"/>
                    <a:pt x="168021" y="16672"/>
                    <a:pt x="168071" y="16773"/>
                  </a:cubicBezTo>
                  <a:cubicBezTo>
                    <a:pt x="168121" y="16798"/>
                    <a:pt x="168171" y="16823"/>
                    <a:pt x="168222" y="16823"/>
                  </a:cubicBezTo>
                  <a:cubicBezTo>
                    <a:pt x="168247" y="16823"/>
                    <a:pt x="168297" y="16798"/>
                    <a:pt x="168322" y="16773"/>
                  </a:cubicBezTo>
                  <a:lnTo>
                    <a:pt x="168748" y="16422"/>
                  </a:lnTo>
                  <a:cubicBezTo>
                    <a:pt x="169550" y="16923"/>
                    <a:pt x="170452" y="17324"/>
                    <a:pt x="171405" y="17575"/>
                  </a:cubicBezTo>
                  <a:cubicBezTo>
                    <a:pt x="171655" y="17650"/>
                    <a:pt x="171931" y="17725"/>
                    <a:pt x="172181" y="17775"/>
                  </a:cubicBezTo>
                  <a:lnTo>
                    <a:pt x="144562" y="17775"/>
                  </a:lnTo>
                  <a:lnTo>
                    <a:pt x="143635" y="15645"/>
                  </a:lnTo>
                  <a:cubicBezTo>
                    <a:pt x="143760" y="15519"/>
                    <a:pt x="143911" y="15369"/>
                    <a:pt x="144036" y="15244"/>
                  </a:cubicBezTo>
                  <a:cubicBezTo>
                    <a:pt x="145890" y="16577"/>
                    <a:pt x="148022" y="17287"/>
                    <a:pt x="150142" y="17287"/>
                  </a:cubicBezTo>
                  <a:cubicBezTo>
                    <a:pt x="150573" y="17287"/>
                    <a:pt x="151002" y="17258"/>
                    <a:pt x="151429" y="17199"/>
                  </a:cubicBezTo>
                  <a:cubicBezTo>
                    <a:pt x="153510" y="16898"/>
                    <a:pt x="155465" y="15845"/>
                    <a:pt x="157044" y="14266"/>
                  </a:cubicBezTo>
                  <a:close/>
                  <a:moveTo>
                    <a:pt x="15614" y="20707"/>
                  </a:moveTo>
                  <a:lnTo>
                    <a:pt x="10827" y="25494"/>
                  </a:lnTo>
                  <a:lnTo>
                    <a:pt x="6040" y="20707"/>
                  </a:lnTo>
                  <a:close/>
                  <a:moveTo>
                    <a:pt x="26266" y="20707"/>
                  </a:moveTo>
                  <a:lnTo>
                    <a:pt x="21504" y="25494"/>
                  </a:lnTo>
                  <a:lnTo>
                    <a:pt x="16717" y="20707"/>
                  </a:lnTo>
                  <a:close/>
                  <a:moveTo>
                    <a:pt x="36943" y="20707"/>
                  </a:moveTo>
                  <a:lnTo>
                    <a:pt x="32156" y="25494"/>
                  </a:lnTo>
                  <a:lnTo>
                    <a:pt x="27394" y="20707"/>
                  </a:lnTo>
                  <a:close/>
                  <a:moveTo>
                    <a:pt x="47619" y="20707"/>
                  </a:moveTo>
                  <a:lnTo>
                    <a:pt x="42832" y="25494"/>
                  </a:lnTo>
                  <a:lnTo>
                    <a:pt x="38045" y="20707"/>
                  </a:lnTo>
                  <a:close/>
                  <a:moveTo>
                    <a:pt x="58271" y="20707"/>
                  </a:moveTo>
                  <a:lnTo>
                    <a:pt x="53509" y="25494"/>
                  </a:lnTo>
                  <a:lnTo>
                    <a:pt x="48722" y="20707"/>
                  </a:lnTo>
                  <a:close/>
                  <a:moveTo>
                    <a:pt x="68948" y="20707"/>
                  </a:moveTo>
                  <a:lnTo>
                    <a:pt x="64161" y="25494"/>
                  </a:lnTo>
                  <a:lnTo>
                    <a:pt x="59399" y="20707"/>
                  </a:lnTo>
                  <a:close/>
                  <a:moveTo>
                    <a:pt x="79625" y="20707"/>
                  </a:moveTo>
                  <a:lnTo>
                    <a:pt x="74838" y="25494"/>
                  </a:lnTo>
                  <a:lnTo>
                    <a:pt x="70051" y="20707"/>
                  </a:lnTo>
                  <a:close/>
                  <a:moveTo>
                    <a:pt x="90276" y="20707"/>
                  </a:moveTo>
                  <a:lnTo>
                    <a:pt x="85514" y="25494"/>
                  </a:lnTo>
                  <a:lnTo>
                    <a:pt x="80727" y="20707"/>
                  </a:lnTo>
                  <a:close/>
                  <a:moveTo>
                    <a:pt x="100953" y="20707"/>
                  </a:moveTo>
                  <a:lnTo>
                    <a:pt x="96166" y="25494"/>
                  </a:lnTo>
                  <a:lnTo>
                    <a:pt x="91404" y="20707"/>
                  </a:lnTo>
                  <a:close/>
                  <a:moveTo>
                    <a:pt x="111605" y="20707"/>
                  </a:moveTo>
                  <a:lnTo>
                    <a:pt x="106843" y="25494"/>
                  </a:lnTo>
                  <a:lnTo>
                    <a:pt x="102056" y="20707"/>
                  </a:lnTo>
                  <a:close/>
                  <a:moveTo>
                    <a:pt x="122281" y="20707"/>
                  </a:moveTo>
                  <a:lnTo>
                    <a:pt x="117520" y="25494"/>
                  </a:lnTo>
                  <a:lnTo>
                    <a:pt x="112733" y="20707"/>
                  </a:lnTo>
                  <a:close/>
                  <a:moveTo>
                    <a:pt x="132958" y="20707"/>
                  </a:moveTo>
                  <a:lnTo>
                    <a:pt x="128171" y="25494"/>
                  </a:lnTo>
                  <a:lnTo>
                    <a:pt x="123409" y="20707"/>
                  </a:lnTo>
                  <a:close/>
                  <a:moveTo>
                    <a:pt x="143610" y="20707"/>
                  </a:moveTo>
                  <a:lnTo>
                    <a:pt x="138848" y="25494"/>
                  </a:lnTo>
                  <a:lnTo>
                    <a:pt x="134061" y="20707"/>
                  </a:lnTo>
                  <a:close/>
                  <a:moveTo>
                    <a:pt x="154287" y="20707"/>
                  </a:moveTo>
                  <a:lnTo>
                    <a:pt x="149500" y="25494"/>
                  </a:lnTo>
                  <a:lnTo>
                    <a:pt x="144738" y="20707"/>
                  </a:lnTo>
                  <a:close/>
                  <a:moveTo>
                    <a:pt x="164963" y="20707"/>
                  </a:moveTo>
                  <a:lnTo>
                    <a:pt x="160176" y="25494"/>
                  </a:lnTo>
                  <a:lnTo>
                    <a:pt x="155389" y="20707"/>
                  </a:lnTo>
                  <a:close/>
                  <a:moveTo>
                    <a:pt x="175615" y="20707"/>
                  </a:moveTo>
                  <a:lnTo>
                    <a:pt x="170853" y="25494"/>
                  </a:lnTo>
                  <a:lnTo>
                    <a:pt x="166066" y="20707"/>
                  </a:lnTo>
                  <a:close/>
                  <a:moveTo>
                    <a:pt x="186292" y="20707"/>
                  </a:moveTo>
                  <a:lnTo>
                    <a:pt x="181505" y="25494"/>
                  </a:lnTo>
                  <a:lnTo>
                    <a:pt x="176743" y="20707"/>
                  </a:lnTo>
                  <a:close/>
                  <a:moveTo>
                    <a:pt x="16166" y="21158"/>
                  </a:moveTo>
                  <a:lnTo>
                    <a:pt x="21003" y="25996"/>
                  </a:lnTo>
                  <a:lnTo>
                    <a:pt x="16166" y="30833"/>
                  </a:lnTo>
                  <a:lnTo>
                    <a:pt x="11328" y="25996"/>
                  </a:lnTo>
                  <a:lnTo>
                    <a:pt x="16166" y="21158"/>
                  </a:lnTo>
                  <a:close/>
                  <a:moveTo>
                    <a:pt x="26842" y="21158"/>
                  </a:moveTo>
                  <a:lnTo>
                    <a:pt x="31654" y="25996"/>
                  </a:lnTo>
                  <a:lnTo>
                    <a:pt x="26842" y="30833"/>
                  </a:lnTo>
                  <a:lnTo>
                    <a:pt x="22005" y="25996"/>
                  </a:lnTo>
                  <a:lnTo>
                    <a:pt x="26842" y="21158"/>
                  </a:lnTo>
                  <a:close/>
                  <a:moveTo>
                    <a:pt x="37494" y="21158"/>
                  </a:moveTo>
                  <a:lnTo>
                    <a:pt x="42331" y="25996"/>
                  </a:lnTo>
                  <a:lnTo>
                    <a:pt x="37494" y="30833"/>
                  </a:lnTo>
                  <a:lnTo>
                    <a:pt x="32657" y="25996"/>
                  </a:lnTo>
                  <a:lnTo>
                    <a:pt x="37494" y="21158"/>
                  </a:lnTo>
                  <a:close/>
                  <a:moveTo>
                    <a:pt x="48171" y="21158"/>
                  </a:moveTo>
                  <a:lnTo>
                    <a:pt x="53008" y="25996"/>
                  </a:lnTo>
                  <a:lnTo>
                    <a:pt x="48171" y="30833"/>
                  </a:lnTo>
                  <a:lnTo>
                    <a:pt x="43334" y="25996"/>
                  </a:lnTo>
                  <a:lnTo>
                    <a:pt x="48171" y="21158"/>
                  </a:lnTo>
                  <a:close/>
                  <a:moveTo>
                    <a:pt x="58822" y="21158"/>
                  </a:moveTo>
                  <a:lnTo>
                    <a:pt x="63660" y="25996"/>
                  </a:lnTo>
                  <a:lnTo>
                    <a:pt x="58822" y="30833"/>
                  </a:lnTo>
                  <a:lnTo>
                    <a:pt x="54010" y="25996"/>
                  </a:lnTo>
                  <a:lnTo>
                    <a:pt x="58822" y="21158"/>
                  </a:lnTo>
                  <a:close/>
                  <a:moveTo>
                    <a:pt x="69499" y="21158"/>
                  </a:moveTo>
                  <a:lnTo>
                    <a:pt x="74336" y="25996"/>
                  </a:lnTo>
                  <a:lnTo>
                    <a:pt x="69499" y="30833"/>
                  </a:lnTo>
                  <a:lnTo>
                    <a:pt x="64662" y="25996"/>
                  </a:lnTo>
                  <a:lnTo>
                    <a:pt x="69499" y="21158"/>
                  </a:lnTo>
                  <a:close/>
                  <a:moveTo>
                    <a:pt x="80176" y="21158"/>
                  </a:moveTo>
                  <a:lnTo>
                    <a:pt x="84988" y="25996"/>
                  </a:lnTo>
                  <a:lnTo>
                    <a:pt x="80176" y="30833"/>
                  </a:lnTo>
                  <a:lnTo>
                    <a:pt x="75339" y="25996"/>
                  </a:lnTo>
                  <a:lnTo>
                    <a:pt x="80176" y="21158"/>
                  </a:lnTo>
                  <a:close/>
                  <a:moveTo>
                    <a:pt x="90828" y="21158"/>
                  </a:moveTo>
                  <a:lnTo>
                    <a:pt x="95665" y="25996"/>
                  </a:lnTo>
                  <a:lnTo>
                    <a:pt x="90828" y="30833"/>
                  </a:lnTo>
                  <a:lnTo>
                    <a:pt x="86016" y="25996"/>
                  </a:lnTo>
                  <a:lnTo>
                    <a:pt x="90828" y="21158"/>
                  </a:lnTo>
                  <a:close/>
                  <a:moveTo>
                    <a:pt x="101504" y="21158"/>
                  </a:moveTo>
                  <a:lnTo>
                    <a:pt x="106342" y="25996"/>
                  </a:lnTo>
                  <a:lnTo>
                    <a:pt x="101504" y="30833"/>
                  </a:lnTo>
                  <a:lnTo>
                    <a:pt x="96667" y="25996"/>
                  </a:lnTo>
                  <a:lnTo>
                    <a:pt x="101504" y="21158"/>
                  </a:lnTo>
                  <a:close/>
                  <a:moveTo>
                    <a:pt x="112181" y="21158"/>
                  </a:moveTo>
                  <a:lnTo>
                    <a:pt x="116993" y="25996"/>
                  </a:lnTo>
                  <a:lnTo>
                    <a:pt x="112181" y="30833"/>
                  </a:lnTo>
                  <a:lnTo>
                    <a:pt x="107344" y="25996"/>
                  </a:lnTo>
                  <a:lnTo>
                    <a:pt x="112181" y="21158"/>
                  </a:lnTo>
                  <a:close/>
                  <a:moveTo>
                    <a:pt x="122833" y="21158"/>
                  </a:moveTo>
                  <a:lnTo>
                    <a:pt x="127670" y="25996"/>
                  </a:lnTo>
                  <a:lnTo>
                    <a:pt x="122833" y="30833"/>
                  </a:lnTo>
                  <a:lnTo>
                    <a:pt x="118021" y="25996"/>
                  </a:lnTo>
                  <a:lnTo>
                    <a:pt x="122833" y="21158"/>
                  </a:lnTo>
                  <a:close/>
                  <a:moveTo>
                    <a:pt x="133510" y="21158"/>
                  </a:moveTo>
                  <a:lnTo>
                    <a:pt x="138347" y="25996"/>
                  </a:lnTo>
                  <a:lnTo>
                    <a:pt x="133510" y="30833"/>
                  </a:lnTo>
                  <a:lnTo>
                    <a:pt x="128672" y="25996"/>
                  </a:lnTo>
                  <a:lnTo>
                    <a:pt x="133510" y="21158"/>
                  </a:lnTo>
                  <a:close/>
                  <a:moveTo>
                    <a:pt x="144186" y="21158"/>
                  </a:moveTo>
                  <a:lnTo>
                    <a:pt x="148998" y="25996"/>
                  </a:lnTo>
                  <a:lnTo>
                    <a:pt x="144186" y="30833"/>
                  </a:lnTo>
                  <a:lnTo>
                    <a:pt x="139349" y="25996"/>
                  </a:lnTo>
                  <a:lnTo>
                    <a:pt x="144186" y="21158"/>
                  </a:lnTo>
                  <a:close/>
                  <a:moveTo>
                    <a:pt x="154838" y="21158"/>
                  </a:moveTo>
                  <a:lnTo>
                    <a:pt x="159675" y="25996"/>
                  </a:lnTo>
                  <a:lnTo>
                    <a:pt x="154838" y="30833"/>
                  </a:lnTo>
                  <a:lnTo>
                    <a:pt x="150026" y="25996"/>
                  </a:lnTo>
                  <a:lnTo>
                    <a:pt x="154838" y="21158"/>
                  </a:lnTo>
                  <a:close/>
                  <a:moveTo>
                    <a:pt x="165515" y="21158"/>
                  </a:moveTo>
                  <a:lnTo>
                    <a:pt x="170352" y="25996"/>
                  </a:lnTo>
                  <a:lnTo>
                    <a:pt x="165515" y="30833"/>
                  </a:lnTo>
                  <a:lnTo>
                    <a:pt x="160678" y="25996"/>
                  </a:lnTo>
                  <a:lnTo>
                    <a:pt x="165515" y="21158"/>
                  </a:lnTo>
                  <a:close/>
                  <a:moveTo>
                    <a:pt x="176192" y="21158"/>
                  </a:moveTo>
                  <a:lnTo>
                    <a:pt x="181004" y="25996"/>
                  </a:lnTo>
                  <a:lnTo>
                    <a:pt x="176192" y="30833"/>
                  </a:lnTo>
                  <a:lnTo>
                    <a:pt x="171354" y="25996"/>
                  </a:lnTo>
                  <a:lnTo>
                    <a:pt x="176192" y="21158"/>
                  </a:lnTo>
                  <a:close/>
                  <a:moveTo>
                    <a:pt x="10827" y="26497"/>
                  </a:moveTo>
                  <a:lnTo>
                    <a:pt x="15664" y="31334"/>
                  </a:lnTo>
                  <a:lnTo>
                    <a:pt x="10827" y="36171"/>
                  </a:lnTo>
                  <a:lnTo>
                    <a:pt x="5990" y="31334"/>
                  </a:lnTo>
                  <a:lnTo>
                    <a:pt x="10827" y="26497"/>
                  </a:lnTo>
                  <a:close/>
                  <a:moveTo>
                    <a:pt x="21504" y="26497"/>
                  </a:moveTo>
                  <a:lnTo>
                    <a:pt x="26316" y="31334"/>
                  </a:lnTo>
                  <a:lnTo>
                    <a:pt x="21504" y="36171"/>
                  </a:lnTo>
                  <a:lnTo>
                    <a:pt x="16667" y="31334"/>
                  </a:lnTo>
                  <a:lnTo>
                    <a:pt x="21504" y="26497"/>
                  </a:lnTo>
                  <a:close/>
                  <a:moveTo>
                    <a:pt x="32156" y="26497"/>
                  </a:moveTo>
                  <a:lnTo>
                    <a:pt x="36993" y="31334"/>
                  </a:lnTo>
                  <a:lnTo>
                    <a:pt x="32156" y="36171"/>
                  </a:lnTo>
                  <a:lnTo>
                    <a:pt x="27344" y="31334"/>
                  </a:lnTo>
                  <a:lnTo>
                    <a:pt x="32156" y="26497"/>
                  </a:lnTo>
                  <a:close/>
                  <a:moveTo>
                    <a:pt x="42832" y="26497"/>
                  </a:moveTo>
                  <a:lnTo>
                    <a:pt x="47670" y="31334"/>
                  </a:lnTo>
                  <a:lnTo>
                    <a:pt x="42832" y="36171"/>
                  </a:lnTo>
                  <a:lnTo>
                    <a:pt x="37995" y="31334"/>
                  </a:lnTo>
                  <a:lnTo>
                    <a:pt x="42832" y="26497"/>
                  </a:lnTo>
                  <a:close/>
                  <a:moveTo>
                    <a:pt x="53509" y="26497"/>
                  </a:moveTo>
                  <a:lnTo>
                    <a:pt x="58321" y="31334"/>
                  </a:lnTo>
                  <a:lnTo>
                    <a:pt x="53509" y="36171"/>
                  </a:lnTo>
                  <a:lnTo>
                    <a:pt x="48672" y="31334"/>
                  </a:lnTo>
                  <a:lnTo>
                    <a:pt x="53509" y="26497"/>
                  </a:lnTo>
                  <a:close/>
                  <a:moveTo>
                    <a:pt x="64161" y="26497"/>
                  </a:moveTo>
                  <a:lnTo>
                    <a:pt x="68998" y="31334"/>
                  </a:lnTo>
                  <a:lnTo>
                    <a:pt x="64161" y="36171"/>
                  </a:lnTo>
                  <a:lnTo>
                    <a:pt x="59349" y="31334"/>
                  </a:lnTo>
                  <a:lnTo>
                    <a:pt x="64161" y="26497"/>
                  </a:lnTo>
                  <a:close/>
                  <a:moveTo>
                    <a:pt x="74838" y="26497"/>
                  </a:moveTo>
                  <a:lnTo>
                    <a:pt x="79675" y="31334"/>
                  </a:lnTo>
                  <a:lnTo>
                    <a:pt x="74838" y="36171"/>
                  </a:lnTo>
                  <a:lnTo>
                    <a:pt x="70000" y="31334"/>
                  </a:lnTo>
                  <a:lnTo>
                    <a:pt x="74838" y="26497"/>
                  </a:lnTo>
                  <a:close/>
                  <a:moveTo>
                    <a:pt x="85514" y="26497"/>
                  </a:moveTo>
                  <a:lnTo>
                    <a:pt x="90326" y="31334"/>
                  </a:lnTo>
                  <a:lnTo>
                    <a:pt x="85514" y="36171"/>
                  </a:lnTo>
                  <a:lnTo>
                    <a:pt x="80677" y="31334"/>
                  </a:lnTo>
                  <a:lnTo>
                    <a:pt x="85514" y="26497"/>
                  </a:lnTo>
                  <a:close/>
                  <a:moveTo>
                    <a:pt x="96166" y="26497"/>
                  </a:moveTo>
                  <a:lnTo>
                    <a:pt x="101003" y="31334"/>
                  </a:lnTo>
                  <a:lnTo>
                    <a:pt x="96166" y="36171"/>
                  </a:lnTo>
                  <a:lnTo>
                    <a:pt x="91354" y="31334"/>
                  </a:lnTo>
                  <a:lnTo>
                    <a:pt x="96166" y="26497"/>
                  </a:lnTo>
                  <a:close/>
                  <a:moveTo>
                    <a:pt x="106843" y="26497"/>
                  </a:moveTo>
                  <a:lnTo>
                    <a:pt x="111680" y="31334"/>
                  </a:lnTo>
                  <a:lnTo>
                    <a:pt x="106843" y="36171"/>
                  </a:lnTo>
                  <a:lnTo>
                    <a:pt x="102006" y="31334"/>
                  </a:lnTo>
                  <a:lnTo>
                    <a:pt x="106843" y="26497"/>
                  </a:lnTo>
                  <a:close/>
                  <a:moveTo>
                    <a:pt x="117520" y="26497"/>
                  </a:moveTo>
                  <a:lnTo>
                    <a:pt x="122332" y="31334"/>
                  </a:lnTo>
                  <a:lnTo>
                    <a:pt x="117520" y="36171"/>
                  </a:lnTo>
                  <a:lnTo>
                    <a:pt x="112682" y="31334"/>
                  </a:lnTo>
                  <a:lnTo>
                    <a:pt x="117520" y="26497"/>
                  </a:lnTo>
                  <a:close/>
                  <a:moveTo>
                    <a:pt x="128171" y="26497"/>
                  </a:moveTo>
                  <a:lnTo>
                    <a:pt x="133008" y="31334"/>
                  </a:lnTo>
                  <a:lnTo>
                    <a:pt x="128171" y="36171"/>
                  </a:lnTo>
                  <a:lnTo>
                    <a:pt x="123334" y="31334"/>
                  </a:lnTo>
                  <a:lnTo>
                    <a:pt x="128171" y="26497"/>
                  </a:lnTo>
                  <a:close/>
                  <a:moveTo>
                    <a:pt x="138848" y="26497"/>
                  </a:moveTo>
                  <a:lnTo>
                    <a:pt x="143660" y="31334"/>
                  </a:lnTo>
                  <a:lnTo>
                    <a:pt x="138848" y="36171"/>
                  </a:lnTo>
                  <a:lnTo>
                    <a:pt x="134011" y="31334"/>
                  </a:lnTo>
                  <a:lnTo>
                    <a:pt x="138848" y="26497"/>
                  </a:lnTo>
                  <a:close/>
                  <a:moveTo>
                    <a:pt x="149500" y="26497"/>
                  </a:moveTo>
                  <a:lnTo>
                    <a:pt x="154337" y="31334"/>
                  </a:lnTo>
                  <a:lnTo>
                    <a:pt x="149500" y="36171"/>
                  </a:lnTo>
                  <a:lnTo>
                    <a:pt x="144688" y="31334"/>
                  </a:lnTo>
                  <a:lnTo>
                    <a:pt x="149500" y="26497"/>
                  </a:lnTo>
                  <a:close/>
                  <a:moveTo>
                    <a:pt x="160176" y="26497"/>
                  </a:moveTo>
                  <a:lnTo>
                    <a:pt x="165014" y="31334"/>
                  </a:lnTo>
                  <a:lnTo>
                    <a:pt x="160176" y="36171"/>
                  </a:lnTo>
                  <a:lnTo>
                    <a:pt x="155339" y="31334"/>
                  </a:lnTo>
                  <a:lnTo>
                    <a:pt x="160176" y="26497"/>
                  </a:lnTo>
                  <a:close/>
                  <a:moveTo>
                    <a:pt x="170853" y="26497"/>
                  </a:moveTo>
                  <a:lnTo>
                    <a:pt x="175665" y="31334"/>
                  </a:lnTo>
                  <a:lnTo>
                    <a:pt x="170853" y="36171"/>
                  </a:lnTo>
                  <a:lnTo>
                    <a:pt x="166016" y="31334"/>
                  </a:lnTo>
                  <a:lnTo>
                    <a:pt x="170853" y="26497"/>
                  </a:lnTo>
                  <a:close/>
                  <a:moveTo>
                    <a:pt x="181505" y="26497"/>
                  </a:moveTo>
                  <a:lnTo>
                    <a:pt x="186342" y="31334"/>
                  </a:lnTo>
                  <a:lnTo>
                    <a:pt x="181505" y="36171"/>
                  </a:lnTo>
                  <a:lnTo>
                    <a:pt x="176693" y="31334"/>
                  </a:lnTo>
                  <a:lnTo>
                    <a:pt x="181505" y="26497"/>
                  </a:lnTo>
                  <a:close/>
                  <a:moveTo>
                    <a:pt x="16166" y="31835"/>
                  </a:moveTo>
                  <a:lnTo>
                    <a:pt x="21003" y="36672"/>
                  </a:lnTo>
                  <a:lnTo>
                    <a:pt x="16166" y="41509"/>
                  </a:lnTo>
                  <a:lnTo>
                    <a:pt x="11328" y="36672"/>
                  </a:lnTo>
                  <a:lnTo>
                    <a:pt x="16166" y="31835"/>
                  </a:lnTo>
                  <a:close/>
                  <a:moveTo>
                    <a:pt x="26842" y="31835"/>
                  </a:moveTo>
                  <a:lnTo>
                    <a:pt x="31654" y="36672"/>
                  </a:lnTo>
                  <a:lnTo>
                    <a:pt x="26842" y="41509"/>
                  </a:lnTo>
                  <a:lnTo>
                    <a:pt x="22005" y="36672"/>
                  </a:lnTo>
                  <a:lnTo>
                    <a:pt x="26842" y="31835"/>
                  </a:lnTo>
                  <a:close/>
                  <a:moveTo>
                    <a:pt x="37494" y="31835"/>
                  </a:moveTo>
                  <a:lnTo>
                    <a:pt x="42331" y="36672"/>
                  </a:lnTo>
                  <a:lnTo>
                    <a:pt x="37494" y="41509"/>
                  </a:lnTo>
                  <a:lnTo>
                    <a:pt x="32657" y="36672"/>
                  </a:lnTo>
                  <a:lnTo>
                    <a:pt x="37494" y="31835"/>
                  </a:lnTo>
                  <a:close/>
                  <a:moveTo>
                    <a:pt x="48171" y="31835"/>
                  </a:moveTo>
                  <a:lnTo>
                    <a:pt x="53008" y="36672"/>
                  </a:lnTo>
                  <a:lnTo>
                    <a:pt x="48171" y="41509"/>
                  </a:lnTo>
                  <a:lnTo>
                    <a:pt x="43334" y="36672"/>
                  </a:lnTo>
                  <a:lnTo>
                    <a:pt x="48171" y="31835"/>
                  </a:lnTo>
                  <a:close/>
                  <a:moveTo>
                    <a:pt x="58822" y="31835"/>
                  </a:moveTo>
                  <a:lnTo>
                    <a:pt x="63660" y="36672"/>
                  </a:lnTo>
                  <a:lnTo>
                    <a:pt x="58822" y="41509"/>
                  </a:lnTo>
                  <a:lnTo>
                    <a:pt x="54010" y="36672"/>
                  </a:lnTo>
                  <a:lnTo>
                    <a:pt x="58822" y="31835"/>
                  </a:lnTo>
                  <a:close/>
                  <a:moveTo>
                    <a:pt x="69499" y="31835"/>
                  </a:moveTo>
                  <a:lnTo>
                    <a:pt x="74336" y="36672"/>
                  </a:lnTo>
                  <a:lnTo>
                    <a:pt x="69499" y="41509"/>
                  </a:lnTo>
                  <a:lnTo>
                    <a:pt x="64662" y="36672"/>
                  </a:lnTo>
                  <a:lnTo>
                    <a:pt x="69499" y="31835"/>
                  </a:lnTo>
                  <a:close/>
                  <a:moveTo>
                    <a:pt x="80176" y="31835"/>
                  </a:moveTo>
                  <a:lnTo>
                    <a:pt x="84988" y="36672"/>
                  </a:lnTo>
                  <a:lnTo>
                    <a:pt x="80176" y="41509"/>
                  </a:lnTo>
                  <a:lnTo>
                    <a:pt x="75339" y="36672"/>
                  </a:lnTo>
                  <a:lnTo>
                    <a:pt x="80176" y="31835"/>
                  </a:lnTo>
                  <a:close/>
                  <a:moveTo>
                    <a:pt x="90828" y="31835"/>
                  </a:moveTo>
                  <a:lnTo>
                    <a:pt x="95665" y="36672"/>
                  </a:lnTo>
                  <a:lnTo>
                    <a:pt x="90828" y="41509"/>
                  </a:lnTo>
                  <a:lnTo>
                    <a:pt x="86016" y="36672"/>
                  </a:lnTo>
                  <a:lnTo>
                    <a:pt x="90828" y="31835"/>
                  </a:lnTo>
                  <a:close/>
                  <a:moveTo>
                    <a:pt x="101504" y="31835"/>
                  </a:moveTo>
                  <a:lnTo>
                    <a:pt x="106342" y="36672"/>
                  </a:lnTo>
                  <a:lnTo>
                    <a:pt x="101504" y="41509"/>
                  </a:lnTo>
                  <a:lnTo>
                    <a:pt x="96667" y="36672"/>
                  </a:lnTo>
                  <a:lnTo>
                    <a:pt x="101504" y="31835"/>
                  </a:lnTo>
                  <a:close/>
                  <a:moveTo>
                    <a:pt x="112181" y="31835"/>
                  </a:moveTo>
                  <a:lnTo>
                    <a:pt x="116993" y="36672"/>
                  </a:lnTo>
                  <a:lnTo>
                    <a:pt x="112181" y="41509"/>
                  </a:lnTo>
                  <a:lnTo>
                    <a:pt x="107344" y="36672"/>
                  </a:lnTo>
                  <a:lnTo>
                    <a:pt x="112181" y="31835"/>
                  </a:lnTo>
                  <a:close/>
                  <a:moveTo>
                    <a:pt x="122833" y="31835"/>
                  </a:moveTo>
                  <a:lnTo>
                    <a:pt x="127670" y="36672"/>
                  </a:lnTo>
                  <a:lnTo>
                    <a:pt x="122833" y="41509"/>
                  </a:lnTo>
                  <a:lnTo>
                    <a:pt x="118021" y="36672"/>
                  </a:lnTo>
                  <a:lnTo>
                    <a:pt x="122833" y="31835"/>
                  </a:lnTo>
                  <a:close/>
                  <a:moveTo>
                    <a:pt x="133510" y="31835"/>
                  </a:moveTo>
                  <a:lnTo>
                    <a:pt x="138347" y="36672"/>
                  </a:lnTo>
                  <a:lnTo>
                    <a:pt x="133510" y="41509"/>
                  </a:lnTo>
                  <a:lnTo>
                    <a:pt x="128672" y="36672"/>
                  </a:lnTo>
                  <a:lnTo>
                    <a:pt x="133510" y="31835"/>
                  </a:lnTo>
                  <a:close/>
                  <a:moveTo>
                    <a:pt x="144186" y="31835"/>
                  </a:moveTo>
                  <a:lnTo>
                    <a:pt x="148998" y="36672"/>
                  </a:lnTo>
                  <a:lnTo>
                    <a:pt x="144186" y="41509"/>
                  </a:lnTo>
                  <a:lnTo>
                    <a:pt x="139349" y="36672"/>
                  </a:lnTo>
                  <a:lnTo>
                    <a:pt x="144186" y="31835"/>
                  </a:lnTo>
                  <a:close/>
                  <a:moveTo>
                    <a:pt x="154838" y="31835"/>
                  </a:moveTo>
                  <a:lnTo>
                    <a:pt x="159675" y="36672"/>
                  </a:lnTo>
                  <a:lnTo>
                    <a:pt x="154838" y="41509"/>
                  </a:lnTo>
                  <a:lnTo>
                    <a:pt x="150026" y="36672"/>
                  </a:lnTo>
                  <a:lnTo>
                    <a:pt x="154838" y="31835"/>
                  </a:lnTo>
                  <a:close/>
                  <a:moveTo>
                    <a:pt x="165515" y="31835"/>
                  </a:moveTo>
                  <a:lnTo>
                    <a:pt x="170352" y="36672"/>
                  </a:lnTo>
                  <a:lnTo>
                    <a:pt x="165515" y="41509"/>
                  </a:lnTo>
                  <a:lnTo>
                    <a:pt x="160678" y="36672"/>
                  </a:lnTo>
                  <a:lnTo>
                    <a:pt x="165515" y="31835"/>
                  </a:lnTo>
                  <a:close/>
                  <a:moveTo>
                    <a:pt x="176192" y="31835"/>
                  </a:moveTo>
                  <a:lnTo>
                    <a:pt x="181004" y="36672"/>
                  </a:lnTo>
                  <a:lnTo>
                    <a:pt x="176192" y="41509"/>
                  </a:lnTo>
                  <a:lnTo>
                    <a:pt x="171354" y="36672"/>
                  </a:lnTo>
                  <a:lnTo>
                    <a:pt x="176192" y="31835"/>
                  </a:lnTo>
                  <a:close/>
                  <a:moveTo>
                    <a:pt x="10827" y="37174"/>
                  </a:moveTo>
                  <a:lnTo>
                    <a:pt x="15664" y="42011"/>
                  </a:lnTo>
                  <a:lnTo>
                    <a:pt x="10827" y="46823"/>
                  </a:lnTo>
                  <a:lnTo>
                    <a:pt x="5990" y="42011"/>
                  </a:lnTo>
                  <a:lnTo>
                    <a:pt x="10827" y="37174"/>
                  </a:lnTo>
                  <a:close/>
                  <a:moveTo>
                    <a:pt x="21504" y="37174"/>
                  </a:moveTo>
                  <a:lnTo>
                    <a:pt x="26316" y="42011"/>
                  </a:lnTo>
                  <a:lnTo>
                    <a:pt x="21504" y="46823"/>
                  </a:lnTo>
                  <a:lnTo>
                    <a:pt x="16667" y="42011"/>
                  </a:lnTo>
                  <a:lnTo>
                    <a:pt x="21504" y="37174"/>
                  </a:lnTo>
                  <a:close/>
                  <a:moveTo>
                    <a:pt x="32156" y="37174"/>
                  </a:moveTo>
                  <a:lnTo>
                    <a:pt x="36993" y="42011"/>
                  </a:lnTo>
                  <a:lnTo>
                    <a:pt x="32156" y="46823"/>
                  </a:lnTo>
                  <a:lnTo>
                    <a:pt x="27344" y="42011"/>
                  </a:lnTo>
                  <a:lnTo>
                    <a:pt x="32156" y="37174"/>
                  </a:lnTo>
                  <a:close/>
                  <a:moveTo>
                    <a:pt x="42832" y="37174"/>
                  </a:moveTo>
                  <a:lnTo>
                    <a:pt x="47670" y="42011"/>
                  </a:lnTo>
                  <a:lnTo>
                    <a:pt x="42832" y="46823"/>
                  </a:lnTo>
                  <a:lnTo>
                    <a:pt x="37995" y="42011"/>
                  </a:lnTo>
                  <a:lnTo>
                    <a:pt x="42832" y="37174"/>
                  </a:lnTo>
                  <a:close/>
                  <a:moveTo>
                    <a:pt x="53509" y="37174"/>
                  </a:moveTo>
                  <a:lnTo>
                    <a:pt x="58321" y="42011"/>
                  </a:lnTo>
                  <a:lnTo>
                    <a:pt x="53509" y="46823"/>
                  </a:lnTo>
                  <a:lnTo>
                    <a:pt x="48672" y="42011"/>
                  </a:lnTo>
                  <a:lnTo>
                    <a:pt x="53509" y="37174"/>
                  </a:lnTo>
                  <a:close/>
                  <a:moveTo>
                    <a:pt x="64161" y="37174"/>
                  </a:moveTo>
                  <a:lnTo>
                    <a:pt x="68998" y="42011"/>
                  </a:lnTo>
                  <a:lnTo>
                    <a:pt x="64161" y="46823"/>
                  </a:lnTo>
                  <a:lnTo>
                    <a:pt x="59349" y="42011"/>
                  </a:lnTo>
                  <a:lnTo>
                    <a:pt x="64161" y="37174"/>
                  </a:lnTo>
                  <a:close/>
                  <a:moveTo>
                    <a:pt x="74838" y="37174"/>
                  </a:moveTo>
                  <a:lnTo>
                    <a:pt x="79675" y="42011"/>
                  </a:lnTo>
                  <a:lnTo>
                    <a:pt x="74838" y="46823"/>
                  </a:lnTo>
                  <a:lnTo>
                    <a:pt x="70000" y="42011"/>
                  </a:lnTo>
                  <a:lnTo>
                    <a:pt x="74838" y="37174"/>
                  </a:lnTo>
                  <a:close/>
                  <a:moveTo>
                    <a:pt x="85514" y="37174"/>
                  </a:moveTo>
                  <a:lnTo>
                    <a:pt x="90326" y="42011"/>
                  </a:lnTo>
                  <a:lnTo>
                    <a:pt x="85514" y="46823"/>
                  </a:lnTo>
                  <a:lnTo>
                    <a:pt x="80677" y="42011"/>
                  </a:lnTo>
                  <a:lnTo>
                    <a:pt x="85514" y="37174"/>
                  </a:lnTo>
                  <a:close/>
                  <a:moveTo>
                    <a:pt x="96166" y="37174"/>
                  </a:moveTo>
                  <a:lnTo>
                    <a:pt x="101003" y="42011"/>
                  </a:lnTo>
                  <a:lnTo>
                    <a:pt x="96166" y="46823"/>
                  </a:lnTo>
                  <a:lnTo>
                    <a:pt x="91354" y="42011"/>
                  </a:lnTo>
                  <a:lnTo>
                    <a:pt x="96166" y="37174"/>
                  </a:lnTo>
                  <a:close/>
                  <a:moveTo>
                    <a:pt x="106843" y="37174"/>
                  </a:moveTo>
                  <a:lnTo>
                    <a:pt x="111680" y="42011"/>
                  </a:lnTo>
                  <a:lnTo>
                    <a:pt x="106843" y="46823"/>
                  </a:lnTo>
                  <a:lnTo>
                    <a:pt x="102006" y="42011"/>
                  </a:lnTo>
                  <a:lnTo>
                    <a:pt x="106843" y="37174"/>
                  </a:lnTo>
                  <a:close/>
                  <a:moveTo>
                    <a:pt x="117520" y="37174"/>
                  </a:moveTo>
                  <a:lnTo>
                    <a:pt x="122332" y="42011"/>
                  </a:lnTo>
                  <a:lnTo>
                    <a:pt x="117520" y="46823"/>
                  </a:lnTo>
                  <a:lnTo>
                    <a:pt x="112682" y="42011"/>
                  </a:lnTo>
                  <a:lnTo>
                    <a:pt x="117520" y="37174"/>
                  </a:lnTo>
                  <a:close/>
                  <a:moveTo>
                    <a:pt x="128171" y="37174"/>
                  </a:moveTo>
                  <a:lnTo>
                    <a:pt x="133008" y="42011"/>
                  </a:lnTo>
                  <a:lnTo>
                    <a:pt x="128171" y="46823"/>
                  </a:lnTo>
                  <a:lnTo>
                    <a:pt x="123334" y="42011"/>
                  </a:lnTo>
                  <a:lnTo>
                    <a:pt x="128171" y="37174"/>
                  </a:lnTo>
                  <a:close/>
                  <a:moveTo>
                    <a:pt x="138848" y="37174"/>
                  </a:moveTo>
                  <a:lnTo>
                    <a:pt x="143660" y="42011"/>
                  </a:lnTo>
                  <a:lnTo>
                    <a:pt x="138848" y="46823"/>
                  </a:lnTo>
                  <a:lnTo>
                    <a:pt x="134011" y="42011"/>
                  </a:lnTo>
                  <a:lnTo>
                    <a:pt x="138848" y="37174"/>
                  </a:lnTo>
                  <a:close/>
                  <a:moveTo>
                    <a:pt x="149500" y="37174"/>
                  </a:moveTo>
                  <a:lnTo>
                    <a:pt x="154337" y="42011"/>
                  </a:lnTo>
                  <a:lnTo>
                    <a:pt x="149500" y="46823"/>
                  </a:lnTo>
                  <a:lnTo>
                    <a:pt x="144688" y="42011"/>
                  </a:lnTo>
                  <a:lnTo>
                    <a:pt x="149500" y="37174"/>
                  </a:lnTo>
                  <a:close/>
                  <a:moveTo>
                    <a:pt x="160176" y="37174"/>
                  </a:moveTo>
                  <a:lnTo>
                    <a:pt x="165014" y="42011"/>
                  </a:lnTo>
                  <a:lnTo>
                    <a:pt x="160176" y="46823"/>
                  </a:lnTo>
                  <a:lnTo>
                    <a:pt x="155339" y="42011"/>
                  </a:lnTo>
                  <a:lnTo>
                    <a:pt x="160176" y="37174"/>
                  </a:lnTo>
                  <a:close/>
                  <a:moveTo>
                    <a:pt x="170853" y="37174"/>
                  </a:moveTo>
                  <a:lnTo>
                    <a:pt x="175665" y="42011"/>
                  </a:lnTo>
                  <a:lnTo>
                    <a:pt x="170853" y="46823"/>
                  </a:lnTo>
                  <a:lnTo>
                    <a:pt x="166016" y="42011"/>
                  </a:lnTo>
                  <a:lnTo>
                    <a:pt x="170853" y="37174"/>
                  </a:lnTo>
                  <a:close/>
                  <a:moveTo>
                    <a:pt x="181505" y="37174"/>
                  </a:moveTo>
                  <a:lnTo>
                    <a:pt x="186342" y="42011"/>
                  </a:lnTo>
                  <a:lnTo>
                    <a:pt x="181505" y="46823"/>
                  </a:lnTo>
                  <a:lnTo>
                    <a:pt x="176693" y="42011"/>
                  </a:lnTo>
                  <a:lnTo>
                    <a:pt x="181505" y="37174"/>
                  </a:lnTo>
                  <a:close/>
                  <a:moveTo>
                    <a:pt x="16166" y="42512"/>
                  </a:moveTo>
                  <a:lnTo>
                    <a:pt x="21003" y="47324"/>
                  </a:lnTo>
                  <a:lnTo>
                    <a:pt x="16166" y="52161"/>
                  </a:lnTo>
                  <a:lnTo>
                    <a:pt x="11328" y="47324"/>
                  </a:lnTo>
                  <a:lnTo>
                    <a:pt x="16166" y="42512"/>
                  </a:lnTo>
                  <a:close/>
                  <a:moveTo>
                    <a:pt x="26842" y="42512"/>
                  </a:moveTo>
                  <a:lnTo>
                    <a:pt x="31654" y="47324"/>
                  </a:lnTo>
                  <a:lnTo>
                    <a:pt x="26842" y="52161"/>
                  </a:lnTo>
                  <a:lnTo>
                    <a:pt x="22005" y="47324"/>
                  </a:lnTo>
                  <a:lnTo>
                    <a:pt x="26842" y="42512"/>
                  </a:lnTo>
                  <a:close/>
                  <a:moveTo>
                    <a:pt x="37494" y="42512"/>
                  </a:moveTo>
                  <a:lnTo>
                    <a:pt x="42331" y="47324"/>
                  </a:lnTo>
                  <a:lnTo>
                    <a:pt x="37494" y="52161"/>
                  </a:lnTo>
                  <a:lnTo>
                    <a:pt x="32657" y="47324"/>
                  </a:lnTo>
                  <a:lnTo>
                    <a:pt x="37494" y="42512"/>
                  </a:lnTo>
                  <a:close/>
                  <a:moveTo>
                    <a:pt x="48171" y="42512"/>
                  </a:moveTo>
                  <a:lnTo>
                    <a:pt x="53008" y="47324"/>
                  </a:lnTo>
                  <a:lnTo>
                    <a:pt x="48171" y="52161"/>
                  </a:lnTo>
                  <a:lnTo>
                    <a:pt x="43334" y="47324"/>
                  </a:lnTo>
                  <a:lnTo>
                    <a:pt x="48171" y="42512"/>
                  </a:lnTo>
                  <a:close/>
                  <a:moveTo>
                    <a:pt x="58822" y="42512"/>
                  </a:moveTo>
                  <a:lnTo>
                    <a:pt x="63660" y="47324"/>
                  </a:lnTo>
                  <a:lnTo>
                    <a:pt x="58822" y="52161"/>
                  </a:lnTo>
                  <a:lnTo>
                    <a:pt x="54010" y="47324"/>
                  </a:lnTo>
                  <a:lnTo>
                    <a:pt x="58822" y="42512"/>
                  </a:lnTo>
                  <a:close/>
                  <a:moveTo>
                    <a:pt x="69499" y="42512"/>
                  </a:moveTo>
                  <a:lnTo>
                    <a:pt x="74336" y="47324"/>
                  </a:lnTo>
                  <a:lnTo>
                    <a:pt x="69499" y="52161"/>
                  </a:lnTo>
                  <a:lnTo>
                    <a:pt x="64662" y="47324"/>
                  </a:lnTo>
                  <a:lnTo>
                    <a:pt x="69499" y="42512"/>
                  </a:lnTo>
                  <a:close/>
                  <a:moveTo>
                    <a:pt x="80176" y="42512"/>
                  </a:moveTo>
                  <a:lnTo>
                    <a:pt x="84988" y="47324"/>
                  </a:lnTo>
                  <a:lnTo>
                    <a:pt x="80176" y="52161"/>
                  </a:lnTo>
                  <a:lnTo>
                    <a:pt x="75339" y="47324"/>
                  </a:lnTo>
                  <a:lnTo>
                    <a:pt x="80176" y="42512"/>
                  </a:lnTo>
                  <a:close/>
                  <a:moveTo>
                    <a:pt x="90828" y="42512"/>
                  </a:moveTo>
                  <a:lnTo>
                    <a:pt x="95665" y="47324"/>
                  </a:lnTo>
                  <a:lnTo>
                    <a:pt x="90828" y="52161"/>
                  </a:lnTo>
                  <a:lnTo>
                    <a:pt x="86016" y="47324"/>
                  </a:lnTo>
                  <a:lnTo>
                    <a:pt x="90828" y="42512"/>
                  </a:lnTo>
                  <a:close/>
                  <a:moveTo>
                    <a:pt x="101504" y="42512"/>
                  </a:moveTo>
                  <a:lnTo>
                    <a:pt x="106342" y="47324"/>
                  </a:lnTo>
                  <a:lnTo>
                    <a:pt x="101504" y="52161"/>
                  </a:lnTo>
                  <a:lnTo>
                    <a:pt x="96667" y="47324"/>
                  </a:lnTo>
                  <a:lnTo>
                    <a:pt x="101504" y="42512"/>
                  </a:lnTo>
                  <a:close/>
                  <a:moveTo>
                    <a:pt x="112181" y="42512"/>
                  </a:moveTo>
                  <a:lnTo>
                    <a:pt x="116993" y="47324"/>
                  </a:lnTo>
                  <a:lnTo>
                    <a:pt x="112181" y="52161"/>
                  </a:lnTo>
                  <a:lnTo>
                    <a:pt x="107344" y="47324"/>
                  </a:lnTo>
                  <a:lnTo>
                    <a:pt x="112181" y="42512"/>
                  </a:lnTo>
                  <a:close/>
                  <a:moveTo>
                    <a:pt x="122833" y="42512"/>
                  </a:moveTo>
                  <a:lnTo>
                    <a:pt x="127670" y="47324"/>
                  </a:lnTo>
                  <a:lnTo>
                    <a:pt x="122833" y="52161"/>
                  </a:lnTo>
                  <a:lnTo>
                    <a:pt x="118021" y="47324"/>
                  </a:lnTo>
                  <a:lnTo>
                    <a:pt x="122833" y="42512"/>
                  </a:lnTo>
                  <a:close/>
                  <a:moveTo>
                    <a:pt x="133510" y="42512"/>
                  </a:moveTo>
                  <a:lnTo>
                    <a:pt x="138347" y="47324"/>
                  </a:lnTo>
                  <a:lnTo>
                    <a:pt x="133510" y="52161"/>
                  </a:lnTo>
                  <a:lnTo>
                    <a:pt x="128672" y="47324"/>
                  </a:lnTo>
                  <a:lnTo>
                    <a:pt x="133510" y="42512"/>
                  </a:lnTo>
                  <a:close/>
                  <a:moveTo>
                    <a:pt x="144186" y="42512"/>
                  </a:moveTo>
                  <a:lnTo>
                    <a:pt x="148998" y="47324"/>
                  </a:lnTo>
                  <a:lnTo>
                    <a:pt x="144186" y="52161"/>
                  </a:lnTo>
                  <a:lnTo>
                    <a:pt x="139349" y="47324"/>
                  </a:lnTo>
                  <a:lnTo>
                    <a:pt x="144186" y="42512"/>
                  </a:lnTo>
                  <a:close/>
                  <a:moveTo>
                    <a:pt x="154838" y="42512"/>
                  </a:moveTo>
                  <a:lnTo>
                    <a:pt x="159675" y="47324"/>
                  </a:lnTo>
                  <a:lnTo>
                    <a:pt x="154838" y="52161"/>
                  </a:lnTo>
                  <a:lnTo>
                    <a:pt x="150026" y="47324"/>
                  </a:lnTo>
                  <a:lnTo>
                    <a:pt x="154838" y="42512"/>
                  </a:lnTo>
                  <a:close/>
                  <a:moveTo>
                    <a:pt x="165515" y="42512"/>
                  </a:moveTo>
                  <a:lnTo>
                    <a:pt x="170352" y="47324"/>
                  </a:lnTo>
                  <a:lnTo>
                    <a:pt x="165515" y="52161"/>
                  </a:lnTo>
                  <a:lnTo>
                    <a:pt x="160678" y="47324"/>
                  </a:lnTo>
                  <a:lnTo>
                    <a:pt x="165515" y="42512"/>
                  </a:lnTo>
                  <a:close/>
                  <a:moveTo>
                    <a:pt x="176192" y="42512"/>
                  </a:moveTo>
                  <a:lnTo>
                    <a:pt x="181004" y="47324"/>
                  </a:lnTo>
                  <a:lnTo>
                    <a:pt x="176192" y="52161"/>
                  </a:lnTo>
                  <a:lnTo>
                    <a:pt x="171354" y="47324"/>
                  </a:lnTo>
                  <a:lnTo>
                    <a:pt x="176192" y="42512"/>
                  </a:lnTo>
                  <a:close/>
                  <a:moveTo>
                    <a:pt x="10827" y="47850"/>
                  </a:moveTo>
                  <a:lnTo>
                    <a:pt x="15664" y="52662"/>
                  </a:lnTo>
                  <a:lnTo>
                    <a:pt x="10827" y="57500"/>
                  </a:lnTo>
                  <a:lnTo>
                    <a:pt x="5990" y="52662"/>
                  </a:lnTo>
                  <a:lnTo>
                    <a:pt x="10827" y="47850"/>
                  </a:lnTo>
                  <a:close/>
                  <a:moveTo>
                    <a:pt x="21504" y="47850"/>
                  </a:moveTo>
                  <a:lnTo>
                    <a:pt x="26316" y="52662"/>
                  </a:lnTo>
                  <a:lnTo>
                    <a:pt x="21504" y="57500"/>
                  </a:lnTo>
                  <a:lnTo>
                    <a:pt x="16667" y="52662"/>
                  </a:lnTo>
                  <a:lnTo>
                    <a:pt x="21504" y="47850"/>
                  </a:lnTo>
                  <a:close/>
                  <a:moveTo>
                    <a:pt x="32156" y="47850"/>
                  </a:moveTo>
                  <a:lnTo>
                    <a:pt x="36993" y="52662"/>
                  </a:lnTo>
                  <a:lnTo>
                    <a:pt x="32156" y="57500"/>
                  </a:lnTo>
                  <a:lnTo>
                    <a:pt x="27344" y="52662"/>
                  </a:lnTo>
                  <a:lnTo>
                    <a:pt x="32156" y="47850"/>
                  </a:lnTo>
                  <a:close/>
                  <a:moveTo>
                    <a:pt x="42832" y="47850"/>
                  </a:moveTo>
                  <a:lnTo>
                    <a:pt x="47670" y="52662"/>
                  </a:lnTo>
                  <a:lnTo>
                    <a:pt x="42832" y="57500"/>
                  </a:lnTo>
                  <a:lnTo>
                    <a:pt x="37995" y="52662"/>
                  </a:lnTo>
                  <a:lnTo>
                    <a:pt x="42832" y="47850"/>
                  </a:lnTo>
                  <a:close/>
                  <a:moveTo>
                    <a:pt x="53509" y="47850"/>
                  </a:moveTo>
                  <a:lnTo>
                    <a:pt x="58321" y="52662"/>
                  </a:lnTo>
                  <a:lnTo>
                    <a:pt x="53509" y="57500"/>
                  </a:lnTo>
                  <a:lnTo>
                    <a:pt x="48672" y="52662"/>
                  </a:lnTo>
                  <a:lnTo>
                    <a:pt x="53509" y="47850"/>
                  </a:lnTo>
                  <a:close/>
                  <a:moveTo>
                    <a:pt x="64161" y="47850"/>
                  </a:moveTo>
                  <a:lnTo>
                    <a:pt x="68998" y="52662"/>
                  </a:lnTo>
                  <a:lnTo>
                    <a:pt x="64161" y="57500"/>
                  </a:lnTo>
                  <a:lnTo>
                    <a:pt x="59349" y="52662"/>
                  </a:lnTo>
                  <a:lnTo>
                    <a:pt x="64161" y="47850"/>
                  </a:lnTo>
                  <a:close/>
                  <a:moveTo>
                    <a:pt x="74838" y="47850"/>
                  </a:moveTo>
                  <a:lnTo>
                    <a:pt x="79675" y="52662"/>
                  </a:lnTo>
                  <a:lnTo>
                    <a:pt x="74838" y="57500"/>
                  </a:lnTo>
                  <a:lnTo>
                    <a:pt x="70000" y="52662"/>
                  </a:lnTo>
                  <a:lnTo>
                    <a:pt x="74838" y="47850"/>
                  </a:lnTo>
                  <a:close/>
                  <a:moveTo>
                    <a:pt x="85514" y="47850"/>
                  </a:moveTo>
                  <a:lnTo>
                    <a:pt x="90326" y="52662"/>
                  </a:lnTo>
                  <a:lnTo>
                    <a:pt x="85514" y="57500"/>
                  </a:lnTo>
                  <a:lnTo>
                    <a:pt x="80677" y="52662"/>
                  </a:lnTo>
                  <a:lnTo>
                    <a:pt x="85514" y="47850"/>
                  </a:lnTo>
                  <a:close/>
                  <a:moveTo>
                    <a:pt x="96166" y="47850"/>
                  </a:moveTo>
                  <a:lnTo>
                    <a:pt x="101003" y="52662"/>
                  </a:lnTo>
                  <a:lnTo>
                    <a:pt x="96166" y="57500"/>
                  </a:lnTo>
                  <a:lnTo>
                    <a:pt x="91354" y="52662"/>
                  </a:lnTo>
                  <a:lnTo>
                    <a:pt x="96166" y="47850"/>
                  </a:lnTo>
                  <a:close/>
                  <a:moveTo>
                    <a:pt x="106843" y="47850"/>
                  </a:moveTo>
                  <a:lnTo>
                    <a:pt x="111680" y="52662"/>
                  </a:lnTo>
                  <a:lnTo>
                    <a:pt x="106843" y="57500"/>
                  </a:lnTo>
                  <a:lnTo>
                    <a:pt x="102006" y="52662"/>
                  </a:lnTo>
                  <a:lnTo>
                    <a:pt x="106843" y="47850"/>
                  </a:lnTo>
                  <a:close/>
                  <a:moveTo>
                    <a:pt x="117520" y="47850"/>
                  </a:moveTo>
                  <a:lnTo>
                    <a:pt x="122332" y="52662"/>
                  </a:lnTo>
                  <a:lnTo>
                    <a:pt x="117520" y="57500"/>
                  </a:lnTo>
                  <a:lnTo>
                    <a:pt x="112682" y="52662"/>
                  </a:lnTo>
                  <a:lnTo>
                    <a:pt x="117520" y="47850"/>
                  </a:lnTo>
                  <a:close/>
                  <a:moveTo>
                    <a:pt x="128171" y="47850"/>
                  </a:moveTo>
                  <a:lnTo>
                    <a:pt x="133008" y="52662"/>
                  </a:lnTo>
                  <a:lnTo>
                    <a:pt x="128171" y="57500"/>
                  </a:lnTo>
                  <a:lnTo>
                    <a:pt x="123334" y="52662"/>
                  </a:lnTo>
                  <a:lnTo>
                    <a:pt x="128171" y="47850"/>
                  </a:lnTo>
                  <a:close/>
                  <a:moveTo>
                    <a:pt x="138848" y="47850"/>
                  </a:moveTo>
                  <a:lnTo>
                    <a:pt x="143660" y="52662"/>
                  </a:lnTo>
                  <a:lnTo>
                    <a:pt x="138848" y="57500"/>
                  </a:lnTo>
                  <a:lnTo>
                    <a:pt x="134011" y="52662"/>
                  </a:lnTo>
                  <a:lnTo>
                    <a:pt x="138848" y="47850"/>
                  </a:lnTo>
                  <a:close/>
                  <a:moveTo>
                    <a:pt x="149500" y="47850"/>
                  </a:moveTo>
                  <a:lnTo>
                    <a:pt x="154337" y="52662"/>
                  </a:lnTo>
                  <a:lnTo>
                    <a:pt x="149500" y="57500"/>
                  </a:lnTo>
                  <a:lnTo>
                    <a:pt x="144688" y="52662"/>
                  </a:lnTo>
                  <a:lnTo>
                    <a:pt x="149500" y="47850"/>
                  </a:lnTo>
                  <a:close/>
                  <a:moveTo>
                    <a:pt x="160176" y="47850"/>
                  </a:moveTo>
                  <a:lnTo>
                    <a:pt x="165014" y="52662"/>
                  </a:lnTo>
                  <a:lnTo>
                    <a:pt x="160176" y="57500"/>
                  </a:lnTo>
                  <a:lnTo>
                    <a:pt x="155339" y="52662"/>
                  </a:lnTo>
                  <a:lnTo>
                    <a:pt x="160176" y="47850"/>
                  </a:lnTo>
                  <a:close/>
                  <a:moveTo>
                    <a:pt x="170853" y="47850"/>
                  </a:moveTo>
                  <a:lnTo>
                    <a:pt x="175665" y="52662"/>
                  </a:lnTo>
                  <a:lnTo>
                    <a:pt x="170853" y="57500"/>
                  </a:lnTo>
                  <a:lnTo>
                    <a:pt x="166016" y="52662"/>
                  </a:lnTo>
                  <a:lnTo>
                    <a:pt x="170853" y="47850"/>
                  </a:lnTo>
                  <a:close/>
                  <a:moveTo>
                    <a:pt x="181505" y="47850"/>
                  </a:moveTo>
                  <a:lnTo>
                    <a:pt x="186342" y="52662"/>
                  </a:lnTo>
                  <a:lnTo>
                    <a:pt x="181505" y="57500"/>
                  </a:lnTo>
                  <a:lnTo>
                    <a:pt x="176693" y="52662"/>
                  </a:lnTo>
                  <a:lnTo>
                    <a:pt x="181505" y="47850"/>
                  </a:lnTo>
                  <a:close/>
                  <a:moveTo>
                    <a:pt x="16166" y="53164"/>
                  </a:moveTo>
                  <a:lnTo>
                    <a:pt x="21003" y="58001"/>
                  </a:lnTo>
                  <a:lnTo>
                    <a:pt x="16166" y="62838"/>
                  </a:lnTo>
                  <a:lnTo>
                    <a:pt x="11328" y="58001"/>
                  </a:lnTo>
                  <a:lnTo>
                    <a:pt x="16166" y="53164"/>
                  </a:lnTo>
                  <a:close/>
                  <a:moveTo>
                    <a:pt x="26842" y="53164"/>
                  </a:moveTo>
                  <a:lnTo>
                    <a:pt x="31654" y="58001"/>
                  </a:lnTo>
                  <a:lnTo>
                    <a:pt x="26842" y="62838"/>
                  </a:lnTo>
                  <a:lnTo>
                    <a:pt x="22005" y="58001"/>
                  </a:lnTo>
                  <a:lnTo>
                    <a:pt x="26842" y="53164"/>
                  </a:lnTo>
                  <a:close/>
                  <a:moveTo>
                    <a:pt x="37494" y="53164"/>
                  </a:moveTo>
                  <a:lnTo>
                    <a:pt x="42331" y="58001"/>
                  </a:lnTo>
                  <a:lnTo>
                    <a:pt x="37494" y="62838"/>
                  </a:lnTo>
                  <a:lnTo>
                    <a:pt x="32657" y="58001"/>
                  </a:lnTo>
                  <a:lnTo>
                    <a:pt x="37494" y="53164"/>
                  </a:lnTo>
                  <a:close/>
                  <a:moveTo>
                    <a:pt x="48171" y="53164"/>
                  </a:moveTo>
                  <a:lnTo>
                    <a:pt x="53008" y="58001"/>
                  </a:lnTo>
                  <a:lnTo>
                    <a:pt x="48171" y="62838"/>
                  </a:lnTo>
                  <a:lnTo>
                    <a:pt x="43334" y="58001"/>
                  </a:lnTo>
                  <a:lnTo>
                    <a:pt x="48171" y="53164"/>
                  </a:lnTo>
                  <a:close/>
                  <a:moveTo>
                    <a:pt x="58822" y="53164"/>
                  </a:moveTo>
                  <a:lnTo>
                    <a:pt x="63660" y="58001"/>
                  </a:lnTo>
                  <a:lnTo>
                    <a:pt x="58822" y="62838"/>
                  </a:lnTo>
                  <a:lnTo>
                    <a:pt x="54010" y="58001"/>
                  </a:lnTo>
                  <a:lnTo>
                    <a:pt x="58822" y="53164"/>
                  </a:lnTo>
                  <a:close/>
                  <a:moveTo>
                    <a:pt x="69499" y="53164"/>
                  </a:moveTo>
                  <a:lnTo>
                    <a:pt x="74336" y="58001"/>
                  </a:lnTo>
                  <a:lnTo>
                    <a:pt x="69499" y="62838"/>
                  </a:lnTo>
                  <a:lnTo>
                    <a:pt x="64662" y="58001"/>
                  </a:lnTo>
                  <a:lnTo>
                    <a:pt x="69499" y="53164"/>
                  </a:lnTo>
                  <a:close/>
                  <a:moveTo>
                    <a:pt x="80176" y="53164"/>
                  </a:moveTo>
                  <a:lnTo>
                    <a:pt x="84988" y="58001"/>
                  </a:lnTo>
                  <a:lnTo>
                    <a:pt x="80176" y="62838"/>
                  </a:lnTo>
                  <a:lnTo>
                    <a:pt x="75339" y="58001"/>
                  </a:lnTo>
                  <a:lnTo>
                    <a:pt x="80176" y="53164"/>
                  </a:lnTo>
                  <a:close/>
                  <a:moveTo>
                    <a:pt x="90828" y="53164"/>
                  </a:moveTo>
                  <a:lnTo>
                    <a:pt x="95665" y="58001"/>
                  </a:lnTo>
                  <a:lnTo>
                    <a:pt x="90828" y="62838"/>
                  </a:lnTo>
                  <a:lnTo>
                    <a:pt x="86016" y="58001"/>
                  </a:lnTo>
                  <a:lnTo>
                    <a:pt x="90828" y="53164"/>
                  </a:lnTo>
                  <a:close/>
                  <a:moveTo>
                    <a:pt x="101504" y="53164"/>
                  </a:moveTo>
                  <a:lnTo>
                    <a:pt x="106342" y="58001"/>
                  </a:lnTo>
                  <a:lnTo>
                    <a:pt x="101504" y="62838"/>
                  </a:lnTo>
                  <a:lnTo>
                    <a:pt x="96667" y="58001"/>
                  </a:lnTo>
                  <a:lnTo>
                    <a:pt x="101504" y="53164"/>
                  </a:lnTo>
                  <a:close/>
                  <a:moveTo>
                    <a:pt x="112181" y="53164"/>
                  </a:moveTo>
                  <a:lnTo>
                    <a:pt x="116993" y="58001"/>
                  </a:lnTo>
                  <a:lnTo>
                    <a:pt x="112181" y="62838"/>
                  </a:lnTo>
                  <a:lnTo>
                    <a:pt x="107344" y="58001"/>
                  </a:lnTo>
                  <a:lnTo>
                    <a:pt x="112181" y="53164"/>
                  </a:lnTo>
                  <a:close/>
                  <a:moveTo>
                    <a:pt x="122833" y="53164"/>
                  </a:moveTo>
                  <a:lnTo>
                    <a:pt x="127670" y="58001"/>
                  </a:lnTo>
                  <a:lnTo>
                    <a:pt x="122833" y="62838"/>
                  </a:lnTo>
                  <a:lnTo>
                    <a:pt x="118021" y="58001"/>
                  </a:lnTo>
                  <a:lnTo>
                    <a:pt x="122833" y="53164"/>
                  </a:lnTo>
                  <a:close/>
                  <a:moveTo>
                    <a:pt x="133510" y="53164"/>
                  </a:moveTo>
                  <a:lnTo>
                    <a:pt x="138347" y="58001"/>
                  </a:lnTo>
                  <a:lnTo>
                    <a:pt x="133510" y="62838"/>
                  </a:lnTo>
                  <a:lnTo>
                    <a:pt x="128672" y="58001"/>
                  </a:lnTo>
                  <a:lnTo>
                    <a:pt x="133510" y="53164"/>
                  </a:lnTo>
                  <a:close/>
                  <a:moveTo>
                    <a:pt x="144186" y="53164"/>
                  </a:moveTo>
                  <a:lnTo>
                    <a:pt x="148998" y="58001"/>
                  </a:lnTo>
                  <a:lnTo>
                    <a:pt x="144186" y="62838"/>
                  </a:lnTo>
                  <a:lnTo>
                    <a:pt x="139349" y="58001"/>
                  </a:lnTo>
                  <a:lnTo>
                    <a:pt x="144186" y="53164"/>
                  </a:lnTo>
                  <a:close/>
                  <a:moveTo>
                    <a:pt x="154838" y="53164"/>
                  </a:moveTo>
                  <a:lnTo>
                    <a:pt x="159675" y="58001"/>
                  </a:lnTo>
                  <a:lnTo>
                    <a:pt x="154838" y="62838"/>
                  </a:lnTo>
                  <a:lnTo>
                    <a:pt x="150026" y="58001"/>
                  </a:lnTo>
                  <a:lnTo>
                    <a:pt x="154838" y="53164"/>
                  </a:lnTo>
                  <a:close/>
                  <a:moveTo>
                    <a:pt x="165515" y="53164"/>
                  </a:moveTo>
                  <a:lnTo>
                    <a:pt x="170352" y="58001"/>
                  </a:lnTo>
                  <a:lnTo>
                    <a:pt x="165515" y="62838"/>
                  </a:lnTo>
                  <a:lnTo>
                    <a:pt x="160678" y="58001"/>
                  </a:lnTo>
                  <a:lnTo>
                    <a:pt x="165515" y="53164"/>
                  </a:lnTo>
                  <a:close/>
                  <a:moveTo>
                    <a:pt x="176192" y="53164"/>
                  </a:moveTo>
                  <a:lnTo>
                    <a:pt x="181004" y="58001"/>
                  </a:lnTo>
                  <a:lnTo>
                    <a:pt x="176192" y="62838"/>
                  </a:lnTo>
                  <a:lnTo>
                    <a:pt x="171354" y="58001"/>
                  </a:lnTo>
                  <a:lnTo>
                    <a:pt x="176192" y="53164"/>
                  </a:lnTo>
                  <a:close/>
                  <a:moveTo>
                    <a:pt x="10827" y="58502"/>
                  </a:moveTo>
                  <a:lnTo>
                    <a:pt x="15664" y="63339"/>
                  </a:lnTo>
                  <a:lnTo>
                    <a:pt x="10827" y="68176"/>
                  </a:lnTo>
                  <a:lnTo>
                    <a:pt x="5990" y="63339"/>
                  </a:lnTo>
                  <a:lnTo>
                    <a:pt x="10827" y="58502"/>
                  </a:lnTo>
                  <a:close/>
                  <a:moveTo>
                    <a:pt x="21504" y="58502"/>
                  </a:moveTo>
                  <a:lnTo>
                    <a:pt x="26316" y="63339"/>
                  </a:lnTo>
                  <a:lnTo>
                    <a:pt x="21504" y="68176"/>
                  </a:lnTo>
                  <a:lnTo>
                    <a:pt x="16667" y="63339"/>
                  </a:lnTo>
                  <a:lnTo>
                    <a:pt x="21504" y="58502"/>
                  </a:lnTo>
                  <a:close/>
                  <a:moveTo>
                    <a:pt x="32156" y="58502"/>
                  </a:moveTo>
                  <a:lnTo>
                    <a:pt x="36993" y="63339"/>
                  </a:lnTo>
                  <a:lnTo>
                    <a:pt x="32156" y="68176"/>
                  </a:lnTo>
                  <a:lnTo>
                    <a:pt x="27344" y="63339"/>
                  </a:lnTo>
                  <a:lnTo>
                    <a:pt x="32156" y="58502"/>
                  </a:lnTo>
                  <a:close/>
                  <a:moveTo>
                    <a:pt x="42832" y="58502"/>
                  </a:moveTo>
                  <a:lnTo>
                    <a:pt x="47670" y="63339"/>
                  </a:lnTo>
                  <a:lnTo>
                    <a:pt x="42832" y="68176"/>
                  </a:lnTo>
                  <a:lnTo>
                    <a:pt x="37995" y="63339"/>
                  </a:lnTo>
                  <a:lnTo>
                    <a:pt x="42832" y="58502"/>
                  </a:lnTo>
                  <a:close/>
                  <a:moveTo>
                    <a:pt x="53509" y="58502"/>
                  </a:moveTo>
                  <a:lnTo>
                    <a:pt x="58321" y="63339"/>
                  </a:lnTo>
                  <a:lnTo>
                    <a:pt x="53509" y="68176"/>
                  </a:lnTo>
                  <a:lnTo>
                    <a:pt x="48672" y="63339"/>
                  </a:lnTo>
                  <a:lnTo>
                    <a:pt x="53509" y="58502"/>
                  </a:lnTo>
                  <a:close/>
                  <a:moveTo>
                    <a:pt x="64161" y="58502"/>
                  </a:moveTo>
                  <a:lnTo>
                    <a:pt x="68998" y="63339"/>
                  </a:lnTo>
                  <a:lnTo>
                    <a:pt x="64161" y="68176"/>
                  </a:lnTo>
                  <a:lnTo>
                    <a:pt x="59349" y="63339"/>
                  </a:lnTo>
                  <a:lnTo>
                    <a:pt x="64161" y="58502"/>
                  </a:lnTo>
                  <a:close/>
                  <a:moveTo>
                    <a:pt x="74838" y="58502"/>
                  </a:moveTo>
                  <a:lnTo>
                    <a:pt x="79675" y="63339"/>
                  </a:lnTo>
                  <a:lnTo>
                    <a:pt x="74838" y="68176"/>
                  </a:lnTo>
                  <a:lnTo>
                    <a:pt x="70000" y="63339"/>
                  </a:lnTo>
                  <a:lnTo>
                    <a:pt x="74838" y="58502"/>
                  </a:lnTo>
                  <a:close/>
                  <a:moveTo>
                    <a:pt x="85514" y="58502"/>
                  </a:moveTo>
                  <a:lnTo>
                    <a:pt x="90326" y="63339"/>
                  </a:lnTo>
                  <a:lnTo>
                    <a:pt x="85514" y="68176"/>
                  </a:lnTo>
                  <a:lnTo>
                    <a:pt x="80677" y="63339"/>
                  </a:lnTo>
                  <a:lnTo>
                    <a:pt x="85514" y="58502"/>
                  </a:lnTo>
                  <a:close/>
                  <a:moveTo>
                    <a:pt x="96166" y="58502"/>
                  </a:moveTo>
                  <a:lnTo>
                    <a:pt x="101003" y="63339"/>
                  </a:lnTo>
                  <a:lnTo>
                    <a:pt x="96166" y="68176"/>
                  </a:lnTo>
                  <a:lnTo>
                    <a:pt x="91354" y="63339"/>
                  </a:lnTo>
                  <a:lnTo>
                    <a:pt x="96166" y="58502"/>
                  </a:lnTo>
                  <a:close/>
                  <a:moveTo>
                    <a:pt x="106843" y="58502"/>
                  </a:moveTo>
                  <a:lnTo>
                    <a:pt x="111680" y="63339"/>
                  </a:lnTo>
                  <a:lnTo>
                    <a:pt x="106843" y="68176"/>
                  </a:lnTo>
                  <a:lnTo>
                    <a:pt x="102006" y="63339"/>
                  </a:lnTo>
                  <a:lnTo>
                    <a:pt x="106843" y="58502"/>
                  </a:lnTo>
                  <a:close/>
                  <a:moveTo>
                    <a:pt x="117520" y="58502"/>
                  </a:moveTo>
                  <a:lnTo>
                    <a:pt x="122332" y="63339"/>
                  </a:lnTo>
                  <a:lnTo>
                    <a:pt x="117520" y="68176"/>
                  </a:lnTo>
                  <a:lnTo>
                    <a:pt x="112682" y="63339"/>
                  </a:lnTo>
                  <a:lnTo>
                    <a:pt x="117520" y="58502"/>
                  </a:lnTo>
                  <a:close/>
                  <a:moveTo>
                    <a:pt x="128171" y="58502"/>
                  </a:moveTo>
                  <a:lnTo>
                    <a:pt x="133008" y="63339"/>
                  </a:lnTo>
                  <a:lnTo>
                    <a:pt x="128171" y="68176"/>
                  </a:lnTo>
                  <a:lnTo>
                    <a:pt x="123334" y="63339"/>
                  </a:lnTo>
                  <a:lnTo>
                    <a:pt x="128171" y="58502"/>
                  </a:lnTo>
                  <a:close/>
                  <a:moveTo>
                    <a:pt x="138848" y="58502"/>
                  </a:moveTo>
                  <a:lnTo>
                    <a:pt x="143660" y="63339"/>
                  </a:lnTo>
                  <a:lnTo>
                    <a:pt x="138848" y="68176"/>
                  </a:lnTo>
                  <a:lnTo>
                    <a:pt x="134011" y="63339"/>
                  </a:lnTo>
                  <a:lnTo>
                    <a:pt x="138848" y="58502"/>
                  </a:lnTo>
                  <a:close/>
                  <a:moveTo>
                    <a:pt x="149500" y="58502"/>
                  </a:moveTo>
                  <a:lnTo>
                    <a:pt x="154337" y="63339"/>
                  </a:lnTo>
                  <a:lnTo>
                    <a:pt x="149500" y="68176"/>
                  </a:lnTo>
                  <a:lnTo>
                    <a:pt x="144688" y="63339"/>
                  </a:lnTo>
                  <a:lnTo>
                    <a:pt x="149500" y="58502"/>
                  </a:lnTo>
                  <a:close/>
                  <a:moveTo>
                    <a:pt x="160176" y="58502"/>
                  </a:moveTo>
                  <a:lnTo>
                    <a:pt x="165014" y="63339"/>
                  </a:lnTo>
                  <a:lnTo>
                    <a:pt x="160176" y="68176"/>
                  </a:lnTo>
                  <a:lnTo>
                    <a:pt x="155339" y="63339"/>
                  </a:lnTo>
                  <a:lnTo>
                    <a:pt x="160176" y="58502"/>
                  </a:lnTo>
                  <a:close/>
                  <a:moveTo>
                    <a:pt x="170853" y="58502"/>
                  </a:moveTo>
                  <a:lnTo>
                    <a:pt x="175665" y="63339"/>
                  </a:lnTo>
                  <a:lnTo>
                    <a:pt x="170853" y="68176"/>
                  </a:lnTo>
                  <a:lnTo>
                    <a:pt x="166016" y="63339"/>
                  </a:lnTo>
                  <a:lnTo>
                    <a:pt x="170853" y="58502"/>
                  </a:lnTo>
                  <a:close/>
                  <a:moveTo>
                    <a:pt x="181505" y="58502"/>
                  </a:moveTo>
                  <a:lnTo>
                    <a:pt x="186342" y="63339"/>
                  </a:lnTo>
                  <a:lnTo>
                    <a:pt x="181505" y="68176"/>
                  </a:lnTo>
                  <a:lnTo>
                    <a:pt x="176693" y="63339"/>
                  </a:lnTo>
                  <a:lnTo>
                    <a:pt x="181505" y="58502"/>
                  </a:lnTo>
                  <a:close/>
                  <a:moveTo>
                    <a:pt x="16166" y="63840"/>
                  </a:moveTo>
                  <a:lnTo>
                    <a:pt x="21003" y="68678"/>
                  </a:lnTo>
                  <a:lnTo>
                    <a:pt x="16166" y="73490"/>
                  </a:lnTo>
                  <a:lnTo>
                    <a:pt x="11328" y="68678"/>
                  </a:lnTo>
                  <a:lnTo>
                    <a:pt x="16166" y="63840"/>
                  </a:lnTo>
                  <a:close/>
                  <a:moveTo>
                    <a:pt x="26842" y="63840"/>
                  </a:moveTo>
                  <a:lnTo>
                    <a:pt x="31654" y="68678"/>
                  </a:lnTo>
                  <a:lnTo>
                    <a:pt x="26842" y="73490"/>
                  </a:lnTo>
                  <a:lnTo>
                    <a:pt x="22005" y="68678"/>
                  </a:lnTo>
                  <a:lnTo>
                    <a:pt x="26842" y="63840"/>
                  </a:lnTo>
                  <a:close/>
                  <a:moveTo>
                    <a:pt x="37494" y="63840"/>
                  </a:moveTo>
                  <a:lnTo>
                    <a:pt x="42331" y="68678"/>
                  </a:lnTo>
                  <a:lnTo>
                    <a:pt x="37494" y="73490"/>
                  </a:lnTo>
                  <a:lnTo>
                    <a:pt x="32657" y="68678"/>
                  </a:lnTo>
                  <a:lnTo>
                    <a:pt x="37494" y="63840"/>
                  </a:lnTo>
                  <a:close/>
                  <a:moveTo>
                    <a:pt x="48171" y="63840"/>
                  </a:moveTo>
                  <a:lnTo>
                    <a:pt x="53008" y="68678"/>
                  </a:lnTo>
                  <a:lnTo>
                    <a:pt x="48171" y="73490"/>
                  </a:lnTo>
                  <a:lnTo>
                    <a:pt x="43334" y="68678"/>
                  </a:lnTo>
                  <a:lnTo>
                    <a:pt x="48171" y="63840"/>
                  </a:lnTo>
                  <a:close/>
                  <a:moveTo>
                    <a:pt x="58822" y="63840"/>
                  </a:moveTo>
                  <a:lnTo>
                    <a:pt x="63660" y="68678"/>
                  </a:lnTo>
                  <a:lnTo>
                    <a:pt x="58822" y="73490"/>
                  </a:lnTo>
                  <a:lnTo>
                    <a:pt x="54010" y="68678"/>
                  </a:lnTo>
                  <a:lnTo>
                    <a:pt x="58822" y="63840"/>
                  </a:lnTo>
                  <a:close/>
                  <a:moveTo>
                    <a:pt x="69499" y="63840"/>
                  </a:moveTo>
                  <a:lnTo>
                    <a:pt x="74336" y="68678"/>
                  </a:lnTo>
                  <a:lnTo>
                    <a:pt x="69499" y="73490"/>
                  </a:lnTo>
                  <a:lnTo>
                    <a:pt x="64662" y="68678"/>
                  </a:lnTo>
                  <a:lnTo>
                    <a:pt x="69499" y="63840"/>
                  </a:lnTo>
                  <a:close/>
                  <a:moveTo>
                    <a:pt x="80176" y="63840"/>
                  </a:moveTo>
                  <a:lnTo>
                    <a:pt x="84988" y="68678"/>
                  </a:lnTo>
                  <a:lnTo>
                    <a:pt x="80176" y="73490"/>
                  </a:lnTo>
                  <a:lnTo>
                    <a:pt x="75339" y="68678"/>
                  </a:lnTo>
                  <a:lnTo>
                    <a:pt x="80176" y="63840"/>
                  </a:lnTo>
                  <a:close/>
                  <a:moveTo>
                    <a:pt x="90828" y="63840"/>
                  </a:moveTo>
                  <a:lnTo>
                    <a:pt x="95665" y="68678"/>
                  </a:lnTo>
                  <a:lnTo>
                    <a:pt x="90828" y="73490"/>
                  </a:lnTo>
                  <a:lnTo>
                    <a:pt x="86016" y="68678"/>
                  </a:lnTo>
                  <a:lnTo>
                    <a:pt x="90828" y="63840"/>
                  </a:lnTo>
                  <a:close/>
                  <a:moveTo>
                    <a:pt x="101504" y="63840"/>
                  </a:moveTo>
                  <a:lnTo>
                    <a:pt x="106342" y="68678"/>
                  </a:lnTo>
                  <a:lnTo>
                    <a:pt x="101504" y="73490"/>
                  </a:lnTo>
                  <a:lnTo>
                    <a:pt x="96667" y="68678"/>
                  </a:lnTo>
                  <a:lnTo>
                    <a:pt x="101504" y="63840"/>
                  </a:lnTo>
                  <a:close/>
                  <a:moveTo>
                    <a:pt x="112181" y="63840"/>
                  </a:moveTo>
                  <a:lnTo>
                    <a:pt x="116993" y="68678"/>
                  </a:lnTo>
                  <a:lnTo>
                    <a:pt x="112181" y="73490"/>
                  </a:lnTo>
                  <a:lnTo>
                    <a:pt x="107344" y="68678"/>
                  </a:lnTo>
                  <a:lnTo>
                    <a:pt x="112181" y="63840"/>
                  </a:lnTo>
                  <a:close/>
                  <a:moveTo>
                    <a:pt x="122833" y="63840"/>
                  </a:moveTo>
                  <a:lnTo>
                    <a:pt x="127670" y="68678"/>
                  </a:lnTo>
                  <a:lnTo>
                    <a:pt x="122833" y="73490"/>
                  </a:lnTo>
                  <a:lnTo>
                    <a:pt x="118021" y="68678"/>
                  </a:lnTo>
                  <a:lnTo>
                    <a:pt x="122833" y="63840"/>
                  </a:lnTo>
                  <a:close/>
                  <a:moveTo>
                    <a:pt x="133510" y="63840"/>
                  </a:moveTo>
                  <a:lnTo>
                    <a:pt x="138347" y="68678"/>
                  </a:lnTo>
                  <a:lnTo>
                    <a:pt x="133510" y="73490"/>
                  </a:lnTo>
                  <a:lnTo>
                    <a:pt x="128672" y="68678"/>
                  </a:lnTo>
                  <a:lnTo>
                    <a:pt x="133510" y="63840"/>
                  </a:lnTo>
                  <a:close/>
                  <a:moveTo>
                    <a:pt x="144186" y="63840"/>
                  </a:moveTo>
                  <a:lnTo>
                    <a:pt x="148998" y="68678"/>
                  </a:lnTo>
                  <a:lnTo>
                    <a:pt x="144186" y="73490"/>
                  </a:lnTo>
                  <a:lnTo>
                    <a:pt x="139349" y="68678"/>
                  </a:lnTo>
                  <a:lnTo>
                    <a:pt x="144186" y="63840"/>
                  </a:lnTo>
                  <a:close/>
                  <a:moveTo>
                    <a:pt x="154838" y="63840"/>
                  </a:moveTo>
                  <a:lnTo>
                    <a:pt x="159675" y="68678"/>
                  </a:lnTo>
                  <a:lnTo>
                    <a:pt x="154838" y="73490"/>
                  </a:lnTo>
                  <a:lnTo>
                    <a:pt x="150026" y="68678"/>
                  </a:lnTo>
                  <a:lnTo>
                    <a:pt x="154838" y="63840"/>
                  </a:lnTo>
                  <a:close/>
                  <a:moveTo>
                    <a:pt x="165515" y="63840"/>
                  </a:moveTo>
                  <a:lnTo>
                    <a:pt x="170352" y="68678"/>
                  </a:lnTo>
                  <a:lnTo>
                    <a:pt x="165515" y="73490"/>
                  </a:lnTo>
                  <a:lnTo>
                    <a:pt x="160678" y="68678"/>
                  </a:lnTo>
                  <a:lnTo>
                    <a:pt x="165515" y="63840"/>
                  </a:lnTo>
                  <a:close/>
                  <a:moveTo>
                    <a:pt x="176192" y="63840"/>
                  </a:moveTo>
                  <a:lnTo>
                    <a:pt x="181004" y="68678"/>
                  </a:lnTo>
                  <a:lnTo>
                    <a:pt x="176192" y="73490"/>
                  </a:lnTo>
                  <a:lnTo>
                    <a:pt x="171354" y="68678"/>
                  </a:lnTo>
                  <a:lnTo>
                    <a:pt x="176192" y="63840"/>
                  </a:lnTo>
                  <a:close/>
                  <a:moveTo>
                    <a:pt x="10827" y="69179"/>
                  </a:moveTo>
                  <a:lnTo>
                    <a:pt x="15664" y="74016"/>
                  </a:lnTo>
                  <a:lnTo>
                    <a:pt x="10827" y="78828"/>
                  </a:lnTo>
                  <a:lnTo>
                    <a:pt x="5990" y="74016"/>
                  </a:lnTo>
                  <a:lnTo>
                    <a:pt x="10827" y="69179"/>
                  </a:lnTo>
                  <a:close/>
                  <a:moveTo>
                    <a:pt x="21504" y="69179"/>
                  </a:moveTo>
                  <a:lnTo>
                    <a:pt x="26316" y="74016"/>
                  </a:lnTo>
                  <a:lnTo>
                    <a:pt x="21504" y="78828"/>
                  </a:lnTo>
                  <a:lnTo>
                    <a:pt x="16667" y="74016"/>
                  </a:lnTo>
                  <a:lnTo>
                    <a:pt x="21504" y="69179"/>
                  </a:lnTo>
                  <a:close/>
                  <a:moveTo>
                    <a:pt x="32156" y="69179"/>
                  </a:moveTo>
                  <a:lnTo>
                    <a:pt x="36993" y="74016"/>
                  </a:lnTo>
                  <a:lnTo>
                    <a:pt x="32156" y="78828"/>
                  </a:lnTo>
                  <a:lnTo>
                    <a:pt x="27344" y="74016"/>
                  </a:lnTo>
                  <a:lnTo>
                    <a:pt x="32156" y="69179"/>
                  </a:lnTo>
                  <a:close/>
                  <a:moveTo>
                    <a:pt x="42832" y="69179"/>
                  </a:moveTo>
                  <a:lnTo>
                    <a:pt x="47670" y="74016"/>
                  </a:lnTo>
                  <a:lnTo>
                    <a:pt x="42832" y="78828"/>
                  </a:lnTo>
                  <a:lnTo>
                    <a:pt x="37995" y="74016"/>
                  </a:lnTo>
                  <a:lnTo>
                    <a:pt x="42832" y="69179"/>
                  </a:lnTo>
                  <a:close/>
                  <a:moveTo>
                    <a:pt x="53509" y="69179"/>
                  </a:moveTo>
                  <a:lnTo>
                    <a:pt x="58321" y="74016"/>
                  </a:lnTo>
                  <a:lnTo>
                    <a:pt x="53509" y="78828"/>
                  </a:lnTo>
                  <a:lnTo>
                    <a:pt x="48672" y="74016"/>
                  </a:lnTo>
                  <a:lnTo>
                    <a:pt x="53509" y="69179"/>
                  </a:lnTo>
                  <a:close/>
                  <a:moveTo>
                    <a:pt x="64161" y="69179"/>
                  </a:moveTo>
                  <a:lnTo>
                    <a:pt x="68998" y="74016"/>
                  </a:lnTo>
                  <a:lnTo>
                    <a:pt x="64161" y="78828"/>
                  </a:lnTo>
                  <a:lnTo>
                    <a:pt x="59349" y="74016"/>
                  </a:lnTo>
                  <a:lnTo>
                    <a:pt x="64161" y="69179"/>
                  </a:lnTo>
                  <a:close/>
                  <a:moveTo>
                    <a:pt x="74838" y="69179"/>
                  </a:moveTo>
                  <a:lnTo>
                    <a:pt x="79675" y="74016"/>
                  </a:lnTo>
                  <a:lnTo>
                    <a:pt x="74838" y="78828"/>
                  </a:lnTo>
                  <a:lnTo>
                    <a:pt x="70000" y="74016"/>
                  </a:lnTo>
                  <a:lnTo>
                    <a:pt x="74838" y="69179"/>
                  </a:lnTo>
                  <a:close/>
                  <a:moveTo>
                    <a:pt x="85514" y="69179"/>
                  </a:moveTo>
                  <a:lnTo>
                    <a:pt x="90326" y="74016"/>
                  </a:lnTo>
                  <a:lnTo>
                    <a:pt x="85514" y="78828"/>
                  </a:lnTo>
                  <a:lnTo>
                    <a:pt x="80677" y="74016"/>
                  </a:lnTo>
                  <a:lnTo>
                    <a:pt x="85514" y="69179"/>
                  </a:lnTo>
                  <a:close/>
                  <a:moveTo>
                    <a:pt x="96166" y="69179"/>
                  </a:moveTo>
                  <a:lnTo>
                    <a:pt x="101003" y="74016"/>
                  </a:lnTo>
                  <a:lnTo>
                    <a:pt x="96166" y="78828"/>
                  </a:lnTo>
                  <a:lnTo>
                    <a:pt x="91354" y="74016"/>
                  </a:lnTo>
                  <a:lnTo>
                    <a:pt x="96166" y="69179"/>
                  </a:lnTo>
                  <a:close/>
                  <a:moveTo>
                    <a:pt x="106843" y="69179"/>
                  </a:moveTo>
                  <a:lnTo>
                    <a:pt x="111680" y="74016"/>
                  </a:lnTo>
                  <a:lnTo>
                    <a:pt x="106843" y="78828"/>
                  </a:lnTo>
                  <a:lnTo>
                    <a:pt x="102006" y="74016"/>
                  </a:lnTo>
                  <a:lnTo>
                    <a:pt x="106843" y="69179"/>
                  </a:lnTo>
                  <a:close/>
                  <a:moveTo>
                    <a:pt x="117520" y="69179"/>
                  </a:moveTo>
                  <a:lnTo>
                    <a:pt x="122332" y="74016"/>
                  </a:lnTo>
                  <a:lnTo>
                    <a:pt x="117520" y="78828"/>
                  </a:lnTo>
                  <a:lnTo>
                    <a:pt x="112682" y="74016"/>
                  </a:lnTo>
                  <a:lnTo>
                    <a:pt x="117520" y="69179"/>
                  </a:lnTo>
                  <a:close/>
                  <a:moveTo>
                    <a:pt x="128171" y="69179"/>
                  </a:moveTo>
                  <a:lnTo>
                    <a:pt x="133008" y="74016"/>
                  </a:lnTo>
                  <a:lnTo>
                    <a:pt x="128171" y="78828"/>
                  </a:lnTo>
                  <a:lnTo>
                    <a:pt x="123334" y="74016"/>
                  </a:lnTo>
                  <a:lnTo>
                    <a:pt x="128171" y="69179"/>
                  </a:lnTo>
                  <a:close/>
                  <a:moveTo>
                    <a:pt x="138848" y="69179"/>
                  </a:moveTo>
                  <a:lnTo>
                    <a:pt x="143660" y="74016"/>
                  </a:lnTo>
                  <a:lnTo>
                    <a:pt x="138848" y="78828"/>
                  </a:lnTo>
                  <a:lnTo>
                    <a:pt x="134011" y="74016"/>
                  </a:lnTo>
                  <a:lnTo>
                    <a:pt x="138848" y="69179"/>
                  </a:lnTo>
                  <a:close/>
                  <a:moveTo>
                    <a:pt x="149500" y="69179"/>
                  </a:moveTo>
                  <a:lnTo>
                    <a:pt x="154337" y="74016"/>
                  </a:lnTo>
                  <a:lnTo>
                    <a:pt x="149500" y="78828"/>
                  </a:lnTo>
                  <a:lnTo>
                    <a:pt x="144688" y="74016"/>
                  </a:lnTo>
                  <a:lnTo>
                    <a:pt x="149500" y="69179"/>
                  </a:lnTo>
                  <a:close/>
                  <a:moveTo>
                    <a:pt x="160176" y="69179"/>
                  </a:moveTo>
                  <a:lnTo>
                    <a:pt x="165014" y="74016"/>
                  </a:lnTo>
                  <a:lnTo>
                    <a:pt x="160176" y="78828"/>
                  </a:lnTo>
                  <a:lnTo>
                    <a:pt x="155339" y="74016"/>
                  </a:lnTo>
                  <a:lnTo>
                    <a:pt x="160176" y="69179"/>
                  </a:lnTo>
                  <a:close/>
                  <a:moveTo>
                    <a:pt x="170853" y="69179"/>
                  </a:moveTo>
                  <a:lnTo>
                    <a:pt x="175665" y="74016"/>
                  </a:lnTo>
                  <a:lnTo>
                    <a:pt x="170853" y="78828"/>
                  </a:lnTo>
                  <a:lnTo>
                    <a:pt x="166016" y="74016"/>
                  </a:lnTo>
                  <a:lnTo>
                    <a:pt x="170853" y="69179"/>
                  </a:lnTo>
                  <a:close/>
                  <a:moveTo>
                    <a:pt x="16166" y="74517"/>
                  </a:moveTo>
                  <a:lnTo>
                    <a:pt x="21003" y="79329"/>
                  </a:lnTo>
                  <a:lnTo>
                    <a:pt x="16166" y="84166"/>
                  </a:lnTo>
                  <a:lnTo>
                    <a:pt x="11328" y="79329"/>
                  </a:lnTo>
                  <a:lnTo>
                    <a:pt x="16166" y="74517"/>
                  </a:lnTo>
                  <a:close/>
                  <a:moveTo>
                    <a:pt x="26842" y="74517"/>
                  </a:moveTo>
                  <a:lnTo>
                    <a:pt x="31654" y="79329"/>
                  </a:lnTo>
                  <a:lnTo>
                    <a:pt x="26842" y="84166"/>
                  </a:lnTo>
                  <a:lnTo>
                    <a:pt x="22005" y="79329"/>
                  </a:lnTo>
                  <a:lnTo>
                    <a:pt x="26842" y="74517"/>
                  </a:lnTo>
                  <a:close/>
                  <a:moveTo>
                    <a:pt x="37494" y="74517"/>
                  </a:moveTo>
                  <a:lnTo>
                    <a:pt x="42331" y="79329"/>
                  </a:lnTo>
                  <a:lnTo>
                    <a:pt x="37494" y="84166"/>
                  </a:lnTo>
                  <a:lnTo>
                    <a:pt x="32657" y="79329"/>
                  </a:lnTo>
                  <a:lnTo>
                    <a:pt x="37494" y="74517"/>
                  </a:lnTo>
                  <a:close/>
                  <a:moveTo>
                    <a:pt x="48171" y="74517"/>
                  </a:moveTo>
                  <a:lnTo>
                    <a:pt x="53008" y="79329"/>
                  </a:lnTo>
                  <a:lnTo>
                    <a:pt x="48171" y="84166"/>
                  </a:lnTo>
                  <a:lnTo>
                    <a:pt x="43334" y="79329"/>
                  </a:lnTo>
                  <a:lnTo>
                    <a:pt x="48171" y="74517"/>
                  </a:lnTo>
                  <a:close/>
                  <a:moveTo>
                    <a:pt x="58822" y="74517"/>
                  </a:moveTo>
                  <a:lnTo>
                    <a:pt x="63660" y="79329"/>
                  </a:lnTo>
                  <a:lnTo>
                    <a:pt x="58822" y="84166"/>
                  </a:lnTo>
                  <a:lnTo>
                    <a:pt x="54010" y="79329"/>
                  </a:lnTo>
                  <a:lnTo>
                    <a:pt x="58822" y="74517"/>
                  </a:lnTo>
                  <a:close/>
                  <a:moveTo>
                    <a:pt x="69499" y="74517"/>
                  </a:moveTo>
                  <a:lnTo>
                    <a:pt x="74336" y="79329"/>
                  </a:lnTo>
                  <a:lnTo>
                    <a:pt x="69499" y="84166"/>
                  </a:lnTo>
                  <a:lnTo>
                    <a:pt x="64662" y="79329"/>
                  </a:lnTo>
                  <a:lnTo>
                    <a:pt x="69499" y="74517"/>
                  </a:lnTo>
                  <a:close/>
                  <a:moveTo>
                    <a:pt x="80176" y="74517"/>
                  </a:moveTo>
                  <a:lnTo>
                    <a:pt x="84988" y="79329"/>
                  </a:lnTo>
                  <a:lnTo>
                    <a:pt x="80176" y="84166"/>
                  </a:lnTo>
                  <a:lnTo>
                    <a:pt x="75339" y="79329"/>
                  </a:lnTo>
                  <a:lnTo>
                    <a:pt x="80176" y="74517"/>
                  </a:lnTo>
                  <a:close/>
                  <a:moveTo>
                    <a:pt x="90828" y="74517"/>
                  </a:moveTo>
                  <a:lnTo>
                    <a:pt x="95665" y="79329"/>
                  </a:lnTo>
                  <a:lnTo>
                    <a:pt x="90828" y="84166"/>
                  </a:lnTo>
                  <a:lnTo>
                    <a:pt x="86016" y="79329"/>
                  </a:lnTo>
                  <a:lnTo>
                    <a:pt x="90828" y="74517"/>
                  </a:lnTo>
                  <a:close/>
                  <a:moveTo>
                    <a:pt x="101504" y="74517"/>
                  </a:moveTo>
                  <a:lnTo>
                    <a:pt x="106342" y="79329"/>
                  </a:lnTo>
                  <a:lnTo>
                    <a:pt x="101504" y="84166"/>
                  </a:lnTo>
                  <a:lnTo>
                    <a:pt x="96667" y="79329"/>
                  </a:lnTo>
                  <a:lnTo>
                    <a:pt x="101504" y="74517"/>
                  </a:lnTo>
                  <a:close/>
                  <a:moveTo>
                    <a:pt x="112181" y="74517"/>
                  </a:moveTo>
                  <a:lnTo>
                    <a:pt x="116993" y="79329"/>
                  </a:lnTo>
                  <a:lnTo>
                    <a:pt x="112181" y="84166"/>
                  </a:lnTo>
                  <a:lnTo>
                    <a:pt x="107344" y="79329"/>
                  </a:lnTo>
                  <a:lnTo>
                    <a:pt x="112181" y="74517"/>
                  </a:lnTo>
                  <a:close/>
                  <a:moveTo>
                    <a:pt x="122833" y="74517"/>
                  </a:moveTo>
                  <a:lnTo>
                    <a:pt x="127670" y="79329"/>
                  </a:lnTo>
                  <a:lnTo>
                    <a:pt x="122833" y="84166"/>
                  </a:lnTo>
                  <a:lnTo>
                    <a:pt x="118021" y="79329"/>
                  </a:lnTo>
                  <a:lnTo>
                    <a:pt x="122833" y="74517"/>
                  </a:lnTo>
                  <a:close/>
                  <a:moveTo>
                    <a:pt x="133510" y="74517"/>
                  </a:moveTo>
                  <a:lnTo>
                    <a:pt x="138347" y="79329"/>
                  </a:lnTo>
                  <a:lnTo>
                    <a:pt x="133510" y="84166"/>
                  </a:lnTo>
                  <a:lnTo>
                    <a:pt x="128672" y="79329"/>
                  </a:lnTo>
                  <a:lnTo>
                    <a:pt x="133510" y="74517"/>
                  </a:lnTo>
                  <a:close/>
                  <a:moveTo>
                    <a:pt x="144186" y="74517"/>
                  </a:moveTo>
                  <a:lnTo>
                    <a:pt x="148998" y="79329"/>
                  </a:lnTo>
                  <a:lnTo>
                    <a:pt x="144186" y="84166"/>
                  </a:lnTo>
                  <a:lnTo>
                    <a:pt x="139349" y="79329"/>
                  </a:lnTo>
                  <a:lnTo>
                    <a:pt x="144186" y="74517"/>
                  </a:lnTo>
                  <a:close/>
                  <a:moveTo>
                    <a:pt x="154838" y="74517"/>
                  </a:moveTo>
                  <a:lnTo>
                    <a:pt x="159675" y="79329"/>
                  </a:lnTo>
                  <a:lnTo>
                    <a:pt x="154838" y="84166"/>
                  </a:lnTo>
                  <a:lnTo>
                    <a:pt x="150026" y="79329"/>
                  </a:lnTo>
                  <a:lnTo>
                    <a:pt x="154838" y="74517"/>
                  </a:lnTo>
                  <a:close/>
                  <a:moveTo>
                    <a:pt x="165515" y="74517"/>
                  </a:moveTo>
                  <a:lnTo>
                    <a:pt x="170352" y="79329"/>
                  </a:lnTo>
                  <a:lnTo>
                    <a:pt x="165515" y="84166"/>
                  </a:lnTo>
                  <a:lnTo>
                    <a:pt x="160678" y="79329"/>
                  </a:lnTo>
                  <a:lnTo>
                    <a:pt x="165515" y="74517"/>
                  </a:lnTo>
                  <a:close/>
                  <a:moveTo>
                    <a:pt x="21504" y="79830"/>
                  </a:moveTo>
                  <a:lnTo>
                    <a:pt x="26316" y="84668"/>
                  </a:lnTo>
                  <a:lnTo>
                    <a:pt x="21504" y="89505"/>
                  </a:lnTo>
                  <a:lnTo>
                    <a:pt x="16667" y="84668"/>
                  </a:lnTo>
                  <a:lnTo>
                    <a:pt x="21504" y="79830"/>
                  </a:lnTo>
                  <a:close/>
                  <a:moveTo>
                    <a:pt x="32156" y="79830"/>
                  </a:moveTo>
                  <a:lnTo>
                    <a:pt x="36993" y="84668"/>
                  </a:lnTo>
                  <a:lnTo>
                    <a:pt x="32156" y="89505"/>
                  </a:lnTo>
                  <a:lnTo>
                    <a:pt x="27344" y="84668"/>
                  </a:lnTo>
                  <a:lnTo>
                    <a:pt x="32156" y="79830"/>
                  </a:lnTo>
                  <a:close/>
                  <a:moveTo>
                    <a:pt x="42832" y="79830"/>
                  </a:moveTo>
                  <a:lnTo>
                    <a:pt x="47670" y="84668"/>
                  </a:lnTo>
                  <a:lnTo>
                    <a:pt x="42832" y="89505"/>
                  </a:lnTo>
                  <a:lnTo>
                    <a:pt x="37995" y="84668"/>
                  </a:lnTo>
                  <a:lnTo>
                    <a:pt x="42832" y="79830"/>
                  </a:lnTo>
                  <a:close/>
                  <a:moveTo>
                    <a:pt x="53509" y="79830"/>
                  </a:moveTo>
                  <a:lnTo>
                    <a:pt x="58321" y="84668"/>
                  </a:lnTo>
                  <a:lnTo>
                    <a:pt x="53509" y="89505"/>
                  </a:lnTo>
                  <a:lnTo>
                    <a:pt x="48672" y="84668"/>
                  </a:lnTo>
                  <a:lnTo>
                    <a:pt x="53509" y="79830"/>
                  </a:lnTo>
                  <a:close/>
                  <a:moveTo>
                    <a:pt x="64161" y="79830"/>
                  </a:moveTo>
                  <a:lnTo>
                    <a:pt x="68998" y="84668"/>
                  </a:lnTo>
                  <a:lnTo>
                    <a:pt x="64161" y="89505"/>
                  </a:lnTo>
                  <a:lnTo>
                    <a:pt x="59349" y="84668"/>
                  </a:lnTo>
                  <a:lnTo>
                    <a:pt x="64161" y="79830"/>
                  </a:lnTo>
                  <a:close/>
                  <a:moveTo>
                    <a:pt x="74838" y="79830"/>
                  </a:moveTo>
                  <a:lnTo>
                    <a:pt x="79675" y="84668"/>
                  </a:lnTo>
                  <a:lnTo>
                    <a:pt x="74838" y="89505"/>
                  </a:lnTo>
                  <a:lnTo>
                    <a:pt x="70000" y="84668"/>
                  </a:lnTo>
                  <a:lnTo>
                    <a:pt x="74838" y="79830"/>
                  </a:lnTo>
                  <a:close/>
                  <a:moveTo>
                    <a:pt x="85514" y="79830"/>
                  </a:moveTo>
                  <a:lnTo>
                    <a:pt x="90326" y="84668"/>
                  </a:lnTo>
                  <a:lnTo>
                    <a:pt x="85514" y="89505"/>
                  </a:lnTo>
                  <a:lnTo>
                    <a:pt x="80677" y="84668"/>
                  </a:lnTo>
                  <a:lnTo>
                    <a:pt x="85514" y="79830"/>
                  </a:lnTo>
                  <a:close/>
                  <a:moveTo>
                    <a:pt x="96166" y="79830"/>
                  </a:moveTo>
                  <a:lnTo>
                    <a:pt x="101003" y="84668"/>
                  </a:lnTo>
                  <a:lnTo>
                    <a:pt x="96166" y="89505"/>
                  </a:lnTo>
                  <a:lnTo>
                    <a:pt x="91354" y="84668"/>
                  </a:lnTo>
                  <a:lnTo>
                    <a:pt x="96166" y="79830"/>
                  </a:lnTo>
                  <a:close/>
                  <a:moveTo>
                    <a:pt x="106843" y="79830"/>
                  </a:moveTo>
                  <a:lnTo>
                    <a:pt x="111680" y="84668"/>
                  </a:lnTo>
                  <a:lnTo>
                    <a:pt x="106843" y="89505"/>
                  </a:lnTo>
                  <a:lnTo>
                    <a:pt x="102006" y="84668"/>
                  </a:lnTo>
                  <a:lnTo>
                    <a:pt x="106843" y="79830"/>
                  </a:lnTo>
                  <a:close/>
                  <a:moveTo>
                    <a:pt x="117520" y="79830"/>
                  </a:moveTo>
                  <a:lnTo>
                    <a:pt x="122332" y="84668"/>
                  </a:lnTo>
                  <a:lnTo>
                    <a:pt x="117520" y="89505"/>
                  </a:lnTo>
                  <a:lnTo>
                    <a:pt x="112682" y="84668"/>
                  </a:lnTo>
                  <a:lnTo>
                    <a:pt x="117520" y="79830"/>
                  </a:lnTo>
                  <a:close/>
                  <a:moveTo>
                    <a:pt x="128171" y="79830"/>
                  </a:moveTo>
                  <a:lnTo>
                    <a:pt x="133008" y="84668"/>
                  </a:lnTo>
                  <a:lnTo>
                    <a:pt x="128171" y="89505"/>
                  </a:lnTo>
                  <a:lnTo>
                    <a:pt x="123334" y="84668"/>
                  </a:lnTo>
                  <a:lnTo>
                    <a:pt x="128171" y="79830"/>
                  </a:lnTo>
                  <a:close/>
                  <a:moveTo>
                    <a:pt x="138848" y="79830"/>
                  </a:moveTo>
                  <a:lnTo>
                    <a:pt x="143660" y="84668"/>
                  </a:lnTo>
                  <a:lnTo>
                    <a:pt x="138848" y="89505"/>
                  </a:lnTo>
                  <a:lnTo>
                    <a:pt x="134011" y="84668"/>
                  </a:lnTo>
                  <a:lnTo>
                    <a:pt x="138848" y="79830"/>
                  </a:lnTo>
                  <a:close/>
                  <a:moveTo>
                    <a:pt x="149500" y="79830"/>
                  </a:moveTo>
                  <a:lnTo>
                    <a:pt x="154337" y="84668"/>
                  </a:lnTo>
                  <a:lnTo>
                    <a:pt x="149500" y="89505"/>
                  </a:lnTo>
                  <a:lnTo>
                    <a:pt x="144688" y="84668"/>
                  </a:lnTo>
                  <a:lnTo>
                    <a:pt x="149500" y="79830"/>
                  </a:lnTo>
                  <a:close/>
                  <a:moveTo>
                    <a:pt x="160176" y="79830"/>
                  </a:moveTo>
                  <a:lnTo>
                    <a:pt x="165014" y="84668"/>
                  </a:lnTo>
                  <a:lnTo>
                    <a:pt x="160176" y="89505"/>
                  </a:lnTo>
                  <a:lnTo>
                    <a:pt x="155339" y="84668"/>
                  </a:lnTo>
                  <a:lnTo>
                    <a:pt x="160176" y="79830"/>
                  </a:lnTo>
                  <a:close/>
                  <a:moveTo>
                    <a:pt x="56662" y="1"/>
                  </a:moveTo>
                  <a:cubicBezTo>
                    <a:pt x="56597" y="1"/>
                    <a:pt x="56535" y="66"/>
                    <a:pt x="56492" y="131"/>
                  </a:cubicBezTo>
                  <a:cubicBezTo>
                    <a:pt x="56467" y="181"/>
                    <a:pt x="56492" y="306"/>
                    <a:pt x="56567" y="356"/>
                  </a:cubicBezTo>
                  <a:cubicBezTo>
                    <a:pt x="56567" y="356"/>
                    <a:pt x="56567" y="381"/>
                    <a:pt x="56592" y="381"/>
                  </a:cubicBezTo>
                  <a:cubicBezTo>
                    <a:pt x="56592" y="432"/>
                    <a:pt x="56592" y="457"/>
                    <a:pt x="56592" y="507"/>
                  </a:cubicBezTo>
                  <a:cubicBezTo>
                    <a:pt x="56248" y="399"/>
                    <a:pt x="55908" y="342"/>
                    <a:pt x="55571" y="342"/>
                  </a:cubicBezTo>
                  <a:cubicBezTo>
                    <a:pt x="55123" y="342"/>
                    <a:pt x="54679" y="443"/>
                    <a:pt x="54236" y="657"/>
                  </a:cubicBezTo>
                  <a:cubicBezTo>
                    <a:pt x="53735" y="908"/>
                    <a:pt x="53309" y="1259"/>
                    <a:pt x="52933" y="1660"/>
                  </a:cubicBezTo>
                  <a:lnTo>
                    <a:pt x="52632" y="1359"/>
                  </a:lnTo>
                  <a:cubicBezTo>
                    <a:pt x="52604" y="1317"/>
                    <a:pt x="52554" y="1299"/>
                    <a:pt x="52502" y="1299"/>
                  </a:cubicBezTo>
                  <a:cubicBezTo>
                    <a:pt x="52459" y="1299"/>
                    <a:pt x="52415" y="1311"/>
                    <a:pt x="52381" y="1334"/>
                  </a:cubicBezTo>
                  <a:cubicBezTo>
                    <a:pt x="52306" y="1409"/>
                    <a:pt x="52306" y="1509"/>
                    <a:pt x="52381" y="1584"/>
                  </a:cubicBezTo>
                  <a:lnTo>
                    <a:pt x="52682" y="1935"/>
                  </a:lnTo>
                  <a:cubicBezTo>
                    <a:pt x="52281" y="2437"/>
                    <a:pt x="51955" y="3038"/>
                    <a:pt x="51705" y="3589"/>
                  </a:cubicBezTo>
                  <a:cubicBezTo>
                    <a:pt x="51629" y="3564"/>
                    <a:pt x="51554" y="3539"/>
                    <a:pt x="51479" y="3514"/>
                  </a:cubicBezTo>
                  <a:cubicBezTo>
                    <a:pt x="51462" y="3510"/>
                    <a:pt x="51445" y="3508"/>
                    <a:pt x="51428" y="3508"/>
                  </a:cubicBezTo>
                  <a:cubicBezTo>
                    <a:pt x="51347" y="3508"/>
                    <a:pt x="51274" y="3557"/>
                    <a:pt x="51254" y="3640"/>
                  </a:cubicBezTo>
                  <a:cubicBezTo>
                    <a:pt x="51228" y="3715"/>
                    <a:pt x="51279" y="3815"/>
                    <a:pt x="51379" y="3840"/>
                  </a:cubicBezTo>
                  <a:cubicBezTo>
                    <a:pt x="51454" y="3865"/>
                    <a:pt x="51504" y="3890"/>
                    <a:pt x="51579" y="3940"/>
                  </a:cubicBezTo>
                  <a:cubicBezTo>
                    <a:pt x="51554" y="3990"/>
                    <a:pt x="51554" y="4041"/>
                    <a:pt x="51529" y="4116"/>
                  </a:cubicBezTo>
                  <a:lnTo>
                    <a:pt x="50878" y="4391"/>
                  </a:lnTo>
                  <a:cubicBezTo>
                    <a:pt x="50777" y="4442"/>
                    <a:pt x="50752" y="4542"/>
                    <a:pt x="50777" y="4617"/>
                  </a:cubicBezTo>
                  <a:cubicBezTo>
                    <a:pt x="50802" y="4692"/>
                    <a:pt x="50878" y="4742"/>
                    <a:pt x="50953" y="4742"/>
                  </a:cubicBezTo>
                  <a:cubicBezTo>
                    <a:pt x="50978" y="4742"/>
                    <a:pt x="51003" y="4717"/>
                    <a:pt x="51003" y="4717"/>
                  </a:cubicBezTo>
                  <a:lnTo>
                    <a:pt x="51404" y="4542"/>
                  </a:lnTo>
                  <a:lnTo>
                    <a:pt x="51404" y="4542"/>
                  </a:lnTo>
                  <a:cubicBezTo>
                    <a:pt x="51003" y="6096"/>
                    <a:pt x="50978" y="7700"/>
                    <a:pt x="51279" y="9254"/>
                  </a:cubicBezTo>
                  <a:lnTo>
                    <a:pt x="47544" y="17775"/>
                  </a:lnTo>
                  <a:lnTo>
                    <a:pt x="45314" y="17775"/>
                  </a:lnTo>
                  <a:cubicBezTo>
                    <a:pt x="44211" y="17349"/>
                    <a:pt x="43183" y="16722"/>
                    <a:pt x="42231" y="15945"/>
                  </a:cubicBezTo>
                  <a:cubicBezTo>
                    <a:pt x="43108" y="15219"/>
                    <a:pt x="43910" y="14341"/>
                    <a:pt x="44537" y="13339"/>
                  </a:cubicBezTo>
                  <a:cubicBezTo>
                    <a:pt x="44537" y="13339"/>
                    <a:pt x="44537" y="13364"/>
                    <a:pt x="44537" y="13364"/>
                  </a:cubicBezTo>
                  <a:cubicBezTo>
                    <a:pt x="44562" y="13464"/>
                    <a:pt x="44637" y="13539"/>
                    <a:pt x="44712" y="13539"/>
                  </a:cubicBezTo>
                  <a:lnTo>
                    <a:pt x="44737" y="13539"/>
                  </a:lnTo>
                  <a:cubicBezTo>
                    <a:pt x="44837" y="13539"/>
                    <a:pt x="44913" y="13439"/>
                    <a:pt x="44913" y="13364"/>
                  </a:cubicBezTo>
                  <a:cubicBezTo>
                    <a:pt x="44888" y="13163"/>
                    <a:pt x="44888" y="12963"/>
                    <a:pt x="44888" y="12762"/>
                  </a:cubicBezTo>
                  <a:cubicBezTo>
                    <a:pt x="44913" y="12737"/>
                    <a:pt x="44913" y="12712"/>
                    <a:pt x="44938" y="12687"/>
                  </a:cubicBezTo>
                  <a:lnTo>
                    <a:pt x="45665" y="12963"/>
                  </a:lnTo>
                  <a:cubicBezTo>
                    <a:pt x="45690" y="12988"/>
                    <a:pt x="45715" y="12988"/>
                    <a:pt x="45740" y="12988"/>
                  </a:cubicBezTo>
                  <a:cubicBezTo>
                    <a:pt x="45790" y="12988"/>
                    <a:pt x="45865" y="12938"/>
                    <a:pt x="45890" y="12863"/>
                  </a:cubicBezTo>
                  <a:cubicBezTo>
                    <a:pt x="45940" y="12788"/>
                    <a:pt x="45890" y="12687"/>
                    <a:pt x="45790" y="12637"/>
                  </a:cubicBezTo>
                  <a:lnTo>
                    <a:pt x="45113" y="12387"/>
                  </a:lnTo>
                  <a:cubicBezTo>
                    <a:pt x="45188" y="12211"/>
                    <a:pt x="45289" y="12036"/>
                    <a:pt x="45364" y="11860"/>
                  </a:cubicBezTo>
                  <a:cubicBezTo>
                    <a:pt x="46492" y="9429"/>
                    <a:pt x="46642" y="6898"/>
                    <a:pt x="45865" y="4692"/>
                  </a:cubicBezTo>
                  <a:lnTo>
                    <a:pt x="46266" y="4692"/>
                  </a:lnTo>
                  <a:cubicBezTo>
                    <a:pt x="46366" y="4692"/>
                    <a:pt x="46441" y="4617"/>
                    <a:pt x="46441" y="4517"/>
                  </a:cubicBezTo>
                  <a:cubicBezTo>
                    <a:pt x="46441" y="4417"/>
                    <a:pt x="46366" y="4341"/>
                    <a:pt x="46266" y="4341"/>
                  </a:cubicBezTo>
                  <a:lnTo>
                    <a:pt x="45740" y="4341"/>
                  </a:lnTo>
                  <a:cubicBezTo>
                    <a:pt x="45740" y="4316"/>
                    <a:pt x="45715" y="4316"/>
                    <a:pt x="45715" y="4291"/>
                  </a:cubicBezTo>
                  <a:lnTo>
                    <a:pt x="46040" y="3815"/>
                  </a:lnTo>
                  <a:cubicBezTo>
                    <a:pt x="46116" y="3740"/>
                    <a:pt x="46091" y="3640"/>
                    <a:pt x="46015" y="3564"/>
                  </a:cubicBezTo>
                  <a:cubicBezTo>
                    <a:pt x="45980" y="3547"/>
                    <a:pt x="45944" y="3538"/>
                    <a:pt x="45911" y="3538"/>
                  </a:cubicBezTo>
                  <a:cubicBezTo>
                    <a:pt x="45850" y="3538"/>
                    <a:pt x="45797" y="3566"/>
                    <a:pt x="45765" y="3615"/>
                  </a:cubicBezTo>
                  <a:lnTo>
                    <a:pt x="45539" y="3915"/>
                  </a:lnTo>
                  <a:cubicBezTo>
                    <a:pt x="45339" y="3489"/>
                    <a:pt x="45113" y="3063"/>
                    <a:pt x="44837" y="2662"/>
                  </a:cubicBezTo>
                  <a:cubicBezTo>
                    <a:pt x="44010" y="1484"/>
                    <a:pt x="42757" y="782"/>
                    <a:pt x="41454" y="757"/>
                  </a:cubicBezTo>
                  <a:lnTo>
                    <a:pt x="41429" y="757"/>
                  </a:lnTo>
                  <a:cubicBezTo>
                    <a:pt x="41078" y="757"/>
                    <a:pt x="40777" y="808"/>
                    <a:pt x="40502" y="908"/>
                  </a:cubicBezTo>
                  <a:cubicBezTo>
                    <a:pt x="40552" y="833"/>
                    <a:pt x="40602" y="757"/>
                    <a:pt x="40652" y="707"/>
                  </a:cubicBezTo>
                  <a:cubicBezTo>
                    <a:pt x="40702" y="607"/>
                    <a:pt x="40677" y="507"/>
                    <a:pt x="40602" y="457"/>
                  </a:cubicBezTo>
                  <a:cubicBezTo>
                    <a:pt x="40570" y="425"/>
                    <a:pt x="40534" y="411"/>
                    <a:pt x="40498" y="411"/>
                  </a:cubicBezTo>
                  <a:cubicBezTo>
                    <a:pt x="40447" y="411"/>
                    <a:pt x="40395" y="438"/>
                    <a:pt x="40351" y="482"/>
                  </a:cubicBezTo>
                  <a:cubicBezTo>
                    <a:pt x="40226" y="632"/>
                    <a:pt x="40126" y="808"/>
                    <a:pt x="40025" y="983"/>
                  </a:cubicBezTo>
                  <a:lnTo>
                    <a:pt x="39750" y="732"/>
                  </a:lnTo>
                  <a:cubicBezTo>
                    <a:pt x="39705" y="710"/>
                    <a:pt x="39660" y="697"/>
                    <a:pt x="39617" y="697"/>
                  </a:cubicBezTo>
                  <a:cubicBezTo>
                    <a:pt x="39564" y="697"/>
                    <a:pt x="39515" y="716"/>
                    <a:pt x="39474" y="757"/>
                  </a:cubicBezTo>
                  <a:cubicBezTo>
                    <a:pt x="39424" y="833"/>
                    <a:pt x="39424" y="958"/>
                    <a:pt x="39499" y="1008"/>
                  </a:cubicBezTo>
                  <a:lnTo>
                    <a:pt x="39775" y="1234"/>
                  </a:lnTo>
                  <a:cubicBezTo>
                    <a:pt x="38923" y="1785"/>
                    <a:pt x="38446" y="2737"/>
                    <a:pt x="38171" y="3514"/>
                  </a:cubicBezTo>
                  <a:cubicBezTo>
                    <a:pt x="37970" y="4041"/>
                    <a:pt x="37820" y="4617"/>
                    <a:pt x="37720" y="5168"/>
                  </a:cubicBezTo>
                  <a:cubicBezTo>
                    <a:pt x="37569" y="5043"/>
                    <a:pt x="37444" y="4893"/>
                    <a:pt x="37294" y="4742"/>
                  </a:cubicBezTo>
                  <a:cubicBezTo>
                    <a:pt x="37266" y="4701"/>
                    <a:pt x="37216" y="4682"/>
                    <a:pt x="37163" y="4682"/>
                  </a:cubicBezTo>
                  <a:cubicBezTo>
                    <a:pt x="37121" y="4682"/>
                    <a:pt x="37077" y="4695"/>
                    <a:pt x="37043" y="4717"/>
                  </a:cubicBezTo>
                  <a:cubicBezTo>
                    <a:pt x="36968" y="4792"/>
                    <a:pt x="36968" y="4918"/>
                    <a:pt x="37043" y="4993"/>
                  </a:cubicBezTo>
                  <a:cubicBezTo>
                    <a:pt x="37168" y="5143"/>
                    <a:pt x="37294" y="5269"/>
                    <a:pt x="37444" y="5419"/>
                  </a:cubicBezTo>
                  <a:cubicBezTo>
                    <a:pt x="37294" y="5519"/>
                    <a:pt x="37168" y="5620"/>
                    <a:pt x="37018" y="5695"/>
                  </a:cubicBezTo>
                  <a:cubicBezTo>
                    <a:pt x="36943" y="5745"/>
                    <a:pt x="36918" y="5870"/>
                    <a:pt x="36968" y="5945"/>
                  </a:cubicBezTo>
                  <a:cubicBezTo>
                    <a:pt x="36993" y="5996"/>
                    <a:pt x="37068" y="6021"/>
                    <a:pt x="37118" y="6021"/>
                  </a:cubicBezTo>
                  <a:cubicBezTo>
                    <a:pt x="37143" y="6021"/>
                    <a:pt x="37193" y="6021"/>
                    <a:pt x="37218" y="5996"/>
                  </a:cubicBezTo>
                  <a:cubicBezTo>
                    <a:pt x="37369" y="5920"/>
                    <a:pt x="37494" y="5820"/>
                    <a:pt x="37619" y="5720"/>
                  </a:cubicBezTo>
                  <a:lnTo>
                    <a:pt x="37619" y="5720"/>
                  </a:lnTo>
                  <a:cubicBezTo>
                    <a:pt x="37394" y="7625"/>
                    <a:pt x="37720" y="9655"/>
                    <a:pt x="38547" y="11559"/>
                  </a:cubicBezTo>
                  <a:lnTo>
                    <a:pt x="38045" y="12061"/>
                  </a:lnTo>
                  <a:cubicBezTo>
                    <a:pt x="37995" y="12111"/>
                    <a:pt x="37995" y="12236"/>
                    <a:pt x="38045" y="12311"/>
                  </a:cubicBezTo>
                  <a:cubicBezTo>
                    <a:pt x="38096" y="12336"/>
                    <a:pt x="38146" y="12361"/>
                    <a:pt x="38171" y="12361"/>
                  </a:cubicBezTo>
                  <a:cubicBezTo>
                    <a:pt x="38221" y="12361"/>
                    <a:pt x="38271" y="12336"/>
                    <a:pt x="38321" y="12311"/>
                  </a:cubicBezTo>
                  <a:lnTo>
                    <a:pt x="38697" y="11910"/>
                  </a:lnTo>
                  <a:cubicBezTo>
                    <a:pt x="38822" y="12161"/>
                    <a:pt x="38948" y="12387"/>
                    <a:pt x="39098" y="12637"/>
                  </a:cubicBezTo>
                  <a:cubicBezTo>
                    <a:pt x="38923" y="12838"/>
                    <a:pt x="38747" y="13013"/>
                    <a:pt x="38572" y="13189"/>
                  </a:cubicBezTo>
                  <a:cubicBezTo>
                    <a:pt x="38497" y="13239"/>
                    <a:pt x="38497" y="13364"/>
                    <a:pt x="38572" y="13439"/>
                  </a:cubicBezTo>
                  <a:cubicBezTo>
                    <a:pt x="38597" y="13464"/>
                    <a:pt x="38647" y="13489"/>
                    <a:pt x="38697" y="13489"/>
                  </a:cubicBezTo>
                  <a:cubicBezTo>
                    <a:pt x="38722" y="13489"/>
                    <a:pt x="38772" y="13464"/>
                    <a:pt x="38822" y="13439"/>
                  </a:cubicBezTo>
                  <a:cubicBezTo>
                    <a:pt x="38973" y="13289"/>
                    <a:pt x="39123" y="13138"/>
                    <a:pt x="39273" y="12963"/>
                  </a:cubicBezTo>
                  <a:cubicBezTo>
                    <a:pt x="39399" y="13189"/>
                    <a:pt x="39549" y="13414"/>
                    <a:pt x="39675" y="13615"/>
                  </a:cubicBezTo>
                  <a:cubicBezTo>
                    <a:pt x="40276" y="14492"/>
                    <a:pt x="40953" y="15269"/>
                    <a:pt x="41680" y="15920"/>
                  </a:cubicBezTo>
                  <a:cubicBezTo>
                    <a:pt x="40451" y="16873"/>
                    <a:pt x="39048" y="17524"/>
                    <a:pt x="37594" y="17775"/>
                  </a:cubicBezTo>
                  <a:lnTo>
                    <a:pt x="34461" y="17775"/>
                  </a:lnTo>
                  <a:cubicBezTo>
                    <a:pt x="33183" y="17575"/>
                    <a:pt x="31930" y="17123"/>
                    <a:pt x="30752" y="16422"/>
                  </a:cubicBezTo>
                  <a:lnTo>
                    <a:pt x="30777" y="16422"/>
                  </a:lnTo>
                  <a:cubicBezTo>
                    <a:pt x="30877" y="16422"/>
                    <a:pt x="30928" y="16321"/>
                    <a:pt x="30928" y="16221"/>
                  </a:cubicBezTo>
                  <a:cubicBezTo>
                    <a:pt x="30903" y="16121"/>
                    <a:pt x="30802" y="16071"/>
                    <a:pt x="30727" y="16071"/>
                  </a:cubicBezTo>
                  <a:cubicBezTo>
                    <a:pt x="30577" y="16096"/>
                    <a:pt x="30451" y="16121"/>
                    <a:pt x="30326" y="16171"/>
                  </a:cubicBezTo>
                  <a:cubicBezTo>
                    <a:pt x="29825" y="15845"/>
                    <a:pt x="29324" y="15469"/>
                    <a:pt x="28872" y="15068"/>
                  </a:cubicBezTo>
                  <a:cubicBezTo>
                    <a:pt x="28822" y="15043"/>
                    <a:pt x="28797" y="15018"/>
                    <a:pt x="28747" y="14968"/>
                  </a:cubicBezTo>
                  <a:cubicBezTo>
                    <a:pt x="29574" y="14266"/>
                    <a:pt x="30301" y="13414"/>
                    <a:pt x="30903" y="12487"/>
                  </a:cubicBezTo>
                  <a:cubicBezTo>
                    <a:pt x="32306" y="10306"/>
                    <a:pt x="32933" y="7875"/>
                    <a:pt x="32707" y="5569"/>
                  </a:cubicBezTo>
                  <a:lnTo>
                    <a:pt x="32707" y="5569"/>
                  </a:lnTo>
                  <a:lnTo>
                    <a:pt x="33133" y="5820"/>
                  </a:lnTo>
                  <a:cubicBezTo>
                    <a:pt x="33158" y="5820"/>
                    <a:pt x="33183" y="5845"/>
                    <a:pt x="33233" y="5845"/>
                  </a:cubicBezTo>
                  <a:cubicBezTo>
                    <a:pt x="33283" y="5845"/>
                    <a:pt x="33359" y="5795"/>
                    <a:pt x="33384" y="5745"/>
                  </a:cubicBezTo>
                  <a:cubicBezTo>
                    <a:pt x="33434" y="5670"/>
                    <a:pt x="33409" y="5544"/>
                    <a:pt x="33309" y="5494"/>
                  </a:cubicBezTo>
                  <a:lnTo>
                    <a:pt x="32682" y="5118"/>
                  </a:lnTo>
                  <a:lnTo>
                    <a:pt x="33133" y="4642"/>
                  </a:lnTo>
                  <a:cubicBezTo>
                    <a:pt x="33208" y="4592"/>
                    <a:pt x="33208" y="4467"/>
                    <a:pt x="33133" y="4391"/>
                  </a:cubicBezTo>
                  <a:cubicBezTo>
                    <a:pt x="33099" y="4369"/>
                    <a:pt x="33060" y="4357"/>
                    <a:pt x="33021" y="4357"/>
                  </a:cubicBezTo>
                  <a:cubicBezTo>
                    <a:pt x="32973" y="4357"/>
                    <a:pt x="32924" y="4375"/>
                    <a:pt x="32882" y="4417"/>
                  </a:cubicBezTo>
                  <a:lnTo>
                    <a:pt x="32582" y="4717"/>
                  </a:lnTo>
                  <a:cubicBezTo>
                    <a:pt x="32456" y="4091"/>
                    <a:pt x="32281" y="3464"/>
                    <a:pt x="32030" y="2888"/>
                  </a:cubicBezTo>
                  <a:cubicBezTo>
                    <a:pt x="31604" y="1860"/>
                    <a:pt x="30827" y="1058"/>
                    <a:pt x="29875" y="682"/>
                  </a:cubicBezTo>
                  <a:cubicBezTo>
                    <a:pt x="29508" y="555"/>
                    <a:pt x="29142" y="492"/>
                    <a:pt x="28780" y="492"/>
                  </a:cubicBezTo>
                  <a:cubicBezTo>
                    <a:pt x="28498" y="492"/>
                    <a:pt x="28219" y="530"/>
                    <a:pt x="27945" y="607"/>
                  </a:cubicBezTo>
                  <a:lnTo>
                    <a:pt x="27895" y="356"/>
                  </a:lnTo>
                  <a:cubicBezTo>
                    <a:pt x="27874" y="273"/>
                    <a:pt x="27802" y="225"/>
                    <a:pt x="27721" y="225"/>
                  </a:cubicBezTo>
                  <a:cubicBezTo>
                    <a:pt x="27704" y="225"/>
                    <a:pt x="27687" y="227"/>
                    <a:pt x="27669" y="231"/>
                  </a:cubicBezTo>
                  <a:cubicBezTo>
                    <a:pt x="27569" y="256"/>
                    <a:pt x="27519" y="331"/>
                    <a:pt x="27544" y="432"/>
                  </a:cubicBezTo>
                  <a:lnTo>
                    <a:pt x="27594" y="732"/>
                  </a:lnTo>
                  <a:cubicBezTo>
                    <a:pt x="27369" y="833"/>
                    <a:pt x="27118" y="958"/>
                    <a:pt x="26892" y="1133"/>
                  </a:cubicBezTo>
                  <a:cubicBezTo>
                    <a:pt x="26867" y="1158"/>
                    <a:pt x="26817" y="1183"/>
                    <a:pt x="26792" y="1209"/>
                  </a:cubicBezTo>
                  <a:lnTo>
                    <a:pt x="26617" y="1008"/>
                  </a:lnTo>
                  <a:cubicBezTo>
                    <a:pt x="26573" y="964"/>
                    <a:pt x="26521" y="938"/>
                    <a:pt x="26470" y="938"/>
                  </a:cubicBezTo>
                  <a:cubicBezTo>
                    <a:pt x="26434" y="938"/>
                    <a:pt x="26398" y="951"/>
                    <a:pt x="26366" y="983"/>
                  </a:cubicBezTo>
                  <a:cubicBezTo>
                    <a:pt x="26291" y="1033"/>
                    <a:pt x="26266" y="1158"/>
                    <a:pt x="26341" y="1234"/>
                  </a:cubicBezTo>
                  <a:lnTo>
                    <a:pt x="26517" y="1434"/>
                  </a:lnTo>
                  <a:cubicBezTo>
                    <a:pt x="25188" y="2637"/>
                    <a:pt x="24286" y="4767"/>
                    <a:pt x="24361" y="6697"/>
                  </a:cubicBezTo>
                  <a:cubicBezTo>
                    <a:pt x="24361" y="6772"/>
                    <a:pt x="24361" y="6823"/>
                    <a:pt x="24361" y="6898"/>
                  </a:cubicBezTo>
                  <a:cubicBezTo>
                    <a:pt x="24261" y="6798"/>
                    <a:pt x="24136" y="6722"/>
                    <a:pt x="24010" y="6647"/>
                  </a:cubicBezTo>
                  <a:cubicBezTo>
                    <a:pt x="23985" y="6630"/>
                    <a:pt x="23957" y="6622"/>
                    <a:pt x="23929" y="6622"/>
                  </a:cubicBezTo>
                  <a:cubicBezTo>
                    <a:pt x="23874" y="6622"/>
                    <a:pt x="23818" y="6655"/>
                    <a:pt x="23785" y="6722"/>
                  </a:cubicBezTo>
                  <a:cubicBezTo>
                    <a:pt x="23710" y="6798"/>
                    <a:pt x="23735" y="6898"/>
                    <a:pt x="23835" y="6948"/>
                  </a:cubicBezTo>
                  <a:cubicBezTo>
                    <a:pt x="23960" y="7048"/>
                    <a:pt x="24111" y="7148"/>
                    <a:pt x="24261" y="7224"/>
                  </a:cubicBezTo>
                  <a:lnTo>
                    <a:pt x="23710" y="7800"/>
                  </a:lnTo>
                  <a:cubicBezTo>
                    <a:pt x="23634" y="7875"/>
                    <a:pt x="23634" y="7975"/>
                    <a:pt x="23710" y="8051"/>
                  </a:cubicBezTo>
                  <a:cubicBezTo>
                    <a:pt x="23735" y="8101"/>
                    <a:pt x="23785" y="8101"/>
                    <a:pt x="23835" y="8101"/>
                  </a:cubicBezTo>
                  <a:cubicBezTo>
                    <a:pt x="23885" y="8101"/>
                    <a:pt x="23935" y="8076"/>
                    <a:pt x="23960" y="8051"/>
                  </a:cubicBezTo>
                  <a:lnTo>
                    <a:pt x="24411" y="7574"/>
                  </a:lnTo>
                  <a:cubicBezTo>
                    <a:pt x="24587" y="9078"/>
                    <a:pt x="25088" y="10582"/>
                    <a:pt x="25865" y="11935"/>
                  </a:cubicBezTo>
                  <a:lnTo>
                    <a:pt x="25364" y="11885"/>
                  </a:lnTo>
                  <a:cubicBezTo>
                    <a:pt x="25328" y="11868"/>
                    <a:pt x="25293" y="11850"/>
                    <a:pt x="25266" y="11850"/>
                  </a:cubicBezTo>
                  <a:cubicBezTo>
                    <a:pt x="25255" y="11850"/>
                    <a:pt x="25246" y="11853"/>
                    <a:pt x="25238" y="11860"/>
                  </a:cubicBezTo>
                  <a:lnTo>
                    <a:pt x="25188" y="11860"/>
                  </a:lnTo>
                  <a:cubicBezTo>
                    <a:pt x="25088" y="11885"/>
                    <a:pt x="25038" y="11960"/>
                    <a:pt x="25038" y="12036"/>
                  </a:cubicBezTo>
                  <a:cubicBezTo>
                    <a:pt x="25038" y="12136"/>
                    <a:pt x="25088" y="12211"/>
                    <a:pt x="25188" y="12211"/>
                  </a:cubicBezTo>
                  <a:lnTo>
                    <a:pt x="25865" y="12311"/>
                  </a:lnTo>
                  <a:lnTo>
                    <a:pt x="25614" y="12888"/>
                  </a:lnTo>
                  <a:cubicBezTo>
                    <a:pt x="25589" y="12988"/>
                    <a:pt x="25614" y="13088"/>
                    <a:pt x="25715" y="13113"/>
                  </a:cubicBezTo>
                  <a:cubicBezTo>
                    <a:pt x="25740" y="13138"/>
                    <a:pt x="25765" y="13138"/>
                    <a:pt x="25790" y="13138"/>
                  </a:cubicBezTo>
                  <a:cubicBezTo>
                    <a:pt x="25865" y="13138"/>
                    <a:pt x="25915" y="13088"/>
                    <a:pt x="25940" y="13013"/>
                  </a:cubicBezTo>
                  <a:lnTo>
                    <a:pt x="26166" y="12462"/>
                  </a:lnTo>
                  <a:cubicBezTo>
                    <a:pt x="26742" y="13364"/>
                    <a:pt x="27419" y="14216"/>
                    <a:pt x="28221" y="14968"/>
                  </a:cubicBezTo>
                  <a:cubicBezTo>
                    <a:pt x="26441" y="16422"/>
                    <a:pt x="24311" y="17274"/>
                    <a:pt x="22181" y="17324"/>
                  </a:cubicBezTo>
                  <a:cubicBezTo>
                    <a:pt x="22121" y="17325"/>
                    <a:pt x="22062" y="17326"/>
                    <a:pt x="22003" y="17326"/>
                  </a:cubicBezTo>
                  <a:cubicBezTo>
                    <a:pt x="20884" y="17326"/>
                    <a:pt x="19767" y="17102"/>
                    <a:pt x="18672" y="16697"/>
                  </a:cubicBezTo>
                  <a:lnTo>
                    <a:pt x="17369" y="13715"/>
                  </a:lnTo>
                  <a:cubicBezTo>
                    <a:pt x="17870" y="12888"/>
                    <a:pt x="18271" y="12011"/>
                    <a:pt x="18572" y="11083"/>
                  </a:cubicBezTo>
                  <a:cubicBezTo>
                    <a:pt x="18797" y="11184"/>
                    <a:pt x="19023" y="11309"/>
                    <a:pt x="19248" y="11434"/>
                  </a:cubicBezTo>
                  <a:cubicBezTo>
                    <a:pt x="19273" y="11459"/>
                    <a:pt x="19324" y="11459"/>
                    <a:pt x="19349" y="11459"/>
                  </a:cubicBezTo>
                  <a:cubicBezTo>
                    <a:pt x="19399" y="11459"/>
                    <a:pt x="19474" y="11434"/>
                    <a:pt x="19499" y="11384"/>
                  </a:cubicBezTo>
                  <a:cubicBezTo>
                    <a:pt x="19549" y="11284"/>
                    <a:pt x="19524" y="11184"/>
                    <a:pt x="19424" y="11133"/>
                  </a:cubicBezTo>
                  <a:cubicBezTo>
                    <a:pt x="19198" y="10983"/>
                    <a:pt x="18948" y="10858"/>
                    <a:pt x="18672" y="10732"/>
                  </a:cubicBezTo>
                  <a:cubicBezTo>
                    <a:pt x="18847" y="10131"/>
                    <a:pt x="18973" y="9529"/>
                    <a:pt x="19073" y="8878"/>
                  </a:cubicBezTo>
                  <a:cubicBezTo>
                    <a:pt x="19148" y="8402"/>
                    <a:pt x="19198" y="7775"/>
                    <a:pt x="19173" y="7098"/>
                  </a:cubicBezTo>
                  <a:lnTo>
                    <a:pt x="19173" y="7098"/>
                  </a:lnTo>
                  <a:lnTo>
                    <a:pt x="19850" y="7399"/>
                  </a:lnTo>
                  <a:cubicBezTo>
                    <a:pt x="19875" y="7424"/>
                    <a:pt x="19900" y="7424"/>
                    <a:pt x="19925" y="7424"/>
                  </a:cubicBezTo>
                  <a:cubicBezTo>
                    <a:pt x="19950" y="7424"/>
                    <a:pt x="20000" y="7399"/>
                    <a:pt x="20025" y="7374"/>
                  </a:cubicBezTo>
                  <a:lnTo>
                    <a:pt x="20151" y="7299"/>
                  </a:lnTo>
                  <a:cubicBezTo>
                    <a:pt x="20226" y="7224"/>
                    <a:pt x="20251" y="7123"/>
                    <a:pt x="20176" y="7048"/>
                  </a:cubicBezTo>
                  <a:cubicBezTo>
                    <a:pt x="20146" y="6989"/>
                    <a:pt x="20100" y="6965"/>
                    <a:pt x="20051" y="6965"/>
                  </a:cubicBezTo>
                  <a:cubicBezTo>
                    <a:pt x="20017" y="6965"/>
                    <a:pt x="19981" y="6977"/>
                    <a:pt x="19950" y="6998"/>
                  </a:cubicBezTo>
                  <a:lnTo>
                    <a:pt x="19900" y="7048"/>
                  </a:lnTo>
                  <a:lnTo>
                    <a:pt x="19273" y="6747"/>
                  </a:lnTo>
                  <a:lnTo>
                    <a:pt x="19649" y="6321"/>
                  </a:lnTo>
                  <a:cubicBezTo>
                    <a:pt x="19699" y="6246"/>
                    <a:pt x="19699" y="6146"/>
                    <a:pt x="19624" y="6071"/>
                  </a:cubicBezTo>
                  <a:cubicBezTo>
                    <a:pt x="19590" y="6048"/>
                    <a:pt x="19552" y="6036"/>
                    <a:pt x="19512" y="6036"/>
                  </a:cubicBezTo>
                  <a:cubicBezTo>
                    <a:pt x="19464" y="6036"/>
                    <a:pt x="19415" y="6054"/>
                    <a:pt x="19374" y="6096"/>
                  </a:cubicBezTo>
                  <a:lnTo>
                    <a:pt x="19123" y="6371"/>
                  </a:lnTo>
                  <a:cubicBezTo>
                    <a:pt x="18973" y="5068"/>
                    <a:pt x="18522" y="3665"/>
                    <a:pt x="17344" y="2612"/>
                  </a:cubicBezTo>
                  <a:cubicBezTo>
                    <a:pt x="16600" y="1947"/>
                    <a:pt x="15643" y="1602"/>
                    <a:pt x="14687" y="1602"/>
                  </a:cubicBezTo>
                  <a:cubicBezTo>
                    <a:pt x="14418" y="1602"/>
                    <a:pt x="14149" y="1630"/>
                    <a:pt x="13885" y="1685"/>
                  </a:cubicBezTo>
                  <a:cubicBezTo>
                    <a:pt x="13484" y="1785"/>
                    <a:pt x="13183" y="1910"/>
                    <a:pt x="12907" y="2061"/>
                  </a:cubicBezTo>
                  <a:cubicBezTo>
                    <a:pt x="12907" y="2011"/>
                    <a:pt x="12907" y="1960"/>
                    <a:pt x="12907" y="1910"/>
                  </a:cubicBezTo>
                  <a:cubicBezTo>
                    <a:pt x="12958" y="1910"/>
                    <a:pt x="12983" y="1885"/>
                    <a:pt x="13008" y="1860"/>
                  </a:cubicBezTo>
                  <a:cubicBezTo>
                    <a:pt x="13083" y="1785"/>
                    <a:pt x="13083" y="1685"/>
                    <a:pt x="13008" y="1610"/>
                  </a:cubicBezTo>
                  <a:cubicBezTo>
                    <a:pt x="13008" y="1584"/>
                    <a:pt x="12983" y="1559"/>
                    <a:pt x="13008" y="1534"/>
                  </a:cubicBezTo>
                  <a:cubicBezTo>
                    <a:pt x="13033" y="1434"/>
                    <a:pt x="12958" y="1334"/>
                    <a:pt x="12882" y="1309"/>
                  </a:cubicBezTo>
                  <a:cubicBezTo>
                    <a:pt x="12865" y="1304"/>
                    <a:pt x="12848" y="1302"/>
                    <a:pt x="12831" y="1302"/>
                  </a:cubicBezTo>
                  <a:cubicBezTo>
                    <a:pt x="12750" y="1302"/>
                    <a:pt x="12678" y="1351"/>
                    <a:pt x="12657" y="1434"/>
                  </a:cubicBezTo>
                  <a:cubicBezTo>
                    <a:pt x="12657" y="1434"/>
                    <a:pt x="12657" y="1434"/>
                    <a:pt x="12657" y="1459"/>
                  </a:cubicBezTo>
                  <a:cubicBezTo>
                    <a:pt x="12582" y="1660"/>
                    <a:pt x="12557" y="1885"/>
                    <a:pt x="12531" y="2111"/>
                  </a:cubicBezTo>
                  <a:lnTo>
                    <a:pt x="12080" y="1960"/>
                  </a:lnTo>
                  <a:cubicBezTo>
                    <a:pt x="12063" y="1956"/>
                    <a:pt x="12045" y="1954"/>
                    <a:pt x="12028" y="1954"/>
                  </a:cubicBezTo>
                  <a:cubicBezTo>
                    <a:pt x="11947" y="1954"/>
                    <a:pt x="11875" y="1999"/>
                    <a:pt x="11855" y="2061"/>
                  </a:cubicBezTo>
                  <a:cubicBezTo>
                    <a:pt x="11830" y="2161"/>
                    <a:pt x="11880" y="2261"/>
                    <a:pt x="11955" y="2311"/>
                  </a:cubicBezTo>
                  <a:lnTo>
                    <a:pt x="12381" y="2437"/>
                  </a:lnTo>
                  <a:cubicBezTo>
                    <a:pt x="11830" y="2988"/>
                    <a:pt x="11529" y="3690"/>
                    <a:pt x="11379" y="4366"/>
                  </a:cubicBezTo>
                  <a:cubicBezTo>
                    <a:pt x="11153" y="4291"/>
                    <a:pt x="10953" y="4241"/>
                    <a:pt x="10727" y="4216"/>
                  </a:cubicBezTo>
                  <a:cubicBezTo>
                    <a:pt x="10627" y="4216"/>
                    <a:pt x="10526" y="4291"/>
                    <a:pt x="10526" y="4391"/>
                  </a:cubicBezTo>
                  <a:cubicBezTo>
                    <a:pt x="10526" y="4492"/>
                    <a:pt x="10602" y="4567"/>
                    <a:pt x="10702" y="4567"/>
                  </a:cubicBezTo>
                  <a:cubicBezTo>
                    <a:pt x="10902" y="4592"/>
                    <a:pt x="11103" y="4642"/>
                    <a:pt x="11303" y="4717"/>
                  </a:cubicBezTo>
                  <a:cubicBezTo>
                    <a:pt x="11278" y="4742"/>
                    <a:pt x="11278" y="4742"/>
                    <a:pt x="11278" y="4767"/>
                  </a:cubicBezTo>
                  <a:cubicBezTo>
                    <a:pt x="10727" y="7625"/>
                    <a:pt x="11579" y="10783"/>
                    <a:pt x="13584" y="13339"/>
                  </a:cubicBezTo>
                  <a:lnTo>
                    <a:pt x="14511" y="16447"/>
                  </a:lnTo>
                  <a:cubicBezTo>
                    <a:pt x="14110" y="16747"/>
                    <a:pt x="13709" y="17023"/>
                    <a:pt x="13283" y="17274"/>
                  </a:cubicBezTo>
                  <a:cubicBezTo>
                    <a:pt x="13158" y="17324"/>
                    <a:pt x="13033" y="17399"/>
                    <a:pt x="12933" y="17449"/>
                  </a:cubicBezTo>
                  <a:cubicBezTo>
                    <a:pt x="12732" y="17349"/>
                    <a:pt x="12557" y="17274"/>
                    <a:pt x="12381" y="17199"/>
                  </a:cubicBezTo>
                  <a:cubicBezTo>
                    <a:pt x="12356" y="17023"/>
                    <a:pt x="12356" y="16823"/>
                    <a:pt x="12381" y="16647"/>
                  </a:cubicBezTo>
                  <a:cubicBezTo>
                    <a:pt x="12381" y="16547"/>
                    <a:pt x="12306" y="16472"/>
                    <a:pt x="12206" y="16472"/>
                  </a:cubicBezTo>
                  <a:cubicBezTo>
                    <a:pt x="12193" y="16468"/>
                    <a:pt x="12180" y="16467"/>
                    <a:pt x="12167" y="16467"/>
                  </a:cubicBezTo>
                  <a:cubicBezTo>
                    <a:pt x="12087" y="16467"/>
                    <a:pt x="12027" y="16535"/>
                    <a:pt x="12005" y="16622"/>
                  </a:cubicBezTo>
                  <a:cubicBezTo>
                    <a:pt x="12005" y="16773"/>
                    <a:pt x="12005" y="16948"/>
                    <a:pt x="12005" y="17098"/>
                  </a:cubicBezTo>
                  <a:cubicBezTo>
                    <a:pt x="11780" y="17023"/>
                    <a:pt x="11529" y="16973"/>
                    <a:pt x="11303" y="16948"/>
                  </a:cubicBezTo>
                  <a:cubicBezTo>
                    <a:pt x="11203" y="16948"/>
                    <a:pt x="11128" y="17023"/>
                    <a:pt x="11103" y="17098"/>
                  </a:cubicBezTo>
                  <a:cubicBezTo>
                    <a:pt x="11103" y="17199"/>
                    <a:pt x="11178" y="17299"/>
                    <a:pt x="11253" y="17299"/>
                  </a:cubicBezTo>
                  <a:cubicBezTo>
                    <a:pt x="11529" y="17324"/>
                    <a:pt x="11780" y="17399"/>
                    <a:pt x="12030" y="17474"/>
                  </a:cubicBezTo>
                  <a:cubicBezTo>
                    <a:pt x="12055" y="17575"/>
                    <a:pt x="12055" y="17675"/>
                    <a:pt x="12080" y="17775"/>
                  </a:cubicBezTo>
                  <a:lnTo>
                    <a:pt x="5614" y="17775"/>
                  </a:lnTo>
                  <a:cubicBezTo>
                    <a:pt x="4887" y="17474"/>
                    <a:pt x="4186" y="17073"/>
                    <a:pt x="3584" y="16547"/>
                  </a:cubicBezTo>
                  <a:cubicBezTo>
                    <a:pt x="927" y="14216"/>
                    <a:pt x="401" y="9905"/>
                    <a:pt x="2506" y="7299"/>
                  </a:cubicBezTo>
                  <a:cubicBezTo>
                    <a:pt x="2557" y="7224"/>
                    <a:pt x="2557" y="7098"/>
                    <a:pt x="2456" y="7048"/>
                  </a:cubicBezTo>
                  <a:cubicBezTo>
                    <a:pt x="2425" y="7017"/>
                    <a:pt x="2389" y="7003"/>
                    <a:pt x="2352" y="7003"/>
                  </a:cubicBezTo>
                  <a:cubicBezTo>
                    <a:pt x="2301" y="7003"/>
                    <a:pt x="2249" y="7030"/>
                    <a:pt x="2206" y="7073"/>
                  </a:cubicBezTo>
                  <a:cubicBezTo>
                    <a:pt x="0" y="9830"/>
                    <a:pt x="551" y="14366"/>
                    <a:pt x="3359" y="16823"/>
                  </a:cubicBezTo>
                  <a:cubicBezTo>
                    <a:pt x="3785" y="17199"/>
                    <a:pt x="4261" y="17499"/>
                    <a:pt x="4762" y="17775"/>
                  </a:cubicBezTo>
                  <a:lnTo>
                    <a:pt x="2256" y="17775"/>
                  </a:lnTo>
                  <a:lnTo>
                    <a:pt x="2256" y="20707"/>
                  </a:lnTo>
                  <a:lnTo>
                    <a:pt x="5038" y="20707"/>
                  </a:lnTo>
                  <a:lnTo>
                    <a:pt x="10326" y="25996"/>
                  </a:lnTo>
                  <a:lnTo>
                    <a:pt x="5489" y="30833"/>
                  </a:lnTo>
                  <a:lnTo>
                    <a:pt x="2256" y="27600"/>
                  </a:lnTo>
                  <a:lnTo>
                    <a:pt x="2256" y="28602"/>
                  </a:lnTo>
                  <a:lnTo>
                    <a:pt x="4988" y="31334"/>
                  </a:lnTo>
                  <a:lnTo>
                    <a:pt x="2256" y="34066"/>
                  </a:lnTo>
                  <a:lnTo>
                    <a:pt x="2256" y="35068"/>
                  </a:lnTo>
                  <a:lnTo>
                    <a:pt x="5489" y="31835"/>
                  </a:lnTo>
                  <a:lnTo>
                    <a:pt x="10326" y="36672"/>
                  </a:lnTo>
                  <a:lnTo>
                    <a:pt x="5489" y="41509"/>
                  </a:lnTo>
                  <a:lnTo>
                    <a:pt x="2256" y="38251"/>
                  </a:lnTo>
                  <a:lnTo>
                    <a:pt x="2256" y="39279"/>
                  </a:lnTo>
                  <a:lnTo>
                    <a:pt x="4988" y="42011"/>
                  </a:lnTo>
                  <a:lnTo>
                    <a:pt x="2256" y="44743"/>
                  </a:lnTo>
                  <a:lnTo>
                    <a:pt x="2256" y="45745"/>
                  </a:lnTo>
                  <a:lnTo>
                    <a:pt x="5489" y="42512"/>
                  </a:lnTo>
                  <a:lnTo>
                    <a:pt x="10326" y="47324"/>
                  </a:lnTo>
                  <a:lnTo>
                    <a:pt x="5489" y="52161"/>
                  </a:lnTo>
                  <a:lnTo>
                    <a:pt x="2256" y="48928"/>
                  </a:lnTo>
                  <a:lnTo>
                    <a:pt x="2256" y="49931"/>
                  </a:lnTo>
                  <a:lnTo>
                    <a:pt x="4988" y="52662"/>
                  </a:lnTo>
                  <a:lnTo>
                    <a:pt x="2256" y="55394"/>
                  </a:lnTo>
                  <a:lnTo>
                    <a:pt x="2256" y="56422"/>
                  </a:lnTo>
                  <a:lnTo>
                    <a:pt x="5489" y="53164"/>
                  </a:lnTo>
                  <a:lnTo>
                    <a:pt x="10326" y="58001"/>
                  </a:lnTo>
                  <a:lnTo>
                    <a:pt x="5489" y="62838"/>
                  </a:lnTo>
                  <a:lnTo>
                    <a:pt x="2256" y="59605"/>
                  </a:lnTo>
                  <a:lnTo>
                    <a:pt x="2256" y="60607"/>
                  </a:lnTo>
                  <a:lnTo>
                    <a:pt x="4988" y="63339"/>
                  </a:lnTo>
                  <a:lnTo>
                    <a:pt x="2256" y="66071"/>
                  </a:lnTo>
                  <a:lnTo>
                    <a:pt x="2256" y="67074"/>
                  </a:lnTo>
                  <a:lnTo>
                    <a:pt x="5489" y="63840"/>
                  </a:lnTo>
                  <a:lnTo>
                    <a:pt x="10326" y="68678"/>
                  </a:lnTo>
                  <a:lnTo>
                    <a:pt x="5489" y="73490"/>
                  </a:lnTo>
                  <a:lnTo>
                    <a:pt x="2256" y="70257"/>
                  </a:lnTo>
                  <a:lnTo>
                    <a:pt x="2256" y="71259"/>
                  </a:lnTo>
                  <a:lnTo>
                    <a:pt x="4988" y="74016"/>
                  </a:lnTo>
                  <a:lnTo>
                    <a:pt x="2256" y="76748"/>
                  </a:lnTo>
                  <a:lnTo>
                    <a:pt x="2256" y="77750"/>
                  </a:lnTo>
                  <a:lnTo>
                    <a:pt x="5489" y="74517"/>
                  </a:lnTo>
                  <a:lnTo>
                    <a:pt x="10326" y="79329"/>
                  </a:lnTo>
                  <a:lnTo>
                    <a:pt x="2256" y="87399"/>
                  </a:lnTo>
                  <a:lnTo>
                    <a:pt x="2256" y="88427"/>
                  </a:lnTo>
                  <a:lnTo>
                    <a:pt x="10827" y="79830"/>
                  </a:lnTo>
                  <a:lnTo>
                    <a:pt x="15664" y="84668"/>
                  </a:lnTo>
                  <a:lnTo>
                    <a:pt x="5815" y="94517"/>
                  </a:lnTo>
                  <a:lnTo>
                    <a:pt x="6817" y="94517"/>
                  </a:lnTo>
                  <a:lnTo>
                    <a:pt x="16166" y="85169"/>
                  </a:lnTo>
                  <a:lnTo>
                    <a:pt x="21003" y="90006"/>
                  </a:lnTo>
                  <a:lnTo>
                    <a:pt x="16466" y="94517"/>
                  </a:lnTo>
                  <a:lnTo>
                    <a:pt x="17469" y="94517"/>
                  </a:lnTo>
                  <a:lnTo>
                    <a:pt x="21504" y="90507"/>
                  </a:lnTo>
                  <a:lnTo>
                    <a:pt x="25514" y="94517"/>
                  </a:lnTo>
                  <a:lnTo>
                    <a:pt x="26517" y="94517"/>
                  </a:lnTo>
                  <a:lnTo>
                    <a:pt x="22005" y="90006"/>
                  </a:lnTo>
                  <a:lnTo>
                    <a:pt x="26842" y="85169"/>
                  </a:lnTo>
                  <a:lnTo>
                    <a:pt x="31654" y="90006"/>
                  </a:lnTo>
                  <a:lnTo>
                    <a:pt x="27143" y="94517"/>
                  </a:lnTo>
                  <a:lnTo>
                    <a:pt x="28146" y="94517"/>
                  </a:lnTo>
                  <a:lnTo>
                    <a:pt x="32156" y="90507"/>
                  </a:lnTo>
                  <a:lnTo>
                    <a:pt x="36191" y="94517"/>
                  </a:lnTo>
                  <a:lnTo>
                    <a:pt x="37193" y="94517"/>
                  </a:lnTo>
                  <a:lnTo>
                    <a:pt x="32657" y="90006"/>
                  </a:lnTo>
                  <a:lnTo>
                    <a:pt x="37494" y="85169"/>
                  </a:lnTo>
                  <a:lnTo>
                    <a:pt x="42331" y="90006"/>
                  </a:lnTo>
                  <a:lnTo>
                    <a:pt x="37795" y="94517"/>
                  </a:lnTo>
                  <a:lnTo>
                    <a:pt x="38822" y="94517"/>
                  </a:lnTo>
                  <a:lnTo>
                    <a:pt x="42832" y="90507"/>
                  </a:lnTo>
                  <a:lnTo>
                    <a:pt x="46842" y="94517"/>
                  </a:lnTo>
                  <a:lnTo>
                    <a:pt x="47870" y="94517"/>
                  </a:lnTo>
                  <a:lnTo>
                    <a:pt x="43334" y="90006"/>
                  </a:lnTo>
                  <a:lnTo>
                    <a:pt x="48171" y="85169"/>
                  </a:lnTo>
                  <a:lnTo>
                    <a:pt x="53008" y="90006"/>
                  </a:lnTo>
                  <a:lnTo>
                    <a:pt x="48472" y="94517"/>
                  </a:lnTo>
                  <a:lnTo>
                    <a:pt x="49474" y="94517"/>
                  </a:lnTo>
                  <a:lnTo>
                    <a:pt x="53509" y="90507"/>
                  </a:lnTo>
                  <a:lnTo>
                    <a:pt x="57519" y="94517"/>
                  </a:lnTo>
                  <a:lnTo>
                    <a:pt x="58522" y="94517"/>
                  </a:lnTo>
                  <a:lnTo>
                    <a:pt x="54010" y="90006"/>
                  </a:lnTo>
                  <a:lnTo>
                    <a:pt x="58822" y="85169"/>
                  </a:lnTo>
                  <a:lnTo>
                    <a:pt x="63660" y="90006"/>
                  </a:lnTo>
                  <a:lnTo>
                    <a:pt x="59148" y="94517"/>
                  </a:lnTo>
                  <a:lnTo>
                    <a:pt x="60151" y="94517"/>
                  </a:lnTo>
                  <a:lnTo>
                    <a:pt x="64161" y="90507"/>
                  </a:lnTo>
                  <a:lnTo>
                    <a:pt x="68196" y="94517"/>
                  </a:lnTo>
                  <a:lnTo>
                    <a:pt x="69198" y="94517"/>
                  </a:lnTo>
                  <a:lnTo>
                    <a:pt x="64662" y="90006"/>
                  </a:lnTo>
                  <a:lnTo>
                    <a:pt x="69499" y="85169"/>
                  </a:lnTo>
                  <a:lnTo>
                    <a:pt x="74336" y="90006"/>
                  </a:lnTo>
                  <a:lnTo>
                    <a:pt x="69800" y="94517"/>
                  </a:lnTo>
                  <a:lnTo>
                    <a:pt x="70828" y="94517"/>
                  </a:lnTo>
                  <a:lnTo>
                    <a:pt x="74838" y="90507"/>
                  </a:lnTo>
                  <a:lnTo>
                    <a:pt x="78848" y="94517"/>
                  </a:lnTo>
                  <a:lnTo>
                    <a:pt x="79850" y="94517"/>
                  </a:lnTo>
                  <a:lnTo>
                    <a:pt x="75339" y="90006"/>
                  </a:lnTo>
                  <a:lnTo>
                    <a:pt x="80176" y="85169"/>
                  </a:lnTo>
                  <a:lnTo>
                    <a:pt x="84988" y="90006"/>
                  </a:lnTo>
                  <a:lnTo>
                    <a:pt x="80477" y="94517"/>
                  </a:lnTo>
                  <a:lnTo>
                    <a:pt x="81479" y="94517"/>
                  </a:lnTo>
                  <a:lnTo>
                    <a:pt x="85514" y="90507"/>
                  </a:lnTo>
                  <a:lnTo>
                    <a:pt x="89524" y="94517"/>
                  </a:lnTo>
                  <a:lnTo>
                    <a:pt x="90527" y="94517"/>
                  </a:lnTo>
                  <a:lnTo>
                    <a:pt x="86016" y="90006"/>
                  </a:lnTo>
                  <a:lnTo>
                    <a:pt x="90828" y="85169"/>
                  </a:lnTo>
                  <a:lnTo>
                    <a:pt x="95665" y="90006"/>
                  </a:lnTo>
                  <a:lnTo>
                    <a:pt x="91153" y="94517"/>
                  </a:lnTo>
                  <a:lnTo>
                    <a:pt x="92156" y="94517"/>
                  </a:lnTo>
                  <a:lnTo>
                    <a:pt x="96166" y="90507"/>
                  </a:lnTo>
                  <a:lnTo>
                    <a:pt x="100201" y="94517"/>
                  </a:lnTo>
                  <a:lnTo>
                    <a:pt x="101204" y="94517"/>
                  </a:lnTo>
                  <a:lnTo>
                    <a:pt x="96667" y="90006"/>
                  </a:lnTo>
                  <a:lnTo>
                    <a:pt x="101504" y="85169"/>
                  </a:lnTo>
                  <a:lnTo>
                    <a:pt x="106342" y="90006"/>
                  </a:lnTo>
                  <a:lnTo>
                    <a:pt x="101805" y="94517"/>
                  </a:lnTo>
                  <a:lnTo>
                    <a:pt x="102833" y="94517"/>
                  </a:lnTo>
                  <a:lnTo>
                    <a:pt x="106843" y="90507"/>
                  </a:lnTo>
                  <a:lnTo>
                    <a:pt x="110853" y="94517"/>
                  </a:lnTo>
                  <a:lnTo>
                    <a:pt x="111855" y="94517"/>
                  </a:lnTo>
                  <a:lnTo>
                    <a:pt x="107344" y="90006"/>
                  </a:lnTo>
                  <a:lnTo>
                    <a:pt x="112181" y="85169"/>
                  </a:lnTo>
                  <a:lnTo>
                    <a:pt x="116993" y="90006"/>
                  </a:lnTo>
                  <a:lnTo>
                    <a:pt x="112482" y="94517"/>
                  </a:lnTo>
                  <a:lnTo>
                    <a:pt x="113484" y="94517"/>
                  </a:lnTo>
                  <a:lnTo>
                    <a:pt x="117520" y="90507"/>
                  </a:lnTo>
                  <a:lnTo>
                    <a:pt x="121530" y="94517"/>
                  </a:lnTo>
                  <a:lnTo>
                    <a:pt x="122532" y="94517"/>
                  </a:lnTo>
                  <a:lnTo>
                    <a:pt x="118021" y="90006"/>
                  </a:lnTo>
                  <a:lnTo>
                    <a:pt x="122833" y="85169"/>
                  </a:lnTo>
                  <a:lnTo>
                    <a:pt x="127670" y="90006"/>
                  </a:lnTo>
                  <a:lnTo>
                    <a:pt x="123159" y="94517"/>
                  </a:lnTo>
                  <a:lnTo>
                    <a:pt x="124161" y="94517"/>
                  </a:lnTo>
                  <a:lnTo>
                    <a:pt x="128171" y="90507"/>
                  </a:lnTo>
                  <a:lnTo>
                    <a:pt x="132181" y="94517"/>
                  </a:lnTo>
                  <a:lnTo>
                    <a:pt x="133209" y="94517"/>
                  </a:lnTo>
                  <a:lnTo>
                    <a:pt x="128672" y="90006"/>
                  </a:lnTo>
                  <a:lnTo>
                    <a:pt x="133510" y="85169"/>
                  </a:lnTo>
                  <a:lnTo>
                    <a:pt x="138347" y="90006"/>
                  </a:lnTo>
                  <a:lnTo>
                    <a:pt x="133810" y="94517"/>
                  </a:lnTo>
                  <a:lnTo>
                    <a:pt x="134813" y="94517"/>
                  </a:lnTo>
                  <a:lnTo>
                    <a:pt x="138848" y="90507"/>
                  </a:lnTo>
                  <a:lnTo>
                    <a:pt x="142858" y="94517"/>
                  </a:lnTo>
                  <a:lnTo>
                    <a:pt x="143861" y="94517"/>
                  </a:lnTo>
                  <a:lnTo>
                    <a:pt x="139349" y="90006"/>
                  </a:lnTo>
                  <a:lnTo>
                    <a:pt x="144186" y="85169"/>
                  </a:lnTo>
                  <a:lnTo>
                    <a:pt x="148998" y="90006"/>
                  </a:lnTo>
                  <a:lnTo>
                    <a:pt x="144487" y="94517"/>
                  </a:lnTo>
                  <a:lnTo>
                    <a:pt x="145490" y="94517"/>
                  </a:lnTo>
                  <a:lnTo>
                    <a:pt x="149500" y="90507"/>
                  </a:lnTo>
                  <a:lnTo>
                    <a:pt x="153535" y="94517"/>
                  </a:lnTo>
                  <a:lnTo>
                    <a:pt x="154537" y="94517"/>
                  </a:lnTo>
                  <a:lnTo>
                    <a:pt x="150026" y="90006"/>
                  </a:lnTo>
                  <a:lnTo>
                    <a:pt x="154838" y="85169"/>
                  </a:lnTo>
                  <a:lnTo>
                    <a:pt x="159675" y="90006"/>
                  </a:lnTo>
                  <a:lnTo>
                    <a:pt x="155164" y="94517"/>
                  </a:lnTo>
                  <a:lnTo>
                    <a:pt x="156166" y="94517"/>
                  </a:lnTo>
                  <a:lnTo>
                    <a:pt x="160176" y="90507"/>
                  </a:lnTo>
                  <a:lnTo>
                    <a:pt x="164186" y="94517"/>
                  </a:lnTo>
                  <a:lnTo>
                    <a:pt x="165214" y="94517"/>
                  </a:lnTo>
                  <a:lnTo>
                    <a:pt x="160678" y="90006"/>
                  </a:lnTo>
                  <a:lnTo>
                    <a:pt x="165515" y="85169"/>
                  </a:lnTo>
                  <a:lnTo>
                    <a:pt x="174863" y="94517"/>
                  </a:lnTo>
                  <a:lnTo>
                    <a:pt x="175866" y="94517"/>
                  </a:lnTo>
                  <a:lnTo>
                    <a:pt x="166016" y="84668"/>
                  </a:lnTo>
                  <a:lnTo>
                    <a:pt x="170853" y="79830"/>
                  </a:lnTo>
                  <a:lnTo>
                    <a:pt x="185540" y="94517"/>
                  </a:lnTo>
                  <a:lnTo>
                    <a:pt x="186542" y="94517"/>
                  </a:lnTo>
                  <a:lnTo>
                    <a:pt x="171354" y="79329"/>
                  </a:lnTo>
                  <a:lnTo>
                    <a:pt x="176192" y="74517"/>
                  </a:lnTo>
                  <a:lnTo>
                    <a:pt x="190502" y="88828"/>
                  </a:lnTo>
                  <a:lnTo>
                    <a:pt x="190502" y="87826"/>
                  </a:lnTo>
                  <a:lnTo>
                    <a:pt x="176693" y="74016"/>
                  </a:lnTo>
                  <a:lnTo>
                    <a:pt x="181505" y="69179"/>
                  </a:lnTo>
                  <a:lnTo>
                    <a:pt x="190502" y="78151"/>
                  </a:lnTo>
                  <a:lnTo>
                    <a:pt x="190502" y="77149"/>
                  </a:lnTo>
                  <a:lnTo>
                    <a:pt x="182006" y="68678"/>
                  </a:lnTo>
                  <a:lnTo>
                    <a:pt x="186843" y="63840"/>
                  </a:lnTo>
                  <a:lnTo>
                    <a:pt x="190502" y="67500"/>
                  </a:lnTo>
                  <a:lnTo>
                    <a:pt x="190502" y="66497"/>
                  </a:lnTo>
                  <a:lnTo>
                    <a:pt x="187344" y="63339"/>
                  </a:lnTo>
                  <a:lnTo>
                    <a:pt x="190502" y="60181"/>
                  </a:lnTo>
                  <a:lnTo>
                    <a:pt x="190502" y="59179"/>
                  </a:lnTo>
                  <a:lnTo>
                    <a:pt x="186843" y="62838"/>
                  </a:lnTo>
                  <a:lnTo>
                    <a:pt x="182006" y="58001"/>
                  </a:lnTo>
                  <a:lnTo>
                    <a:pt x="186843" y="53164"/>
                  </a:lnTo>
                  <a:lnTo>
                    <a:pt x="190502" y="56823"/>
                  </a:lnTo>
                  <a:lnTo>
                    <a:pt x="190502" y="55820"/>
                  </a:lnTo>
                  <a:lnTo>
                    <a:pt x="187344" y="52662"/>
                  </a:lnTo>
                  <a:lnTo>
                    <a:pt x="190502" y="49530"/>
                  </a:lnTo>
                  <a:lnTo>
                    <a:pt x="190502" y="48502"/>
                  </a:lnTo>
                  <a:lnTo>
                    <a:pt x="186843" y="52161"/>
                  </a:lnTo>
                  <a:lnTo>
                    <a:pt x="182006" y="47324"/>
                  </a:lnTo>
                  <a:lnTo>
                    <a:pt x="186843" y="42512"/>
                  </a:lnTo>
                  <a:lnTo>
                    <a:pt x="190502" y="46146"/>
                  </a:lnTo>
                  <a:lnTo>
                    <a:pt x="190502" y="45144"/>
                  </a:lnTo>
                  <a:lnTo>
                    <a:pt x="187344" y="42011"/>
                  </a:lnTo>
                  <a:lnTo>
                    <a:pt x="190502" y="38853"/>
                  </a:lnTo>
                  <a:lnTo>
                    <a:pt x="190502" y="37850"/>
                  </a:lnTo>
                  <a:lnTo>
                    <a:pt x="186843" y="41509"/>
                  </a:lnTo>
                  <a:lnTo>
                    <a:pt x="182006" y="36672"/>
                  </a:lnTo>
                  <a:lnTo>
                    <a:pt x="186843" y="31835"/>
                  </a:lnTo>
                  <a:lnTo>
                    <a:pt x="190502" y="35494"/>
                  </a:lnTo>
                  <a:lnTo>
                    <a:pt x="190502" y="34492"/>
                  </a:lnTo>
                  <a:lnTo>
                    <a:pt x="187344" y="31334"/>
                  </a:lnTo>
                  <a:lnTo>
                    <a:pt x="190502" y="28176"/>
                  </a:lnTo>
                  <a:lnTo>
                    <a:pt x="190502" y="27174"/>
                  </a:lnTo>
                  <a:lnTo>
                    <a:pt x="186843" y="30833"/>
                  </a:lnTo>
                  <a:lnTo>
                    <a:pt x="182006" y="25996"/>
                  </a:lnTo>
                  <a:lnTo>
                    <a:pt x="187294" y="20707"/>
                  </a:lnTo>
                  <a:lnTo>
                    <a:pt x="190502" y="20707"/>
                  </a:lnTo>
                  <a:lnTo>
                    <a:pt x="190502" y="17775"/>
                  </a:lnTo>
                  <a:lnTo>
                    <a:pt x="177194" y="17775"/>
                  </a:lnTo>
                  <a:lnTo>
                    <a:pt x="177269" y="17524"/>
                  </a:lnTo>
                  <a:cubicBezTo>
                    <a:pt x="177946" y="17299"/>
                    <a:pt x="178598" y="16998"/>
                    <a:pt x="179199" y="16622"/>
                  </a:cubicBezTo>
                  <a:cubicBezTo>
                    <a:pt x="179826" y="16221"/>
                    <a:pt x="180377" y="15745"/>
                    <a:pt x="180878" y="15194"/>
                  </a:cubicBezTo>
                  <a:cubicBezTo>
                    <a:pt x="180928" y="15219"/>
                    <a:pt x="180979" y="15244"/>
                    <a:pt x="181029" y="15294"/>
                  </a:cubicBezTo>
                  <a:cubicBezTo>
                    <a:pt x="182158" y="16031"/>
                    <a:pt x="183551" y="16415"/>
                    <a:pt x="184971" y="16415"/>
                  </a:cubicBezTo>
                  <a:cubicBezTo>
                    <a:pt x="185820" y="16415"/>
                    <a:pt x="186678" y="16277"/>
                    <a:pt x="187495" y="15996"/>
                  </a:cubicBezTo>
                  <a:cubicBezTo>
                    <a:pt x="189349" y="15369"/>
                    <a:pt x="190678" y="14116"/>
                    <a:pt x="191254" y="12487"/>
                  </a:cubicBezTo>
                  <a:cubicBezTo>
                    <a:pt x="191279" y="12387"/>
                    <a:pt x="191229" y="12286"/>
                    <a:pt x="191129" y="12236"/>
                  </a:cubicBezTo>
                  <a:cubicBezTo>
                    <a:pt x="191116" y="12232"/>
                    <a:pt x="191102" y="12230"/>
                    <a:pt x="191088" y="12230"/>
                  </a:cubicBezTo>
                  <a:cubicBezTo>
                    <a:pt x="191021" y="12230"/>
                    <a:pt x="190945" y="12278"/>
                    <a:pt x="190903" y="12361"/>
                  </a:cubicBezTo>
                  <a:cubicBezTo>
                    <a:pt x="190377" y="13890"/>
                    <a:pt x="189124" y="15068"/>
                    <a:pt x="187370" y="15670"/>
                  </a:cubicBezTo>
                  <a:cubicBezTo>
                    <a:pt x="186592" y="15932"/>
                    <a:pt x="185775" y="16061"/>
                    <a:pt x="184969" y="16061"/>
                  </a:cubicBezTo>
                  <a:cubicBezTo>
                    <a:pt x="183619" y="16061"/>
                    <a:pt x="182296" y="15699"/>
                    <a:pt x="181229" y="14993"/>
                  </a:cubicBezTo>
                  <a:cubicBezTo>
                    <a:pt x="181179" y="14968"/>
                    <a:pt x="181154" y="14943"/>
                    <a:pt x="181129" y="14918"/>
                  </a:cubicBezTo>
                  <a:cubicBezTo>
                    <a:pt x="181781" y="14141"/>
                    <a:pt x="182307" y="13264"/>
                    <a:pt x="182683" y="12286"/>
                  </a:cubicBezTo>
                  <a:lnTo>
                    <a:pt x="183084" y="12612"/>
                  </a:lnTo>
                  <a:cubicBezTo>
                    <a:pt x="183109" y="12637"/>
                    <a:pt x="183159" y="12662"/>
                    <a:pt x="183209" y="12662"/>
                  </a:cubicBezTo>
                  <a:cubicBezTo>
                    <a:pt x="183259" y="12662"/>
                    <a:pt x="183309" y="12637"/>
                    <a:pt x="183334" y="12612"/>
                  </a:cubicBezTo>
                  <a:cubicBezTo>
                    <a:pt x="183410" y="12537"/>
                    <a:pt x="183385" y="12412"/>
                    <a:pt x="183309" y="12361"/>
                  </a:cubicBezTo>
                  <a:lnTo>
                    <a:pt x="182833" y="11935"/>
                  </a:lnTo>
                  <a:cubicBezTo>
                    <a:pt x="183084" y="11209"/>
                    <a:pt x="183284" y="10457"/>
                    <a:pt x="183385" y="9655"/>
                  </a:cubicBezTo>
                  <a:cubicBezTo>
                    <a:pt x="183660" y="7524"/>
                    <a:pt x="183284" y="5444"/>
                    <a:pt x="182332" y="3715"/>
                  </a:cubicBezTo>
                  <a:lnTo>
                    <a:pt x="182332" y="3715"/>
                  </a:lnTo>
                  <a:cubicBezTo>
                    <a:pt x="182507" y="3765"/>
                    <a:pt x="182683" y="3815"/>
                    <a:pt x="182858" y="3865"/>
                  </a:cubicBezTo>
                  <a:cubicBezTo>
                    <a:pt x="182883" y="3890"/>
                    <a:pt x="182883" y="3890"/>
                    <a:pt x="182908" y="3890"/>
                  </a:cubicBezTo>
                  <a:cubicBezTo>
                    <a:pt x="182984" y="3890"/>
                    <a:pt x="183059" y="3840"/>
                    <a:pt x="183084" y="3765"/>
                  </a:cubicBezTo>
                  <a:cubicBezTo>
                    <a:pt x="183109" y="3665"/>
                    <a:pt x="183059" y="3564"/>
                    <a:pt x="182958" y="3539"/>
                  </a:cubicBezTo>
                  <a:cubicBezTo>
                    <a:pt x="182733" y="3464"/>
                    <a:pt x="182482" y="3389"/>
                    <a:pt x="182257" y="3314"/>
                  </a:cubicBezTo>
                  <a:cubicBezTo>
                    <a:pt x="182332" y="3214"/>
                    <a:pt x="182432" y="3113"/>
                    <a:pt x="182507" y="3013"/>
                  </a:cubicBezTo>
                  <a:cubicBezTo>
                    <a:pt x="182583" y="2963"/>
                    <a:pt x="182583" y="2863"/>
                    <a:pt x="182532" y="2787"/>
                  </a:cubicBezTo>
                  <a:cubicBezTo>
                    <a:pt x="182489" y="2744"/>
                    <a:pt x="182437" y="2717"/>
                    <a:pt x="182386" y="2717"/>
                  </a:cubicBezTo>
                  <a:cubicBezTo>
                    <a:pt x="182349" y="2717"/>
                    <a:pt x="182313" y="2731"/>
                    <a:pt x="182282" y="2762"/>
                  </a:cubicBezTo>
                  <a:lnTo>
                    <a:pt x="182156" y="2838"/>
                  </a:lnTo>
                  <a:cubicBezTo>
                    <a:pt x="182106" y="2863"/>
                    <a:pt x="182081" y="2913"/>
                    <a:pt x="182081" y="2963"/>
                  </a:cubicBezTo>
                  <a:cubicBezTo>
                    <a:pt x="182031" y="3013"/>
                    <a:pt x="182006" y="3063"/>
                    <a:pt x="181981" y="3088"/>
                  </a:cubicBezTo>
                  <a:cubicBezTo>
                    <a:pt x="181730" y="2712"/>
                    <a:pt x="181430" y="2336"/>
                    <a:pt x="181129" y="2011"/>
                  </a:cubicBezTo>
                  <a:cubicBezTo>
                    <a:pt x="180803" y="1685"/>
                    <a:pt x="180502" y="1459"/>
                    <a:pt x="180151" y="1334"/>
                  </a:cubicBezTo>
                  <a:cubicBezTo>
                    <a:pt x="179922" y="1240"/>
                    <a:pt x="179692" y="1194"/>
                    <a:pt x="179463" y="1194"/>
                  </a:cubicBezTo>
                  <a:cubicBezTo>
                    <a:pt x="179145" y="1194"/>
                    <a:pt x="178829" y="1284"/>
                    <a:pt x="178522" y="1459"/>
                  </a:cubicBezTo>
                  <a:cubicBezTo>
                    <a:pt x="177645" y="2011"/>
                    <a:pt x="177094" y="3239"/>
                    <a:pt x="176893" y="4316"/>
                  </a:cubicBezTo>
                  <a:cubicBezTo>
                    <a:pt x="176768" y="4266"/>
                    <a:pt x="176668" y="4241"/>
                    <a:pt x="176567" y="4216"/>
                  </a:cubicBezTo>
                  <a:cubicBezTo>
                    <a:pt x="176550" y="4212"/>
                    <a:pt x="176533" y="4210"/>
                    <a:pt x="176516" y="4210"/>
                  </a:cubicBezTo>
                  <a:cubicBezTo>
                    <a:pt x="176435" y="4210"/>
                    <a:pt x="176363" y="4258"/>
                    <a:pt x="176342" y="4341"/>
                  </a:cubicBezTo>
                  <a:cubicBezTo>
                    <a:pt x="176317" y="4417"/>
                    <a:pt x="176367" y="4517"/>
                    <a:pt x="176467" y="4542"/>
                  </a:cubicBezTo>
                  <a:cubicBezTo>
                    <a:pt x="176593" y="4592"/>
                    <a:pt x="176718" y="4617"/>
                    <a:pt x="176843" y="4667"/>
                  </a:cubicBezTo>
                  <a:cubicBezTo>
                    <a:pt x="176818" y="4767"/>
                    <a:pt x="176818" y="4893"/>
                    <a:pt x="176793" y="4993"/>
                  </a:cubicBezTo>
                  <a:lnTo>
                    <a:pt x="176367" y="4843"/>
                  </a:lnTo>
                  <a:cubicBezTo>
                    <a:pt x="176349" y="4838"/>
                    <a:pt x="176331" y="4836"/>
                    <a:pt x="176314" y="4836"/>
                  </a:cubicBezTo>
                  <a:cubicBezTo>
                    <a:pt x="176234" y="4836"/>
                    <a:pt x="176162" y="4881"/>
                    <a:pt x="176141" y="4943"/>
                  </a:cubicBezTo>
                  <a:cubicBezTo>
                    <a:pt x="176091" y="5043"/>
                    <a:pt x="176141" y="5143"/>
                    <a:pt x="176242" y="5168"/>
                  </a:cubicBezTo>
                  <a:lnTo>
                    <a:pt x="176768" y="5369"/>
                  </a:lnTo>
                  <a:cubicBezTo>
                    <a:pt x="176693" y="6497"/>
                    <a:pt x="176743" y="7625"/>
                    <a:pt x="176943" y="8677"/>
                  </a:cubicBezTo>
                  <a:lnTo>
                    <a:pt x="173059" y="17549"/>
                  </a:lnTo>
                  <a:cubicBezTo>
                    <a:pt x="172532" y="17499"/>
                    <a:pt x="172006" y="17399"/>
                    <a:pt x="171505" y="17249"/>
                  </a:cubicBezTo>
                  <a:cubicBezTo>
                    <a:pt x="170628" y="16998"/>
                    <a:pt x="169801" y="16622"/>
                    <a:pt x="169049" y="16171"/>
                  </a:cubicBezTo>
                  <a:lnTo>
                    <a:pt x="169525" y="15770"/>
                  </a:lnTo>
                  <a:cubicBezTo>
                    <a:pt x="169600" y="15720"/>
                    <a:pt x="169625" y="15595"/>
                    <a:pt x="169550" y="15519"/>
                  </a:cubicBezTo>
                  <a:cubicBezTo>
                    <a:pt x="169522" y="15478"/>
                    <a:pt x="169472" y="15459"/>
                    <a:pt x="169420" y="15459"/>
                  </a:cubicBezTo>
                  <a:cubicBezTo>
                    <a:pt x="169377" y="15459"/>
                    <a:pt x="169333" y="15472"/>
                    <a:pt x="169299" y="15494"/>
                  </a:cubicBezTo>
                  <a:lnTo>
                    <a:pt x="168723" y="15970"/>
                  </a:lnTo>
                  <a:cubicBezTo>
                    <a:pt x="168046" y="15544"/>
                    <a:pt x="167445" y="15018"/>
                    <a:pt x="166918" y="14442"/>
                  </a:cubicBezTo>
                  <a:cubicBezTo>
                    <a:pt x="168096" y="13590"/>
                    <a:pt x="169099" y="12437"/>
                    <a:pt x="169826" y="11083"/>
                  </a:cubicBezTo>
                  <a:cubicBezTo>
                    <a:pt x="171279" y="8402"/>
                    <a:pt x="171354" y="5469"/>
                    <a:pt x="170051" y="3088"/>
                  </a:cubicBezTo>
                  <a:lnTo>
                    <a:pt x="170051" y="3088"/>
                  </a:lnTo>
                  <a:cubicBezTo>
                    <a:pt x="170252" y="3138"/>
                    <a:pt x="170452" y="3163"/>
                    <a:pt x="170653" y="3239"/>
                  </a:cubicBezTo>
                  <a:lnTo>
                    <a:pt x="170678" y="3239"/>
                  </a:lnTo>
                  <a:cubicBezTo>
                    <a:pt x="170778" y="3239"/>
                    <a:pt x="170828" y="3188"/>
                    <a:pt x="170853" y="3113"/>
                  </a:cubicBezTo>
                  <a:cubicBezTo>
                    <a:pt x="170878" y="3013"/>
                    <a:pt x="170828" y="2913"/>
                    <a:pt x="170728" y="2888"/>
                  </a:cubicBezTo>
                  <a:cubicBezTo>
                    <a:pt x="170427" y="2813"/>
                    <a:pt x="170126" y="2712"/>
                    <a:pt x="169801" y="2637"/>
                  </a:cubicBezTo>
                  <a:cubicBezTo>
                    <a:pt x="169750" y="2562"/>
                    <a:pt x="169700" y="2487"/>
                    <a:pt x="169650" y="2412"/>
                  </a:cubicBezTo>
                  <a:cubicBezTo>
                    <a:pt x="169625" y="2386"/>
                    <a:pt x="169625" y="2361"/>
                    <a:pt x="169600" y="2336"/>
                  </a:cubicBezTo>
                  <a:cubicBezTo>
                    <a:pt x="169700" y="2161"/>
                    <a:pt x="169801" y="2011"/>
                    <a:pt x="169926" y="1835"/>
                  </a:cubicBezTo>
                  <a:cubicBezTo>
                    <a:pt x="169976" y="1760"/>
                    <a:pt x="169951" y="1660"/>
                    <a:pt x="169876" y="1584"/>
                  </a:cubicBezTo>
                  <a:cubicBezTo>
                    <a:pt x="169849" y="1567"/>
                    <a:pt x="169816" y="1558"/>
                    <a:pt x="169783" y="1558"/>
                  </a:cubicBezTo>
                  <a:cubicBezTo>
                    <a:pt x="169721" y="1558"/>
                    <a:pt x="169657" y="1586"/>
                    <a:pt x="169625" y="1635"/>
                  </a:cubicBezTo>
                  <a:cubicBezTo>
                    <a:pt x="169525" y="1760"/>
                    <a:pt x="169450" y="1910"/>
                    <a:pt x="169349" y="2036"/>
                  </a:cubicBezTo>
                  <a:cubicBezTo>
                    <a:pt x="168755" y="1385"/>
                    <a:pt x="167953" y="1024"/>
                    <a:pt x="167139" y="1024"/>
                  </a:cubicBezTo>
                  <a:cubicBezTo>
                    <a:pt x="166855" y="1024"/>
                    <a:pt x="166570" y="1068"/>
                    <a:pt x="166292" y="1158"/>
                  </a:cubicBezTo>
                  <a:cubicBezTo>
                    <a:pt x="164963" y="1584"/>
                    <a:pt x="164663" y="2838"/>
                    <a:pt x="164512" y="3940"/>
                  </a:cubicBezTo>
                  <a:cubicBezTo>
                    <a:pt x="164061" y="6798"/>
                    <a:pt x="164161" y="9178"/>
                    <a:pt x="164738" y="11158"/>
                  </a:cubicBezTo>
                  <a:cubicBezTo>
                    <a:pt x="164562" y="11108"/>
                    <a:pt x="164362" y="11058"/>
                    <a:pt x="164186" y="10983"/>
                  </a:cubicBezTo>
                  <a:cubicBezTo>
                    <a:pt x="164174" y="10979"/>
                    <a:pt x="164159" y="10977"/>
                    <a:pt x="164144" y="10977"/>
                  </a:cubicBezTo>
                  <a:cubicBezTo>
                    <a:pt x="164071" y="10977"/>
                    <a:pt x="163982" y="11025"/>
                    <a:pt x="163961" y="11108"/>
                  </a:cubicBezTo>
                  <a:cubicBezTo>
                    <a:pt x="163936" y="11184"/>
                    <a:pt x="163986" y="11309"/>
                    <a:pt x="164086" y="11334"/>
                  </a:cubicBezTo>
                  <a:cubicBezTo>
                    <a:pt x="164287" y="11409"/>
                    <a:pt x="164487" y="11459"/>
                    <a:pt x="164713" y="11534"/>
                  </a:cubicBezTo>
                  <a:cubicBezTo>
                    <a:pt x="164562" y="11735"/>
                    <a:pt x="164412" y="11960"/>
                    <a:pt x="164287" y="12211"/>
                  </a:cubicBezTo>
                  <a:cubicBezTo>
                    <a:pt x="164237" y="12286"/>
                    <a:pt x="164287" y="12387"/>
                    <a:pt x="164362" y="12437"/>
                  </a:cubicBezTo>
                  <a:cubicBezTo>
                    <a:pt x="164387" y="12462"/>
                    <a:pt x="164412" y="12462"/>
                    <a:pt x="164462" y="12462"/>
                  </a:cubicBezTo>
                  <a:cubicBezTo>
                    <a:pt x="164512" y="12462"/>
                    <a:pt x="164587" y="12437"/>
                    <a:pt x="164613" y="12361"/>
                  </a:cubicBezTo>
                  <a:cubicBezTo>
                    <a:pt x="164713" y="12186"/>
                    <a:pt x="164838" y="11986"/>
                    <a:pt x="164938" y="11810"/>
                  </a:cubicBezTo>
                  <a:cubicBezTo>
                    <a:pt x="165064" y="12086"/>
                    <a:pt x="165164" y="12387"/>
                    <a:pt x="165289" y="12637"/>
                  </a:cubicBezTo>
                  <a:cubicBezTo>
                    <a:pt x="165590" y="13264"/>
                    <a:pt x="165966" y="13840"/>
                    <a:pt x="166392" y="14366"/>
                  </a:cubicBezTo>
                  <a:cubicBezTo>
                    <a:pt x="165071" y="15247"/>
                    <a:pt x="163559" y="15746"/>
                    <a:pt x="162089" y="15746"/>
                  </a:cubicBezTo>
                  <a:cubicBezTo>
                    <a:pt x="162053" y="15746"/>
                    <a:pt x="162017" y="15746"/>
                    <a:pt x="161981" y="15745"/>
                  </a:cubicBezTo>
                  <a:cubicBezTo>
                    <a:pt x="161755" y="15745"/>
                    <a:pt x="161530" y="15720"/>
                    <a:pt x="161304" y="15695"/>
                  </a:cubicBezTo>
                  <a:cubicBezTo>
                    <a:pt x="161279" y="15569"/>
                    <a:pt x="161279" y="15419"/>
                    <a:pt x="161254" y="15294"/>
                  </a:cubicBezTo>
                  <a:cubicBezTo>
                    <a:pt x="161232" y="15207"/>
                    <a:pt x="161173" y="15139"/>
                    <a:pt x="161092" y="15139"/>
                  </a:cubicBezTo>
                  <a:cubicBezTo>
                    <a:pt x="161080" y="15139"/>
                    <a:pt x="161067" y="15140"/>
                    <a:pt x="161054" y="15143"/>
                  </a:cubicBezTo>
                  <a:cubicBezTo>
                    <a:pt x="160953" y="15143"/>
                    <a:pt x="160878" y="15244"/>
                    <a:pt x="160903" y="15319"/>
                  </a:cubicBezTo>
                  <a:cubicBezTo>
                    <a:pt x="160903" y="15444"/>
                    <a:pt x="160928" y="15544"/>
                    <a:pt x="160953" y="15645"/>
                  </a:cubicBezTo>
                  <a:cubicBezTo>
                    <a:pt x="160803" y="15620"/>
                    <a:pt x="160678" y="15595"/>
                    <a:pt x="160527" y="15569"/>
                  </a:cubicBezTo>
                  <a:lnTo>
                    <a:pt x="160628" y="15419"/>
                  </a:lnTo>
                  <a:cubicBezTo>
                    <a:pt x="160678" y="15319"/>
                    <a:pt x="160653" y="15219"/>
                    <a:pt x="160577" y="15168"/>
                  </a:cubicBezTo>
                  <a:cubicBezTo>
                    <a:pt x="160551" y="15151"/>
                    <a:pt x="160518" y="15142"/>
                    <a:pt x="160484" y="15142"/>
                  </a:cubicBezTo>
                  <a:cubicBezTo>
                    <a:pt x="160423" y="15142"/>
                    <a:pt x="160359" y="15170"/>
                    <a:pt x="160327" y="15219"/>
                  </a:cubicBezTo>
                  <a:lnTo>
                    <a:pt x="160176" y="15469"/>
                  </a:lnTo>
                  <a:cubicBezTo>
                    <a:pt x="159149" y="15194"/>
                    <a:pt x="158171" y="14692"/>
                    <a:pt x="157294" y="14016"/>
                  </a:cubicBezTo>
                  <a:cubicBezTo>
                    <a:pt x="157921" y="13314"/>
                    <a:pt x="158497" y="12512"/>
                    <a:pt x="158998" y="11635"/>
                  </a:cubicBezTo>
                  <a:cubicBezTo>
                    <a:pt x="160302" y="9254"/>
                    <a:pt x="160728" y="6547"/>
                    <a:pt x="160176" y="4141"/>
                  </a:cubicBezTo>
                  <a:lnTo>
                    <a:pt x="160176" y="4141"/>
                  </a:lnTo>
                  <a:lnTo>
                    <a:pt x="160678" y="4417"/>
                  </a:lnTo>
                  <a:cubicBezTo>
                    <a:pt x="160703" y="4442"/>
                    <a:pt x="160728" y="4442"/>
                    <a:pt x="160753" y="4442"/>
                  </a:cubicBezTo>
                  <a:cubicBezTo>
                    <a:pt x="160828" y="4442"/>
                    <a:pt x="160878" y="4417"/>
                    <a:pt x="160903" y="4341"/>
                  </a:cubicBezTo>
                  <a:cubicBezTo>
                    <a:pt x="160953" y="4266"/>
                    <a:pt x="160928" y="4166"/>
                    <a:pt x="160853" y="4116"/>
                  </a:cubicBezTo>
                  <a:lnTo>
                    <a:pt x="160227" y="3765"/>
                  </a:lnTo>
                  <a:lnTo>
                    <a:pt x="160753" y="3389"/>
                  </a:lnTo>
                  <a:cubicBezTo>
                    <a:pt x="160828" y="3339"/>
                    <a:pt x="160853" y="3239"/>
                    <a:pt x="160803" y="3138"/>
                  </a:cubicBezTo>
                  <a:cubicBezTo>
                    <a:pt x="160759" y="3095"/>
                    <a:pt x="160707" y="3068"/>
                    <a:pt x="160656" y="3068"/>
                  </a:cubicBezTo>
                  <a:cubicBezTo>
                    <a:pt x="160620" y="3068"/>
                    <a:pt x="160584" y="3082"/>
                    <a:pt x="160552" y="3113"/>
                  </a:cubicBezTo>
                  <a:lnTo>
                    <a:pt x="160001" y="3489"/>
                  </a:lnTo>
                  <a:cubicBezTo>
                    <a:pt x="159901" y="3138"/>
                    <a:pt x="159775" y="2813"/>
                    <a:pt x="159625" y="2487"/>
                  </a:cubicBezTo>
                  <a:cubicBezTo>
                    <a:pt x="159500" y="2186"/>
                    <a:pt x="159324" y="1935"/>
                    <a:pt x="159149" y="1710"/>
                  </a:cubicBezTo>
                  <a:cubicBezTo>
                    <a:pt x="158689" y="1166"/>
                    <a:pt x="158089" y="902"/>
                    <a:pt x="157438" y="902"/>
                  </a:cubicBezTo>
                  <a:cubicBezTo>
                    <a:pt x="157308" y="902"/>
                    <a:pt x="157176" y="912"/>
                    <a:pt x="157044" y="933"/>
                  </a:cubicBezTo>
                  <a:cubicBezTo>
                    <a:pt x="156367" y="1033"/>
                    <a:pt x="155690" y="1409"/>
                    <a:pt x="155114" y="1935"/>
                  </a:cubicBezTo>
                  <a:lnTo>
                    <a:pt x="155039" y="1359"/>
                  </a:lnTo>
                  <a:cubicBezTo>
                    <a:pt x="155013" y="1259"/>
                    <a:pt x="154938" y="1209"/>
                    <a:pt x="154838" y="1209"/>
                  </a:cubicBezTo>
                  <a:cubicBezTo>
                    <a:pt x="154738" y="1234"/>
                    <a:pt x="154663" y="1309"/>
                    <a:pt x="154688" y="1409"/>
                  </a:cubicBezTo>
                  <a:lnTo>
                    <a:pt x="154763" y="1985"/>
                  </a:lnTo>
                  <a:cubicBezTo>
                    <a:pt x="154612" y="1935"/>
                    <a:pt x="154462" y="1885"/>
                    <a:pt x="154312" y="1835"/>
                  </a:cubicBezTo>
                  <a:cubicBezTo>
                    <a:pt x="154285" y="1822"/>
                    <a:pt x="154258" y="1815"/>
                    <a:pt x="154233" y="1815"/>
                  </a:cubicBezTo>
                  <a:cubicBezTo>
                    <a:pt x="154163" y="1815"/>
                    <a:pt x="154104" y="1862"/>
                    <a:pt x="154086" y="1935"/>
                  </a:cubicBezTo>
                  <a:cubicBezTo>
                    <a:pt x="154036" y="2011"/>
                    <a:pt x="154086" y="2111"/>
                    <a:pt x="154186" y="2161"/>
                  </a:cubicBezTo>
                  <a:cubicBezTo>
                    <a:pt x="154362" y="2236"/>
                    <a:pt x="154537" y="2286"/>
                    <a:pt x="154713" y="2361"/>
                  </a:cubicBezTo>
                  <a:cubicBezTo>
                    <a:pt x="154337" y="2787"/>
                    <a:pt x="154036" y="3264"/>
                    <a:pt x="153810" y="3790"/>
                  </a:cubicBezTo>
                  <a:cubicBezTo>
                    <a:pt x="152933" y="5970"/>
                    <a:pt x="153109" y="8527"/>
                    <a:pt x="154287" y="10858"/>
                  </a:cubicBezTo>
                  <a:cubicBezTo>
                    <a:pt x="154111" y="10808"/>
                    <a:pt x="153936" y="10757"/>
                    <a:pt x="153785" y="10682"/>
                  </a:cubicBezTo>
                  <a:cubicBezTo>
                    <a:pt x="153768" y="10678"/>
                    <a:pt x="153750" y="10676"/>
                    <a:pt x="153733" y="10676"/>
                  </a:cubicBezTo>
                  <a:cubicBezTo>
                    <a:pt x="153652" y="10676"/>
                    <a:pt x="153580" y="10721"/>
                    <a:pt x="153560" y="10783"/>
                  </a:cubicBezTo>
                  <a:cubicBezTo>
                    <a:pt x="153510" y="10883"/>
                    <a:pt x="153560" y="10983"/>
                    <a:pt x="153660" y="11008"/>
                  </a:cubicBezTo>
                  <a:cubicBezTo>
                    <a:pt x="153861" y="11108"/>
                    <a:pt x="154086" y="11158"/>
                    <a:pt x="154312" y="11234"/>
                  </a:cubicBezTo>
                  <a:lnTo>
                    <a:pt x="153986" y="11559"/>
                  </a:lnTo>
                  <a:cubicBezTo>
                    <a:pt x="153911" y="11635"/>
                    <a:pt x="153911" y="11735"/>
                    <a:pt x="153961" y="11810"/>
                  </a:cubicBezTo>
                  <a:cubicBezTo>
                    <a:pt x="154011" y="11835"/>
                    <a:pt x="154061" y="11860"/>
                    <a:pt x="154086" y="11860"/>
                  </a:cubicBezTo>
                  <a:cubicBezTo>
                    <a:pt x="154136" y="11860"/>
                    <a:pt x="154186" y="11835"/>
                    <a:pt x="154211" y="11810"/>
                  </a:cubicBezTo>
                  <a:lnTo>
                    <a:pt x="154612" y="11459"/>
                  </a:lnTo>
                  <a:cubicBezTo>
                    <a:pt x="154688" y="11610"/>
                    <a:pt x="154788" y="11760"/>
                    <a:pt x="154913" y="11935"/>
                  </a:cubicBezTo>
                  <a:cubicBezTo>
                    <a:pt x="155440" y="12737"/>
                    <a:pt x="156066" y="13439"/>
                    <a:pt x="156768" y="14041"/>
                  </a:cubicBezTo>
                  <a:cubicBezTo>
                    <a:pt x="155239" y="15544"/>
                    <a:pt x="153359" y="16547"/>
                    <a:pt x="151379" y="16848"/>
                  </a:cubicBezTo>
                  <a:cubicBezTo>
                    <a:pt x="150988" y="16901"/>
                    <a:pt x="150591" y="16928"/>
                    <a:pt x="150192" y="16928"/>
                  </a:cubicBezTo>
                  <a:cubicBezTo>
                    <a:pt x="148168" y="16928"/>
                    <a:pt x="146087" y="16245"/>
                    <a:pt x="144287" y="14968"/>
                  </a:cubicBezTo>
                  <a:cubicBezTo>
                    <a:pt x="145490" y="13615"/>
                    <a:pt x="146367" y="11910"/>
                    <a:pt x="146818" y="10106"/>
                  </a:cubicBezTo>
                  <a:cubicBezTo>
                    <a:pt x="146868" y="10231"/>
                    <a:pt x="146918" y="10356"/>
                    <a:pt x="146968" y="10482"/>
                  </a:cubicBezTo>
                  <a:cubicBezTo>
                    <a:pt x="146993" y="10557"/>
                    <a:pt x="147069" y="10607"/>
                    <a:pt x="147144" y="10607"/>
                  </a:cubicBezTo>
                  <a:lnTo>
                    <a:pt x="147194" y="10607"/>
                  </a:lnTo>
                  <a:cubicBezTo>
                    <a:pt x="147294" y="10557"/>
                    <a:pt x="147344" y="10457"/>
                    <a:pt x="147294" y="10381"/>
                  </a:cubicBezTo>
                  <a:cubicBezTo>
                    <a:pt x="147219" y="10106"/>
                    <a:pt x="147094" y="9855"/>
                    <a:pt x="146968" y="9630"/>
                  </a:cubicBezTo>
                  <a:cubicBezTo>
                    <a:pt x="147269" y="9504"/>
                    <a:pt x="147595" y="9404"/>
                    <a:pt x="147896" y="9279"/>
                  </a:cubicBezTo>
                  <a:cubicBezTo>
                    <a:pt x="147996" y="9254"/>
                    <a:pt x="148046" y="9153"/>
                    <a:pt x="147996" y="9053"/>
                  </a:cubicBezTo>
                  <a:cubicBezTo>
                    <a:pt x="147978" y="8980"/>
                    <a:pt x="147919" y="8933"/>
                    <a:pt x="147849" y="8933"/>
                  </a:cubicBezTo>
                  <a:cubicBezTo>
                    <a:pt x="147824" y="8933"/>
                    <a:pt x="147797" y="8939"/>
                    <a:pt x="147770" y="8953"/>
                  </a:cubicBezTo>
                  <a:cubicBezTo>
                    <a:pt x="147520" y="9053"/>
                    <a:pt x="147244" y="9128"/>
                    <a:pt x="146993" y="9229"/>
                  </a:cubicBezTo>
                  <a:cubicBezTo>
                    <a:pt x="147344" y="7173"/>
                    <a:pt x="147144" y="5043"/>
                    <a:pt x="146317" y="3113"/>
                  </a:cubicBezTo>
                  <a:lnTo>
                    <a:pt x="147044" y="2687"/>
                  </a:lnTo>
                  <a:cubicBezTo>
                    <a:pt x="147119" y="2637"/>
                    <a:pt x="147144" y="2512"/>
                    <a:pt x="147094" y="2437"/>
                  </a:cubicBezTo>
                  <a:cubicBezTo>
                    <a:pt x="147061" y="2388"/>
                    <a:pt x="147008" y="2360"/>
                    <a:pt x="146954" y="2360"/>
                  </a:cubicBezTo>
                  <a:cubicBezTo>
                    <a:pt x="146924" y="2360"/>
                    <a:pt x="146895" y="2369"/>
                    <a:pt x="146868" y="2386"/>
                  </a:cubicBezTo>
                  <a:lnTo>
                    <a:pt x="146166" y="2787"/>
                  </a:lnTo>
                  <a:cubicBezTo>
                    <a:pt x="145991" y="2437"/>
                    <a:pt x="145765" y="2136"/>
                    <a:pt x="145490" y="1860"/>
                  </a:cubicBezTo>
                  <a:lnTo>
                    <a:pt x="145640" y="1534"/>
                  </a:lnTo>
                  <a:cubicBezTo>
                    <a:pt x="145690" y="1459"/>
                    <a:pt x="145640" y="1334"/>
                    <a:pt x="145565" y="1309"/>
                  </a:cubicBezTo>
                  <a:cubicBezTo>
                    <a:pt x="145537" y="1295"/>
                    <a:pt x="145509" y="1289"/>
                    <a:pt x="145482" y="1289"/>
                  </a:cubicBezTo>
                  <a:cubicBezTo>
                    <a:pt x="145412" y="1289"/>
                    <a:pt x="145350" y="1330"/>
                    <a:pt x="145314" y="1384"/>
                  </a:cubicBezTo>
                  <a:lnTo>
                    <a:pt x="145214" y="1635"/>
                  </a:lnTo>
                  <a:cubicBezTo>
                    <a:pt x="145164" y="1584"/>
                    <a:pt x="145114" y="1534"/>
                    <a:pt x="145064" y="1509"/>
                  </a:cubicBezTo>
                  <a:cubicBezTo>
                    <a:pt x="144565" y="1153"/>
                    <a:pt x="144034" y="975"/>
                    <a:pt x="143490" y="975"/>
                  </a:cubicBezTo>
                  <a:cubicBezTo>
                    <a:pt x="143076" y="975"/>
                    <a:pt x="142654" y="1078"/>
                    <a:pt x="142231" y="1284"/>
                  </a:cubicBezTo>
                  <a:cubicBezTo>
                    <a:pt x="141429" y="1685"/>
                    <a:pt x="140678" y="2437"/>
                    <a:pt x="140151" y="3364"/>
                  </a:cubicBezTo>
                  <a:cubicBezTo>
                    <a:pt x="140026" y="3239"/>
                    <a:pt x="139926" y="3113"/>
                    <a:pt x="139775" y="2988"/>
                  </a:cubicBezTo>
                  <a:cubicBezTo>
                    <a:pt x="139741" y="2965"/>
                    <a:pt x="139703" y="2953"/>
                    <a:pt x="139663" y="2953"/>
                  </a:cubicBezTo>
                  <a:cubicBezTo>
                    <a:pt x="139615" y="2953"/>
                    <a:pt x="139566" y="2972"/>
                    <a:pt x="139525" y="3013"/>
                  </a:cubicBezTo>
                  <a:cubicBezTo>
                    <a:pt x="139475" y="3088"/>
                    <a:pt x="139475" y="3188"/>
                    <a:pt x="139550" y="3264"/>
                  </a:cubicBezTo>
                  <a:cubicBezTo>
                    <a:pt x="139700" y="3389"/>
                    <a:pt x="139850" y="3539"/>
                    <a:pt x="139976" y="3690"/>
                  </a:cubicBezTo>
                  <a:lnTo>
                    <a:pt x="139224" y="3915"/>
                  </a:lnTo>
                  <a:cubicBezTo>
                    <a:pt x="139124" y="3965"/>
                    <a:pt x="139074" y="4066"/>
                    <a:pt x="139099" y="4141"/>
                  </a:cubicBezTo>
                  <a:cubicBezTo>
                    <a:pt x="139124" y="4216"/>
                    <a:pt x="139199" y="4266"/>
                    <a:pt x="139274" y="4266"/>
                  </a:cubicBezTo>
                  <a:lnTo>
                    <a:pt x="139324" y="4266"/>
                  </a:lnTo>
                  <a:lnTo>
                    <a:pt x="139775" y="4116"/>
                  </a:lnTo>
                  <a:lnTo>
                    <a:pt x="139775" y="4116"/>
                  </a:lnTo>
                  <a:cubicBezTo>
                    <a:pt x="139525" y="4742"/>
                    <a:pt x="139349" y="5394"/>
                    <a:pt x="139324" y="6021"/>
                  </a:cubicBezTo>
                  <a:cubicBezTo>
                    <a:pt x="139299" y="6221"/>
                    <a:pt x="139299" y="6422"/>
                    <a:pt x="139299" y="6622"/>
                  </a:cubicBezTo>
                  <a:lnTo>
                    <a:pt x="136993" y="6622"/>
                  </a:lnTo>
                  <a:lnTo>
                    <a:pt x="140176" y="17324"/>
                  </a:lnTo>
                  <a:cubicBezTo>
                    <a:pt x="139600" y="17524"/>
                    <a:pt x="138998" y="17675"/>
                    <a:pt x="138372" y="17775"/>
                  </a:cubicBezTo>
                  <a:lnTo>
                    <a:pt x="135289" y="17775"/>
                  </a:lnTo>
                  <a:cubicBezTo>
                    <a:pt x="133535" y="17524"/>
                    <a:pt x="131881" y="16823"/>
                    <a:pt x="130502" y="15745"/>
                  </a:cubicBezTo>
                  <a:cubicBezTo>
                    <a:pt x="131705" y="15143"/>
                    <a:pt x="132758" y="14291"/>
                    <a:pt x="133560" y="13189"/>
                  </a:cubicBezTo>
                  <a:cubicBezTo>
                    <a:pt x="135865" y="9980"/>
                    <a:pt x="135389" y="5118"/>
                    <a:pt x="132532" y="2286"/>
                  </a:cubicBezTo>
                  <a:cubicBezTo>
                    <a:pt x="132127" y="1882"/>
                    <a:pt x="131565" y="1658"/>
                    <a:pt x="130972" y="1658"/>
                  </a:cubicBezTo>
                  <a:cubicBezTo>
                    <a:pt x="130941" y="1658"/>
                    <a:pt x="130909" y="1658"/>
                    <a:pt x="130878" y="1660"/>
                  </a:cubicBezTo>
                  <a:cubicBezTo>
                    <a:pt x="130251" y="1660"/>
                    <a:pt x="129675" y="1935"/>
                    <a:pt x="129249" y="2412"/>
                  </a:cubicBezTo>
                  <a:cubicBezTo>
                    <a:pt x="127444" y="4492"/>
                    <a:pt x="126667" y="7374"/>
                    <a:pt x="127018" y="10081"/>
                  </a:cubicBezTo>
                  <a:lnTo>
                    <a:pt x="126642" y="9880"/>
                  </a:lnTo>
                  <a:cubicBezTo>
                    <a:pt x="126642" y="9855"/>
                    <a:pt x="126642" y="9830"/>
                    <a:pt x="126617" y="9805"/>
                  </a:cubicBezTo>
                  <a:cubicBezTo>
                    <a:pt x="126576" y="9743"/>
                    <a:pt x="126501" y="9698"/>
                    <a:pt x="126420" y="9698"/>
                  </a:cubicBezTo>
                  <a:cubicBezTo>
                    <a:pt x="126402" y="9698"/>
                    <a:pt x="126384" y="9700"/>
                    <a:pt x="126367" y="9705"/>
                  </a:cubicBezTo>
                  <a:cubicBezTo>
                    <a:pt x="126266" y="9755"/>
                    <a:pt x="126191" y="9855"/>
                    <a:pt x="126216" y="9955"/>
                  </a:cubicBezTo>
                  <a:cubicBezTo>
                    <a:pt x="126241" y="10081"/>
                    <a:pt x="126342" y="10156"/>
                    <a:pt x="126392" y="10156"/>
                  </a:cubicBezTo>
                  <a:lnTo>
                    <a:pt x="127043" y="10507"/>
                  </a:lnTo>
                  <a:cubicBezTo>
                    <a:pt x="126893" y="10657"/>
                    <a:pt x="126743" y="10808"/>
                    <a:pt x="126567" y="10958"/>
                  </a:cubicBezTo>
                  <a:cubicBezTo>
                    <a:pt x="126492" y="11008"/>
                    <a:pt x="126492" y="11133"/>
                    <a:pt x="126542" y="11209"/>
                  </a:cubicBezTo>
                  <a:cubicBezTo>
                    <a:pt x="126592" y="11234"/>
                    <a:pt x="126642" y="11259"/>
                    <a:pt x="126693" y="11259"/>
                  </a:cubicBezTo>
                  <a:cubicBezTo>
                    <a:pt x="126718" y="11259"/>
                    <a:pt x="126768" y="11259"/>
                    <a:pt x="126818" y="11209"/>
                  </a:cubicBezTo>
                  <a:cubicBezTo>
                    <a:pt x="126918" y="11108"/>
                    <a:pt x="127043" y="11008"/>
                    <a:pt x="127169" y="10908"/>
                  </a:cubicBezTo>
                  <a:cubicBezTo>
                    <a:pt x="127419" y="12136"/>
                    <a:pt x="127921" y="13314"/>
                    <a:pt x="128672" y="14316"/>
                  </a:cubicBezTo>
                  <a:cubicBezTo>
                    <a:pt x="129023" y="14793"/>
                    <a:pt x="129424" y="15244"/>
                    <a:pt x="129850" y="15645"/>
                  </a:cubicBezTo>
                  <a:cubicBezTo>
                    <a:pt x="128705" y="16133"/>
                    <a:pt x="127446" y="16387"/>
                    <a:pt x="126184" y="16387"/>
                  </a:cubicBezTo>
                  <a:cubicBezTo>
                    <a:pt x="124465" y="16387"/>
                    <a:pt x="122739" y="15915"/>
                    <a:pt x="121279" y="14918"/>
                  </a:cubicBezTo>
                  <a:cubicBezTo>
                    <a:pt x="121003" y="14742"/>
                    <a:pt x="120728" y="14542"/>
                    <a:pt x="120477" y="14316"/>
                  </a:cubicBezTo>
                  <a:cubicBezTo>
                    <a:pt x="121229" y="13289"/>
                    <a:pt x="121755" y="12086"/>
                    <a:pt x="122056" y="10858"/>
                  </a:cubicBezTo>
                  <a:cubicBezTo>
                    <a:pt x="122106" y="10958"/>
                    <a:pt x="122181" y="11033"/>
                    <a:pt x="122231" y="11133"/>
                  </a:cubicBezTo>
                  <a:cubicBezTo>
                    <a:pt x="122281" y="11184"/>
                    <a:pt x="122332" y="11209"/>
                    <a:pt x="122382" y="11209"/>
                  </a:cubicBezTo>
                  <a:cubicBezTo>
                    <a:pt x="122432" y="11209"/>
                    <a:pt x="122457" y="11209"/>
                    <a:pt x="122482" y="11184"/>
                  </a:cubicBezTo>
                  <a:cubicBezTo>
                    <a:pt x="122557" y="11133"/>
                    <a:pt x="122582" y="11033"/>
                    <a:pt x="122532" y="10933"/>
                  </a:cubicBezTo>
                  <a:cubicBezTo>
                    <a:pt x="122432" y="10783"/>
                    <a:pt x="122332" y="10632"/>
                    <a:pt x="122206" y="10507"/>
                  </a:cubicBezTo>
                  <a:cubicBezTo>
                    <a:pt x="122482" y="10356"/>
                    <a:pt x="122733" y="10206"/>
                    <a:pt x="122983" y="10031"/>
                  </a:cubicBezTo>
                  <a:cubicBezTo>
                    <a:pt x="123058" y="9980"/>
                    <a:pt x="123083" y="9880"/>
                    <a:pt x="123033" y="9780"/>
                  </a:cubicBezTo>
                  <a:cubicBezTo>
                    <a:pt x="123001" y="9731"/>
                    <a:pt x="122937" y="9704"/>
                    <a:pt x="122876" y="9704"/>
                  </a:cubicBezTo>
                  <a:cubicBezTo>
                    <a:pt x="122842" y="9704"/>
                    <a:pt x="122809" y="9712"/>
                    <a:pt x="122783" y="9730"/>
                  </a:cubicBezTo>
                  <a:cubicBezTo>
                    <a:pt x="122582" y="9855"/>
                    <a:pt x="122407" y="9980"/>
                    <a:pt x="122206" y="10081"/>
                  </a:cubicBezTo>
                  <a:cubicBezTo>
                    <a:pt x="122657" y="7274"/>
                    <a:pt x="121981" y="4291"/>
                    <a:pt x="120151" y="2086"/>
                  </a:cubicBezTo>
                  <a:cubicBezTo>
                    <a:pt x="119926" y="1835"/>
                    <a:pt x="119675" y="1660"/>
                    <a:pt x="119374" y="1559"/>
                  </a:cubicBezTo>
                  <a:cubicBezTo>
                    <a:pt x="119271" y="1534"/>
                    <a:pt x="119159" y="1516"/>
                    <a:pt x="119041" y="1516"/>
                  </a:cubicBezTo>
                  <a:cubicBezTo>
                    <a:pt x="118582" y="1516"/>
                    <a:pt x="118033" y="1776"/>
                    <a:pt x="117595" y="2813"/>
                  </a:cubicBezTo>
                  <a:cubicBezTo>
                    <a:pt x="117394" y="3314"/>
                    <a:pt x="117219" y="3840"/>
                    <a:pt x="117093" y="4366"/>
                  </a:cubicBezTo>
                  <a:lnTo>
                    <a:pt x="116542" y="4141"/>
                  </a:lnTo>
                  <a:cubicBezTo>
                    <a:pt x="116521" y="4127"/>
                    <a:pt x="116496" y="4121"/>
                    <a:pt x="116471" y="4121"/>
                  </a:cubicBezTo>
                  <a:cubicBezTo>
                    <a:pt x="116405" y="4121"/>
                    <a:pt x="116335" y="4162"/>
                    <a:pt x="116317" y="4216"/>
                  </a:cubicBezTo>
                  <a:cubicBezTo>
                    <a:pt x="116266" y="4316"/>
                    <a:pt x="116317" y="4417"/>
                    <a:pt x="116417" y="4467"/>
                  </a:cubicBezTo>
                  <a:lnTo>
                    <a:pt x="116893" y="4667"/>
                  </a:lnTo>
                  <a:cubicBezTo>
                    <a:pt x="116718" y="4818"/>
                    <a:pt x="116542" y="4968"/>
                    <a:pt x="116392" y="5143"/>
                  </a:cubicBezTo>
                  <a:cubicBezTo>
                    <a:pt x="116317" y="5219"/>
                    <a:pt x="116317" y="5319"/>
                    <a:pt x="116392" y="5394"/>
                  </a:cubicBezTo>
                  <a:cubicBezTo>
                    <a:pt x="116417" y="5419"/>
                    <a:pt x="116467" y="5444"/>
                    <a:pt x="116517" y="5444"/>
                  </a:cubicBezTo>
                  <a:cubicBezTo>
                    <a:pt x="116567" y="5444"/>
                    <a:pt x="116617" y="5419"/>
                    <a:pt x="116642" y="5394"/>
                  </a:cubicBezTo>
                  <a:cubicBezTo>
                    <a:pt x="116743" y="5294"/>
                    <a:pt x="116843" y="5193"/>
                    <a:pt x="116943" y="5093"/>
                  </a:cubicBezTo>
                  <a:lnTo>
                    <a:pt x="116943" y="5093"/>
                  </a:lnTo>
                  <a:cubicBezTo>
                    <a:pt x="116868" y="5620"/>
                    <a:pt x="116818" y="6121"/>
                    <a:pt x="116818" y="6622"/>
                  </a:cubicBezTo>
                  <a:lnTo>
                    <a:pt x="115139" y="6622"/>
                  </a:lnTo>
                  <a:lnTo>
                    <a:pt x="110276" y="17700"/>
                  </a:lnTo>
                  <a:cubicBezTo>
                    <a:pt x="109224" y="17474"/>
                    <a:pt x="108196" y="17073"/>
                    <a:pt x="107294" y="16497"/>
                  </a:cubicBezTo>
                  <a:cubicBezTo>
                    <a:pt x="106993" y="16321"/>
                    <a:pt x="106717" y="16096"/>
                    <a:pt x="106442" y="15895"/>
                  </a:cubicBezTo>
                  <a:cubicBezTo>
                    <a:pt x="108271" y="14442"/>
                    <a:pt x="109750" y="12462"/>
                    <a:pt x="110527" y="10306"/>
                  </a:cubicBezTo>
                  <a:cubicBezTo>
                    <a:pt x="110828" y="9479"/>
                    <a:pt x="111078" y="8527"/>
                    <a:pt x="111179" y="7524"/>
                  </a:cubicBezTo>
                  <a:lnTo>
                    <a:pt x="111680" y="8001"/>
                  </a:lnTo>
                  <a:cubicBezTo>
                    <a:pt x="111705" y="8026"/>
                    <a:pt x="111755" y="8051"/>
                    <a:pt x="111805" y="8051"/>
                  </a:cubicBezTo>
                  <a:cubicBezTo>
                    <a:pt x="111855" y="8051"/>
                    <a:pt x="111880" y="8026"/>
                    <a:pt x="111931" y="8001"/>
                  </a:cubicBezTo>
                  <a:cubicBezTo>
                    <a:pt x="111981" y="7925"/>
                    <a:pt x="111981" y="7800"/>
                    <a:pt x="111931" y="7725"/>
                  </a:cubicBezTo>
                  <a:lnTo>
                    <a:pt x="111379" y="7224"/>
                  </a:lnTo>
                  <a:lnTo>
                    <a:pt x="111880" y="6923"/>
                  </a:lnTo>
                  <a:cubicBezTo>
                    <a:pt x="111981" y="6873"/>
                    <a:pt x="112006" y="6772"/>
                    <a:pt x="111956" y="6672"/>
                  </a:cubicBezTo>
                  <a:cubicBezTo>
                    <a:pt x="111923" y="6624"/>
                    <a:pt x="111860" y="6596"/>
                    <a:pt x="111798" y="6596"/>
                  </a:cubicBezTo>
                  <a:cubicBezTo>
                    <a:pt x="111765" y="6596"/>
                    <a:pt x="111732" y="6604"/>
                    <a:pt x="111705" y="6622"/>
                  </a:cubicBezTo>
                  <a:lnTo>
                    <a:pt x="111204" y="6923"/>
                  </a:lnTo>
                  <a:cubicBezTo>
                    <a:pt x="111229" y="5745"/>
                    <a:pt x="110978" y="4567"/>
                    <a:pt x="110276" y="3489"/>
                  </a:cubicBezTo>
                  <a:cubicBezTo>
                    <a:pt x="109575" y="2462"/>
                    <a:pt x="108497" y="1810"/>
                    <a:pt x="107344" y="1685"/>
                  </a:cubicBezTo>
                  <a:lnTo>
                    <a:pt x="107645" y="1309"/>
                  </a:lnTo>
                  <a:cubicBezTo>
                    <a:pt x="107695" y="1234"/>
                    <a:pt x="107695" y="1108"/>
                    <a:pt x="107620" y="1058"/>
                  </a:cubicBezTo>
                  <a:cubicBezTo>
                    <a:pt x="107588" y="1027"/>
                    <a:pt x="107548" y="1013"/>
                    <a:pt x="107508" y="1013"/>
                  </a:cubicBezTo>
                  <a:cubicBezTo>
                    <a:pt x="107453" y="1013"/>
                    <a:pt x="107398" y="1040"/>
                    <a:pt x="107369" y="1083"/>
                  </a:cubicBezTo>
                  <a:lnTo>
                    <a:pt x="106993" y="1559"/>
                  </a:lnTo>
                  <a:lnTo>
                    <a:pt x="106617" y="1108"/>
                  </a:lnTo>
                  <a:cubicBezTo>
                    <a:pt x="106574" y="1065"/>
                    <a:pt x="106521" y="1038"/>
                    <a:pt x="106471" y="1038"/>
                  </a:cubicBezTo>
                  <a:cubicBezTo>
                    <a:pt x="106434" y="1038"/>
                    <a:pt x="106398" y="1052"/>
                    <a:pt x="106367" y="1083"/>
                  </a:cubicBezTo>
                  <a:cubicBezTo>
                    <a:pt x="106291" y="1133"/>
                    <a:pt x="106266" y="1259"/>
                    <a:pt x="106342" y="1334"/>
                  </a:cubicBezTo>
                  <a:lnTo>
                    <a:pt x="106617" y="1660"/>
                  </a:lnTo>
                  <a:cubicBezTo>
                    <a:pt x="105164" y="1785"/>
                    <a:pt x="104036" y="2787"/>
                    <a:pt x="103284" y="4617"/>
                  </a:cubicBezTo>
                  <a:cubicBezTo>
                    <a:pt x="102357" y="6798"/>
                    <a:pt x="102407" y="9329"/>
                    <a:pt x="103159" y="11610"/>
                  </a:cubicBezTo>
                  <a:cubicBezTo>
                    <a:pt x="102958" y="11509"/>
                    <a:pt x="102758" y="11434"/>
                    <a:pt x="102582" y="11334"/>
                  </a:cubicBezTo>
                  <a:cubicBezTo>
                    <a:pt x="102549" y="11317"/>
                    <a:pt x="102515" y="11309"/>
                    <a:pt x="102484" y="11309"/>
                  </a:cubicBezTo>
                  <a:cubicBezTo>
                    <a:pt x="102421" y="11309"/>
                    <a:pt x="102365" y="11342"/>
                    <a:pt x="102331" y="11409"/>
                  </a:cubicBezTo>
                  <a:cubicBezTo>
                    <a:pt x="102281" y="11484"/>
                    <a:pt x="102331" y="11610"/>
                    <a:pt x="102407" y="11635"/>
                  </a:cubicBezTo>
                  <a:cubicBezTo>
                    <a:pt x="102607" y="11760"/>
                    <a:pt x="102833" y="11860"/>
                    <a:pt x="103058" y="11935"/>
                  </a:cubicBezTo>
                  <a:lnTo>
                    <a:pt x="102707" y="12612"/>
                  </a:lnTo>
                  <a:cubicBezTo>
                    <a:pt x="102682" y="12687"/>
                    <a:pt x="102707" y="12813"/>
                    <a:pt x="102808" y="12838"/>
                  </a:cubicBezTo>
                  <a:cubicBezTo>
                    <a:pt x="102833" y="12863"/>
                    <a:pt x="102858" y="12863"/>
                    <a:pt x="102883" y="12863"/>
                  </a:cubicBezTo>
                  <a:cubicBezTo>
                    <a:pt x="102933" y="12863"/>
                    <a:pt x="103008" y="12838"/>
                    <a:pt x="103033" y="12762"/>
                  </a:cubicBezTo>
                  <a:lnTo>
                    <a:pt x="103359" y="12136"/>
                  </a:lnTo>
                  <a:cubicBezTo>
                    <a:pt x="103910" y="13564"/>
                    <a:pt x="104788" y="14843"/>
                    <a:pt x="105890" y="15870"/>
                  </a:cubicBezTo>
                  <a:cubicBezTo>
                    <a:pt x="105540" y="16121"/>
                    <a:pt x="105189" y="16346"/>
                    <a:pt x="104813" y="16572"/>
                  </a:cubicBezTo>
                  <a:cubicBezTo>
                    <a:pt x="104612" y="16422"/>
                    <a:pt x="104387" y="16271"/>
                    <a:pt x="104186" y="16121"/>
                  </a:cubicBezTo>
                  <a:cubicBezTo>
                    <a:pt x="104155" y="16089"/>
                    <a:pt x="104119" y="16075"/>
                    <a:pt x="104082" y="16075"/>
                  </a:cubicBezTo>
                  <a:cubicBezTo>
                    <a:pt x="104031" y="16075"/>
                    <a:pt x="103979" y="16102"/>
                    <a:pt x="103936" y="16146"/>
                  </a:cubicBezTo>
                  <a:cubicBezTo>
                    <a:pt x="103885" y="16221"/>
                    <a:pt x="103885" y="16321"/>
                    <a:pt x="103961" y="16397"/>
                  </a:cubicBezTo>
                  <a:cubicBezTo>
                    <a:pt x="104136" y="16522"/>
                    <a:pt x="104286" y="16647"/>
                    <a:pt x="104462" y="16747"/>
                  </a:cubicBezTo>
                  <a:cubicBezTo>
                    <a:pt x="104111" y="16948"/>
                    <a:pt x="103760" y="17123"/>
                    <a:pt x="103409" y="17249"/>
                  </a:cubicBezTo>
                  <a:cubicBezTo>
                    <a:pt x="102732" y="17524"/>
                    <a:pt x="102081" y="17700"/>
                    <a:pt x="101429" y="17775"/>
                  </a:cubicBezTo>
                  <a:lnTo>
                    <a:pt x="99499" y="17775"/>
                  </a:lnTo>
                  <a:cubicBezTo>
                    <a:pt x="98748" y="17675"/>
                    <a:pt x="98021" y="17449"/>
                    <a:pt x="97344" y="17098"/>
                  </a:cubicBezTo>
                  <a:cubicBezTo>
                    <a:pt x="96216" y="16497"/>
                    <a:pt x="95314" y="15670"/>
                    <a:pt x="94587" y="14667"/>
                  </a:cubicBezTo>
                  <a:cubicBezTo>
                    <a:pt x="96592" y="12762"/>
                    <a:pt x="97745" y="10256"/>
                    <a:pt x="97770" y="7725"/>
                  </a:cubicBezTo>
                  <a:cubicBezTo>
                    <a:pt x="97795" y="7023"/>
                    <a:pt x="97695" y="5720"/>
                    <a:pt x="97118" y="4542"/>
                  </a:cubicBezTo>
                  <a:lnTo>
                    <a:pt x="97118" y="4542"/>
                  </a:lnTo>
                  <a:cubicBezTo>
                    <a:pt x="97219" y="4567"/>
                    <a:pt x="97319" y="4592"/>
                    <a:pt x="97419" y="4642"/>
                  </a:cubicBezTo>
                  <a:lnTo>
                    <a:pt x="97469" y="4642"/>
                  </a:lnTo>
                  <a:cubicBezTo>
                    <a:pt x="97544" y="4642"/>
                    <a:pt x="97620" y="4592"/>
                    <a:pt x="97645" y="4517"/>
                  </a:cubicBezTo>
                  <a:cubicBezTo>
                    <a:pt x="97670" y="4417"/>
                    <a:pt x="97620" y="4316"/>
                    <a:pt x="97544" y="4291"/>
                  </a:cubicBezTo>
                  <a:cubicBezTo>
                    <a:pt x="97319" y="4216"/>
                    <a:pt x="97093" y="4141"/>
                    <a:pt x="96868" y="4091"/>
                  </a:cubicBezTo>
                  <a:cubicBezTo>
                    <a:pt x="96818" y="4041"/>
                    <a:pt x="96793" y="3990"/>
                    <a:pt x="96742" y="3940"/>
                  </a:cubicBezTo>
                  <a:lnTo>
                    <a:pt x="96918" y="3464"/>
                  </a:lnTo>
                  <a:cubicBezTo>
                    <a:pt x="96943" y="3364"/>
                    <a:pt x="96893" y="3264"/>
                    <a:pt x="96793" y="3239"/>
                  </a:cubicBezTo>
                  <a:cubicBezTo>
                    <a:pt x="96775" y="3233"/>
                    <a:pt x="96754" y="3230"/>
                    <a:pt x="96733" y="3230"/>
                  </a:cubicBezTo>
                  <a:cubicBezTo>
                    <a:pt x="96664" y="3230"/>
                    <a:pt x="96586" y="3262"/>
                    <a:pt x="96567" y="3339"/>
                  </a:cubicBezTo>
                  <a:lnTo>
                    <a:pt x="96492" y="3589"/>
                  </a:lnTo>
                  <a:cubicBezTo>
                    <a:pt x="96141" y="3214"/>
                    <a:pt x="95740" y="2888"/>
                    <a:pt x="95214" y="2612"/>
                  </a:cubicBezTo>
                  <a:cubicBezTo>
                    <a:pt x="94737" y="2386"/>
                    <a:pt x="94236" y="2261"/>
                    <a:pt x="93735" y="2261"/>
                  </a:cubicBezTo>
                  <a:cubicBezTo>
                    <a:pt x="93810" y="2136"/>
                    <a:pt x="93885" y="2011"/>
                    <a:pt x="93961" y="1910"/>
                  </a:cubicBezTo>
                  <a:cubicBezTo>
                    <a:pt x="94011" y="1810"/>
                    <a:pt x="93986" y="1710"/>
                    <a:pt x="93910" y="1660"/>
                  </a:cubicBezTo>
                  <a:cubicBezTo>
                    <a:pt x="93875" y="1642"/>
                    <a:pt x="93839" y="1634"/>
                    <a:pt x="93806" y="1634"/>
                  </a:cubicBezTo>
                  <a:cubicBezTo>
                    <a:pt x="93745" y="1634"/>
                    <a:pt x="93692" y="1661"/>
                    <a:pt x="93660" y="1710"/>
                  </a:cubicBezTo>
                  <a:cubicBezTo>
                    <a:pt x="93560" y="1860"/>
                    <a:pt x="93459" y="2036"/>
                    <a:pt x="93359" y="2211"/>
                  </a:cubicBezTo>
                  <a:cubicBezTo>
                    <a:pt x="93234" y="2036"/>
                    <a:pt x="93108" y="1885"/>
                    <a:pt x="92983" y="1710"/>
                  </a:cubicBezTo>
                  <a:cubicBezTo>
                    <a:pt x="92951" y="1661"/>
                    <a:pt x="92897" y="1634"/>
                    <a:pt x="92837" y="1634"/>
                  </a:cubicBezTo>
                  <a:cubicBezTo>
                    <a:pt x="92803" y="1634"/>
                    <a:pt x="92768" y="1642"/>
                    <a:pt x="92732" y="1660"/>
                  </a:cubicBezTo>
                  <a:cubicBezTo>
                    <a:pt x="92657" y="1710"/>
                    <a:pt x="92632" y="1835"/>
                    <a:pt x="92682" y="1910"/>
                  </a:cubicBezTo>
                  <a:cubicBezTo>
                    <a:pt x="92808" y="2061"/>
                    <a:pt x="92908" y="2211"/>
                    <a:pt x="93033" y="2361"/>
                  </a:cubicBezTo>
                  <a:cubicBezTo>
                    <a:pt x="92482" y="2487"/>
                    <a:pt x="92006" y="2737"/>
                    <a:pt x="91605" y="3163"/>
                  </a:cubicBezTo>
                  <a:cubicBezTo>
                    <a:pt x="90502" y="4366"/>
                    <a:pt x="90853" y="6071"/>
                    <a:pt x="91254" y="7549"/>
                  </a:cubicBezTo>
                  <a:cubicBezTo>
                    <a:pt x="91279" y="7625"/>
                    <a:pt x="91304" y="7700"/>
                    <a:pt x="91329" y="7775"/>
                  </a:cubicBezTo>
                  <a:lnTo>
                    <a:pt x="90652" y="7850"/>
                  </a:lnTo>
                  <a:cubicBezTo>
                    <a:pt x="90552" y="7850"/>
                    <a:pt x="90477" y="7950"/>
                    <a:pt x="90502" y="8051"/>
                  </a:cubicBezTo>
                  <a:cubicBezTo>
                    <a:pt x="90502" y="8126"/>
                    <a:pt x="90577" y="8201"/>
                    <a:pt x="90677" y="8201"/>
                  </a:cubicBezTo>
                  <a:lnTo>
                    <a:pt x="91429" y="8126"/>
                  </a:lnTo>
                  <a:cubicBezTo>
                    <a:pt x="91454" y="8276"/>
                    <a:pt x="91504" y="8427"/>
                    <a:pt x="91554" y="8577"/>
                  </a:cubicBezTo>
                  <a:cubicBezTo>
                    <a:pt x="91379" y="8627"/>
                    <a:pt x="91179" y="8652"/>
                    <a:pt x="91003" y="8677"/>
                  </a:cubicBezTo>
                  <a:cubicBezTo>
                    <a:pt x="90903" y="8702"/>
                    <a:pt x="90853" y="8777"/>
                    <a:pt x="90853" y="8878"/>
                  </a:cubicBezTo>
                  <a:cubicBezTo>
                    <a:pt x="90853" y="8978"/>
                    <a:pt x="90953" y="9028"/>
                    <a:pt x="91028" y="9028"/>
                  </a:cubicBezTo>
                  <a:lnTo>
                    <a:pt x="91053" y="9028"/>
                  </a:lnTo>
                  <a:cubicBezTo>
                    <a:pt x="91254" y="9003"/>
                    <a:pt x="91454" y="8978"/>
                    <a:pt x="91655" y="8928"/>
                  </a:cubicBezTo>
                  <a:cubicBezTo>
                    <a:pt x="92256" y="10983"/>
                    <a:pt x="92983" y="12988"/>
                    <a:pt x="94111" y="14617"/>
                  </a:cubicBezTo>
                  <a:cubicBezTo>
                    <a:pt x="94036" y="14692"/>
                    <a:pt x="93961" y="14742"/>
                    <a:pt x="93885" y="14818"/>
                  </a:cubicBezTo>
                  <a:cubicBezTo>
                    <a:pt x="93610" y="15043"/>
                    <a:pt x="93334" y="15269"/>
                    <a:pt x="93033" y="15469"/>
                  </a:cubicBezTo>
                  <a:cubicBezTo>
                    <a:pt x="93033" y="15344"/>
                    <a:pt x="93033" y="15219"/>
                    <a:pt x="93033" y="15093"/>
                  </a:cubicBezTo>
                  <a:cubicBezTo>
                    <a:pt x="93033" y="14993"/>
                    <a:pt x="92933" y="14918"/>
                    <a:pt x="92833" y="14918"/>
                  </a:cubicBezTo>
                  <a:cubicBezTo>
                    <a:pt x="92757" y="14943"/>
                    <a:pt x="92682" y="15018"/>
                    <a:pt x="92682" y="15118"/>
                  </a:cubicBezTo>
                  <a:cubicBezTo>
                    <a:pt x="92682" y="15319"/>
                    <a:pt x="92682" y="15519"/>
                    <a:pt x="92682" y="15695"/>
                  </a:cubicBezTo>
                  <a:lnTo>
                    <a:pt x="92331" y="15519"/>
                  </a:lnTo>
                  <a:cubicBezTo>
                    <a:pt x="92331" y="15494"/>
                    <a:pt x="92331" y="15444"/>
                    <a:pt x="92306" y="15419"/>
                  </a:cubicBezTo>
                  <a:cubicBezTo>
                    <a:pt x="92269" y="15363"/>
                    <a:pt x="92203" y="15335"/>
                    <a:pt x="92141" y="15335"/>
                  </a:cubicBezTo>
                  <a:cubicBezTo>
                    <a:pt x="92120" y="15335"/>
                    <a:pt x="92100" y="15338"/>
                    <a:pt x="92081" y="15344"/>
                  </a:cubicBezTo>
                  <a:cubicBezTo>
                    <a:pt x="92006" y="15369"/>
                    <a:pt x="91930" y="15469"/>
                    <a:pt x="91930" y="15519"/>
                  </a:cubicBezTo>
                  <a:cubicBezTo>
                    <a:pt x="91905" y="15595"/>
                    <a:pt x="91930" y="15720"/>
                    <a:pt x="92081" y="15795"/>
                  </a:cubicBezTo>
                  <a:lnTo>
                    <a:pt x="92331" y="15920"/>
                  </a:lnTo>
                  <a:cubicBezTo>
                    <a:pt x="90812" y="16812"/>
                    <a:pt x="89145" y="17278"/>
                    <a:pt x="87502" y="17278"/>
                  </a:cubicBezTo>
                  <a:cubicBezTo>
                    <a:pt x="87113" y="17278"/>
                    <a:pt x="86725" y="17251"/>
                    <a:pt x="86341" y="17199"/>
                  </a:cubicBezTo>
                  <a:cubicBezTo>
                    <a:pt x="84587" y="16923"/>
                    <a:pt x="82908" y="16121"/>
                    <a:pt x="81529" y="14843"/>
                  </a:cubicBezTo>
                  <a:cubicBezTo>
                    <a:pt x="82582" y="13915"/>
                    <a:pt x="83384" y="12838"/>
                    <a:pt x="83960" y="11710"/>
                  </a:cubicBezTo>
                  <a:cubicBezTo>
                    <a:pt x="84011" y="11810"/>
                    <a:pt x="84061" y="11910"/>
                    <a:pt x="84111" y="12011"/>
                  </a:cubicBezTo>
                  <a:cubicBezTo>
                    <a:pt x="84136" y="12086"/>
                    <a:pt x="84186" y="12136"/>
                    <a:pt x="84261" y="12136"/>
                  </a:cubicBezTo>
                  <a:cubicBezTo>
                    <a:pt x="84286" y="12136"/>
                    <a:pt x="84311" y="12111"/>
                    <a:pt x="84336" y="12111"/>
                  </a:cubicBezTo>
                  <a:cubicBezTo>
                    <a:pt x="84437" y="12061"/>
                    <a:pt x="84462" y="11960"/>
                    <a:pt x="84437" y="11885"/>
                  </a:cubicBezTo>
                  <a:cubicBezTo>
                    <a:pt x="84361" y="11710"/>
                    <a:pt x="84286" y="11534"/>
                    <a:pt x="84186" y="11384"/>
                  </a:cubicBezTo>
                  <a:lnTo>
                    <a:pt x="84963" y="11033"/>
                  </a:lnTo>
                  <a:cubicBezTo>
                    <a:pt x="85063" y="10983"/>
                    <a:pt x="85088" y="10883"/>
                    <a:pt x="85063" y="10808"/>
                  </a:cubicBezTo>
                  <a:cubicBezTo>
                    <a:pt x="85027" y="10734"/>
                    <a:pt x="84963" y="10688"/>
                    <a:pt x="84892" y="10688"/>
                  </a:cubicBezTo>
                  <a:cubicBezTo>
                    <a:pt x="84866" y="10688"/>
                    <a:pt x="84839" y="10694"/>
                    <a:pt x="84813" y="10707"/>
                  </a:cubicBezTo>
                  <a:lnTo>
                    <a:pt x="84286" y="10958"/>
                  </a:lnTo>
                  <a:cubicBezTo>
                    <a:pt x="84762" y="9730"/>
                    <a:pt x="84988" y="8452"/>
                    <a:pt x="84888" y="7173"/>
                  </a:cubicBezTo>
                  <a:cubicBezTo>
                    <a:pt x="84888" y="7073"/>
                    <a:pt x="84863" y="6998"/>
                    <a:pt x="84863" y="6898"/>
                  </a:cubicBezTo>
                  <a:lnTo>
                    <a:pt x="84863" y="6898"/>
                  </a:lnTo>
                  <a:lnTo>
                    <a:pt x="85339" y="7324"/>
                  </a:lnTo>
                  <a:cubicBezTo>
                    <a:pt x="85389" y="7349"/>
                    <a:pt x="85414" y="7374"/>
                    <a:pt x="85464" y="7374"/>
                  </a:cubicBezTo>
                  <a:cubicBezTo>
                    <a:pt x="85514" y="7374"/>
                    <a:pt x="85564" y="7349"/>
                    <a:pt x="85590" y="7299"/>
                  </a:cubicBezTo>
                  <a:cubicBezTo>
                    <a:pt x="85665" y="7224"/>
                    <a:pt x="85665" y="7123"/>
                    <a:pt x="85590" y="7048"/>
                  </a:cubicBezTo>
                  <a:lnTo>
                    <a:pt x="84863" y="6422"/>
                  </a:lnTo>
                  <a:lnTo>
                    <a:pt x="85564" y="6196"/>
                  </a:lnTo>
                  <a:cubicBezTo>
                    <a:pt x="85665" y="6146"/>
                    <a:pt x="85715" y="6046"/>
                    <a:pt x="85665" y="5945"/>
                  </a:cubicBezTo>
                  <a:cubicBezTo>
                    <a:pt x="85644" y="5884"/>
                    <a:pt x="85573" y="5839"/>
                    <a:pt x="85492" y="5839"/>
                  </a:cubicBezTo>
                  <a:cubicBezTo>
                    <a:pt x="85475" y="5839"/>
                    <a:pt x="85457" y="5841"/>
                    <a:pt x="85439" y="5845"/>
                  </a:cubicBezTo>
                  <a:lnTo>
                    <a:pt x="84737" y="6096"/>
                  </a:lnTo>
                  <a:cubicBezTo>
                    <a:pt x="84462" y="4843"/>
                    <a:pt x="83910" y="3815"/>
                    <a:pt x="83083" y="3163"/>
                  </a:cubicBezTo>
                  <a:cubicBezTo>
                    <a:pt x="82482" y="2662"/>
                    <a:pt x="81730" y="2386"/>
                    <a:pt x="80953" y="2386"/>
                  </a:cubicBezTo>
                  <a:lnTo>
                    <a:pt x="80878" y="1960"/>
                  </a:lnTo>
                  <a:cubicBezTo>
                    <a:pt x="80853" y="1860"/>
                    <a:pt x="80777" y="1810"/>
                    <a:pt x="80677" y="1810"/>
                  </a:cubicBezTo>
                  <a:cubicBezTo>
                    <a:pt x="80577" y="1835"/>
                    <a:pt x="80502" y="1935"/>
                    <a:pt x="80527" y="2011"/>
                  </a:cubicBezTo>
                  <a:lnTo>
                    <a:pt x="80602" y="2412"/>
                  </a:lnTo>
                  <a:cubicBezTo>
                    <a:pt x="80527" y="2412"/>
                    <a:pt x="80477" y="2437"/>
                    <a:pt x="80402" y="2437"/>
                  </a:cubicBezTo>
                  <a:cubicBezTo>
                    <a:pt x="79324" y="2612"/>
                    <a:pt x="78747" y="3214"/>
                    <a:pt x="78397" y="3940"/>
                  </a:cubicBezTo>
                  <a:lnTo>
                    <a:pt x="77920" y="3539"/>
                  </a:lnTo>
                  <a:cubicBezTo>
                    <a:pt x="77887" y="3517"/>
                    <a:pt x="77843" y="3504"/>
                    <a:pt x="77800" y="3504"/>
                  </a:cubicBezTo>
                  <a:cubicBezTo>
                    <a:pt x="77748" y="3504"/>
                    <a:pt x="77697" y="3523"/>
                    <a:pt x="77670" y="3564"/>
                  </a:cubicBezTo>
                  <a:cubicBezTo>
                    <a:pt x="77595" y="3640"/>
                    <a:pt x="77620" y="3765"/>
                    <a:pt x="77695" y="3815"/>
                  </a:cubicBezTo>
                  <a:lnTo>
                    <a:pt x="78196" y="4241"/>
                  </a:lnTo>
                  <a:lnTo>
                    <a:pt x="77544" y="4517"/>
                  </a:lnTo>
                  <a:cubicBezTo>
                    <a:pt x="77469" y="4567"/>
                    <a:pt x="77419" y="4667"/>
                    <a:pt x="77469" y="4767"/>
                  </a:cubicBezTo>
                  <a:cubicBezTo>
                    <a:pt x="77494" y="4818"/>
                    <a:pt x="77544" y="4868"/>
                    <a:pt x="77620" y="4868"/>
                  </a:cubicBezTo>
                  <a:cubicBezTo>
                    <a:pt x="77645" y="4868"/>
                    <a:pt x="77670" y="4868"/>
                    <a:pt x="77695" y="4843"/>
                  </a:cubicBezTo>
                  <a:lnTo>
                    <a:pt x="78121" y="4667"/>
                  </a:lnTo>
                  <a:lnTo>
                    <a:pt x="78121" y="4667"/>
                  </a:lnTo>
                  <a:cubicBezTo>
                    <a:pt x="78096" y="4717"/>
                    <a:pt x="78096" y="4792"/>
                    <a:pt x="78071" y="4843"/>
                  </a:cubicBezTo>
                  <a:cubicBezTo>
                    <a:pt x="77720" y="6046"/>
                    <a:pt x="77645" y="7299"/>
                    <a:pt x="77820" y="8552"/>
                  </a:cubicBezTo>
                  <a:lnTo>
                    <a:pt x="76968" y="6622"/>
                  </a:lnTo>
                  <a:lnTo>
                    <a:pt x="74311" y="6622"/>
                  </a:lnTo>
                  <a:lnTo>
                    <a:pt x="77344" y="16898"/>
                  </a:lnTo>
                  <a:cubicBezTo>
                    <a:pt x="76371" y="17207"/>
                    <a:pt x="75360" y="17373"/>
                    <a:pt x="74364" y="17373"/>
                  </a:cubicBezTo>
                  <a:cubicBezTo>
                    <a:pt x="73743" y="17373"/>
                    <a:pt x="73128" y="17308"/>
                    <a:pt x="72532" y="17174"/>
                  </a:cubicBezTo>
                  <a:cubicBezTo>
                    <a:pt x="70953" y="16823"/>
                    <a:pt x="69474" y="16046"/>
                    <a:pt x="68221" y="14918"/>
                  </a:cubicBezTo>
                  <a:cubicBezTo>
                    <a:pt x="68321" y="14793"/>
                    <a:pt x="68447" y="14667"/>
                    <a:pt x="68547" y="14542"/>
                  </a:cubicBezTo>
                  <a:cubicBezTo>
                    <a:pt x="69023" y="14016"/>
                    <a:pt x="69399" y="13439"/>
                    <a:pt x="69725" y="12813"/>
                  </a:cubicBezTo>
                  <a:lnTo>
                    <a:pt x="69750" y="12938"/>
                  </a:lnTo>
                  <a:cubicBezTo>
                    <a:pt x="69775" y="13013"/>
                    <a:pt x="69850" y="13063"/>
                    <a:pt x="69925" y="13063"/>
                  </a:cubicBezTo>
                  <a:lnTo>
                    <a:pt x="69975" y="13063"/>
                  </a:lnTo>
                  <a:cubicBezTo>
                    <a:pt x="70076" y="13038"/>
                    <a:pt x="70126" y="12963"/>
                    <a:pt x="70101" y="12863"/>
                  </a:cubicBezTo>
                  <a:lnTo>
                    <a:pt x="69975" y="12286"/>
                  </a:lnTo>
                  <a:cubicBezTo>
                    <a:pt x="70000" y="12236"/>
                    <a:pt x="70026" y="12186"/>
                    <a:pt x="70051" y="12136"/>
                  </a:cubicBezTo>
                  <a:lnTo>
                    <a:pt x="70602" y="12311"/>
                  </a:lnTo>
                  <a:cubicBezTo>
                    <a:pt x="70627" y="12336"/>
                    <a:pt x="70652" y="12336"/>
                    <a:pt x="70652" y="12336"/>
                  </a:cubicBezTo>
                  <a:cubicBezTo>
                    <a:pt x="70727" y="12336"/>
                    <a:pt x="70802" y="12286"/>
                    <a:pt x="70828" y="12211"/>
                  </a:cubicBezTo>
                  <a:cubicBezTo>
                    <a:pt x="70853" y="12111"/>
                    <a:pt x="70802" y="12011"/>
                    <a:pt x="70727" y="11986"/>
                  </a:cubicBezTo>
                  <a:lnTo>
                    <a:pt x="70176" y="11785"/>
                  </a:lnTo>
                  <a:cubicBezTo>
                    <a:pt x="70652" y="10532"/>
                    <a:pt x="70853" y="9128"/>
                    <a:pt x="70752" y="7725"/>
                  </a:cubicBezTo>
                  <a:cubicBezTo>
                    <a:pt x="70702" y="6948"/>
                    <a:pt x="70552" y="6196"/>
                    <a:pt x="70326" y="5469"/>
                  </a:cubicBezTo>
                  <a:cubicBezTo>
                    <a:pt x="70552" y="5394"/>
                    <a:pt x="70777" y="5319"/>
                    <a:pt x="71003" y="5219"/>
                  </a:cubicBezTo>
                  <a:cubicBezTo>
                    <a:pt x="71078" y="5193"/>
                    <a:pt x="71128" y="5093"/>
                    <a:pt x="71078" y="4993"/>
                  </a:cubicBezTo>
                  <a:cubicBezTo>
                    <a:pt x="71059" y="4916"/>
                    <a:pt x="70996" y="4884"/>
                    <a:pt x="70923" y="4884"/>
                  </a:cubicBezTo>
                  <a:cubicBezTo>
                    <a:pt x="70900" y="4884"/>
                    <a:pt x="70876" y="4887"/>
                    <a:pt x="70853" y="4893"/>
                  </a:cubicBezTo>
                  <a:cubicBezTo>
                    <a:pt x="70652" y="4993"/>
                    <a:pt x="70427" y="5068"/>
                    <a:pt x="70226" y="5143"/>
                  </a:cubicBezTo>
                  <a:cubicBezTo>
                    <a:pt x="70226" y="5143"/>
                    <a:pt x="70226" y="5118"/>
                    <a:pt x="70226" y="5118"/>
                  </a:cubicBezTo>
                  <a:cubicBezTo>
                    <a:pt x="70326" y="4943"/>
                    <a:pt x="70427" y="4742"/>
                    <a:pt x="70552" y="4567"/>
                  </a:cubicBezTo>
                  <a:cubicBezTo>
                    <a:pt x="70602" y="4492"/>
                    <a:pt x="70577" y="4391"/>
                    <a:pt x="70502" y="4341"/>
                  </a:cubicBezTo>
                  <a:cubicBezTo>
                    <a:pt x="70470" y="4310"/>
                    <a:pt x="70430" y="4296"/>
                    <a:pt x="70390" y="4296"/>
                  </a:cubicBezTo>
                  <a:cubicBezTo>
                    <a:pt x="70335" y="4296"/>
                    <a:pt x="70280" y="4323"/>
                    <a:pt x="70251" y="4366"/>
                  </a:cubicBezTo>
                  <a:cubicBezTo>
                    <a:pt x="70176" y="4492"/>
                    <a:pt x="70101" y="4592"/>
                    <a:pt x="70051" y="4717"/>
                  </a:cubicBezTo>
                  <a:cubicBezTo>
                    <a:pt x="69549" y="3514"/>
                    <a:pt x="68823" y="2462"/>
                    <a:pt x="67845" y="1635"/>
                  </a:cubicBezTo>
                  <a:cubicBezTo>
                    <a:pt x="67469" y="1309"/>
                    <a:pt x="67018" y="1083"/>
                    <a:pt x="66592" y="1058"/>
                  </a:cubicBezTo>
                  <a:cubicBezTo>
                    <a:pt x="66518" y="1051"/>
                    <a:pt x="66447" y="1047"/>
                    <a:pt x="66378" y="1047"/>
                  </a:cubicBezTo>
                  <a:cubicBezTo>
                    <a:pt x="65981" y="1047"/>
                    <a:pt x="65670" y="1167"/>
                    <a:pt x="65414" y="1359"/>
                  </a:cubicBezTo>
                  <a:cubicBezTo>
                    <a:pt x="65439" y="1234"/>
                    <a:pt x="65464" y="1108"/>
                    <a:pt x="65489" y="958"/>
                  </a:cubicBezTo>
                  <a:cubicBezTo>
                    <a:pt x="65514" y="858"/>
                    <a:pt x="65439" y="782"/>
                    <a:pt x="65339" y="757"/>
                  </a:cubicBezTo>
                  <a:cubicBezTo>
                    <a:pt x="65322" y="753"/>
                    <a:pt x="65305" y="751"/>
                    <a:pt x="65290" y="751"/>
                  </a:cubicBezTo>
                  <a:cubicBezTo>
                    <a:pt x="65214" y="751"/>
                    <a:pt x="65159" y="800"/>
                    <a:pt x="65138" y="883"/>
                  </a:cubicBezTo>
                  <a:cubicBezTo>
                    <a:pt x="65088" y="1083"/>
                    <a:pt x="65063" y="1284"/>
                    <a:pt x="65013" y="1484"/>
                  </a:cubicBezTo>
                  <a:cubicBezTo>
                    <a:pt x="64938" y="1459"/>
                    <a:pt x="64863" y="1409"/>
                    <a:pt x="64787" y="1359"/>
                  </a:cubicBezTo>
                  <a:cubicBezTo>
                    <a:pt x="64752" y="1341"/>
                    <a:pt x="64716" y="1333"/>
                    <a:pt x="64683" y="1333"/>
                  </a:cubicBezTo>
                  <a:cubicBezTo>
                    <a:pt x="64622" y="1333"/>
                    <a:pt x="64569" y="1360"/>
                    <a:pt x="64537" y="1409"/>
                  </a:cubicBezTo>
                  <a:cubicBezTo>
                    <a:pt x="64487" y="1484"/>
                    <a:pt x="64512" y="1610"/>
                    <a:pt x="64587" y="1660"/>
                  </a:cubicBezTo>
                  <a:cubicBezTo>
                    <a:pt x="64712" y="1735"/>
                    <a:pt x="64812" y="1785"/>
                    <a:pt x="64938" y="1860"/>
                  </a:cubicBezTo>
                  <a:cubicBezTo>
                    <a:pt x="64662" y="2261"/>
                    <a:pt x="64537" y="2687"/>
                    <a:pt x="64462" y="2913"/>
                  </a:cubicBezTo>
                  <a:cubicBezTo>
                    <a:pt x="63760" y="5068"/>
                    <a:pt x="63785" y="7474"/>
                    <a:pt x="64512" y="9730"/>
                  </a:cubicBezTo>
                  <a:cubicBezTo>
                    <a:pt x="64336" y="9780"/>
                    <a:pt x="64161" y="9830"/>
                    <a:pt x="63985" y="9855"/>
                  </a:cubicBezTo>
                  <a:cubicBezTo>
                    <a:pt x="63885" y="9880"/>
                    <a:pt x="63835" y="9980"/>
                    <a:pt x="63835" y="10056"/>
                  </a:cubicBezTo>
                  <a:cubicBezTo>
                    <a:pt x="63860" y="10156"/>
                    <a:pt x="63935" y="10206"/>
                    <a:pt x="64010" y="10206"/>
                  </a:cubicBezTo>
                  <a:lnTo>
                    <a:pt x="64061" y="10206"/>
                  </a:lnTo>
                  <a:cubicBezTo>
                    <a:pt x="64236" y="10181"/>
                    <a:pt x="64437" y="10131"/>
                    <a:pt x="64612" y="10081"/>
                  </a:cubicBezTo>
                  <a:cubicBezTo>
                    <a:pt x="64687" y="10256"/>
                    <a:pt x="64737" y="10407"/>
                    <a:pt x="64812" y="10582"/>
                  </a:cubicBezTo>
                  <a:lnTo>
                    <a:pt x="64211" y="10958"/>
                  </a:lnTo>
                  <a:cubicBezTo>
                    <a:pt x="64111" y="11008"/>
                    <a:pt x="64086" y="11108"/>
                    <a:pt x="64136" y="11184"/>
                  </a:cubicBezTo>
                  <a:cubicBezTo>
                    <a:pt x="64186" y="11259"/>
                    <a:pt x="64236" y="11284"/>
                    <a:pt x="64286" y="11284"/>
                  </a:cubicBezTo>
                  <a:cubicBezTo>
                    <a:pt x="64336" y="11284"/>
                    <a:pt x="64361" y="11259"/>
                    <a:pt x="64386" y="11259"/>
                  </a:cubicBezTo>
                  <a:lnTo>
                    <a:pt x="64938" y="10908"/>
                  </a:lnTo>
                  <a:cubicBezTo>
                    <a:pt x="65138" y="11334"/>
                    <a:pt x="65339" y="11760"/>
                    <a:pt x="65564" y="12186"/>
                  </a:cubicBezTo>
                  <a:cubicBezTo>
                    <a:pt x="66166" y="13214"/>
                    <a:pt x="66893" y="14141"/>
                    <a:pt x="67695" y="14918"/>
                  </a:cubicBezTo>
                  <a:cubicBezTo>
                    <a:pt x="67168" y="15394"/>
                    <a:pt x="66592" y="15795"/>
                    <a:pt x="65965" y="16146"/>
                  </a:cubicBezTo>
                  <a:lnTo>
                    <a:pt x="65665" y="15945"/>
                  </a:lnTo>
                  <a:cubicBezTo>
                    <a:pt x="65665" y="15895"/>
                    <a:pt x="65640" y="15870"/>
                    <a:pt x="65614" y="15845"/>
                  </a:cubicBezTo>
                  <a:cubicBezTo>
                    <a:pt x="65577" y="15789"/>
                    <a:pt x="65525" y="15761"/>
                    <a:pt x="65459" y="15761"/>
                  </a:cubicBezTo>
                  <a:cubicBezTo>
                    <a:pt x="65437" y="15761"/>
                    <a:pt x="65414" y="15764"/>
                    <a:pt x="65389" y="15770"/>
                  </a:cubicBezTo>
                  <a:cubicBezTo>
                    <a:pt x="65339" y="15795"/>
                    <a:pt x="65264" y="15870"/>
                    <a:pt x="65264" y="15945"/>
                  </a:cubicBezTo>
                  <a:cubicBezTo>
                    <a:pt x="65239" y="15996"/>
                    <a:pt x="65264" y="16121"/>
                    <a:pt x="65389" y="16196"/>
                  </a:cubicBezTo>
                  <a:lnTo>
                    <a:pt x="65614" y="16321"/>
                  </a:lnTo>
                  <a:cubicBezTo>
                    <a:pt x="64230" y="17002"/>
                    <a:pt x="62670" y="17358"/>
                    <a:pt x="61112" y="17358"/>
                  </a:cubicBezTo>
                  <a:cubicBezTo>
                    <a:pt x="59398" y="17358"/>
                    <a:pt x="57686" y="16927"/>
                    <a:pt x="56216" y="16021"/>
                  </a:cubicBezTo>
                  <a:cubicBezTo>
                    <a:pt x="56091" y="15970"/>
                    <a:pt x="55990" y="15895"/>
                    <a:pt x="55890" y="15820"/>
                  </a:cubicBezTo>
                  <a:cubicBezTo>
                    <a:pt x="56742" y="15018"/>
                    <a:pt x="57494" y="14091"/>
                    <a:pt x="58146" y="13063"/>
                  </a:cubicBezTo>
                  <a:cubicBezTo>
                    <a:pt x="58447" y="12587"/>
                    <a:pt x="58697" y="12086"/>
                    <a:pt x="58923" y="11610"/>
                  </a:cubicBezTo>
                  <a:lnTo>
                    <a:pt x="58998" y="11760"/>
                  </a:lnTo>
                  <a:cubicBezTo>
                    <a:pt x="59023" y="11835"/>
                    <a:pt x="59098" y="11860"/>
                    <a:pt x="59173" y="11860"/>
                  </a:cubicBezTo>
                  <a:lnTo>
                    <a:pt x="59249" y="11860"/>
                  </a:lnTo>
                  <a:cubicBezTo>
                    <a:pt x="59324" y="11810"/>
                    <a:pt x="59374" y="11710"/>
                    <a:pt x="59324" y="11610"/>
                  </a:cubicBezTo>
                  <a:lnTo>
                    <a:pt x="59123" y="11209"/>
                  </a:lnTo>
                  <a:lnTo>
                    <a:pt x="60000" y="11083"/>
                  </a:lnTo>
                  <a:cubicBezTo>
                    <a:pt x="60101" y="11083"/>
                    <a:pt x="60151" y="10983"/>
                    <a:pt x="60151" y="10883"/>
                  </a:cubicBezTo>
                  <a:cubicBezTo>
                    <a:pt x="60129" y="10796"/>
                    <a:pt x="60051" y="10728"/>
                    <a:pt x="59981" y="10728"/>
                  </a:cubicBezTo>
                  <a:cubicBezTo>
                    <a:pt x="59971" y="10728"/>
                    <a:pt x="59960" y="10729"/>
                    <a:pt x="59950" y="10732"/>
                  </a:cubicBezTo>
                  <a:lnTo>
                    <a:pt x="59223" y="10833"/>
                  </a:lnTo>
                  <a:cubicBezTo>
                    <a:pt x="60076" y="8552"/>
                    <a:pt x="60151" y="6171"/>
                    <a:pt x="59474" y="3990"/>
                  </a:cubicBezTo>
                  <a:lnTo>
                    <a:pt x="59474" y="3990"/>
                  </a:lnTo>
                  <a:lnTo>
                    <a:pt x="60151" y="4341"/>
                  </a:lnTo>
                  <a:cubicBezTo>
                    <a:pt x="60176" y="4366"/>
                    <a:pt x="60201" y="4366"/>
                    <a:pt x="60226" y="4366"/>
                  </a:cubicBezTo>
                  <a:cubicBezTo>
                    <a:pt x="60301" y="4366"/>
                    <a:pt x="60351" y="4341"/>
                    <a:pt x="60401" y="4266"/>
                  </a:cubicBezTo>
                  <a:cubicBezTo>
                    <a:pt x="60426" y="4191"/>
                    <a:pt x="60401" y="4091"/>
                    <a:pt x="60326" y="4041"/>
                  </a:cubicBezTo>
                  <a:lnTo>
                    <a:pt x="59524" y="3640"/>
                  </a:lnTo>
                  <a:lnTo>
                    <a:pt x="59975" y="3138"/>
                  </a:lnTo>
                  <a:cubicBezTo>
                    <a:pt x="60051" y="3063"/>
                    <a:pt x="60051" y="2938"/>
                    <a:pt x="59975" y="2888"/>
                  </a:cubicBezTo>
                  <a:cubicBezTo>
                    <a:pt x="59938" y="2850"/>
                    <a:pt x="59888" y="2831"/>
                    <a:pt x="59841" y="2831"/>
                  </a:cubicBezTo>
                  <a:cubicBezTo>
                    <a:pt x="59794" y="2831"/>
                    <a:pt x="59750" y="2850"/>
                    <a:pt x="59725" y="2888"/>
                  </a:cubicBezTo>
                  <a:lnTo>
                    <a:pt x="59249" y="3414"/>
                  </a:lnTo>
                  <a:cubicBezTo>
                    <a:pt x="59123" y="3088"/>
                    <a:pt x="58973" y="2762"/>
                    <a:pt x="58822" y="2462"/>
                  </a:cubicBezTo>
                  <a:cubicBezTo>
                    <a:pt x="58472" y="1810"/>
                    <a:pt x="57970" y="1259"/>
                    <a:pt x="57394" y="908"/>
                  </a:cubicBezTo>
                  <a:cubicBezTo>
                    <a:pt x="57569" y="858"/>
                    <a:pt x="57745" y="833"/>
                    <a:pt x="57895" y="833"/>
                  </a:cubicBezTo>
                  <a:cubicBezTo>
                    <a:pt x="57995" y="808"/>
                    <a:pt x="58071" y="732"/>
                    <a:pt x="58071" y="632"/>
                  </a:cubicBezTo>
                  <a:cubicBezTo>
                    <a:pt x="58071" y="532"/>
                    <a:pt x="57970" y="457"/>
                    <a:pt x="57870" y="457"/>
                  </a:cubicBezTo>
                  <a:cubicBezTo>
                    <a:pt x="57569" y="482"/>
                    <a:pt x="57269" y="557"/>
                    <a:pt x="56968" y="632"/>
                  </a:cubicBezTo>
                  <a:cubicBezTo>
                    <a:pt x="56968" y="482"/>
                    <a:pt x="56943" y="356"/>
                    <a:pt x="56918" y="206"/>
                  </a:cubicBezTo>
                  <a:cubicBezTo>
                    <a:pt x="56868" y="31"/>
                    <a:pt x="56742" y="5"/>
                    <a:pt x="56692" y="5"/>
                  </a:cubicBezTo>
                  <a:cubicBezTo>
                    <a:pt x="56682" y="2"/>
                    <a:pt x="56672" y="1"/>
                    <a:pt x="56662" y="1"/>
                  </a:cubicBezTo>
                  <a:close/>
                </a:path>
              </a:pathLst>
            </a:custGeom>
            <a:solidFill>
              <a:srgbClr val="CF8000">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8"/>
            <p:cNvSpPr/>
            <p:nvPr/>
          </p:nvSpPr>
          <p:spPr>
            <a:xfrm>
              <a:off x="5540250" y="2511925"/>
              <a:ext cx="623475" cy="622850"/>
            </a:xfrm>
            <a:custGeom>
              <a:avLst/>
              <a:gdLst/>
              <a:ahLst/>
              <a:cxnLst/>
              <a:rect l="l" t="t" r="r" b="b"/>
              <a:pathLst>
                <a:path w="24939" h="24914" extrusionOk="0">
                  <a:moveTo>
                    <a:pt x="24938" y="1"/>
                  </a:moveTo>
                  <a:lnTo>
                    <a:pt x="1" y="24913"/>
                  </a:lnTo>
                  <a:lnTo>
                    <a:pt x="1054" y="24913"/>
                  </a:lnTo>
                  <a:lnTo>
                    <a:pt x="24938" y="1028"/>
                  </a:lnTo>
                  <a:lnTo>
                    <a:pt x="24938" y="1"/>
                  </a:lnTo>
                  <a:close/>
                </a:path>
              </a:pathLst>
            </a:custGeom>
            <a:solidFill>
              <a:srgbClr val="CF8000">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8"/>
            <p:cNvSpPr/>
            <p:nvPr/>
          </p:nvSpPr>
          <p:spPr>
            <a:xfrm>
              <a:off x="1457525" y="2788875"/>
              <a:ext cx="345900" cy="345900"/>
            </a:xfrm>
            <a:custGeom>
              <a:avLst/>
              <a:gdLst/>
              <a:ahLst/>
              <a:cxnLst/>
              <a:rect l="l" t="t" r="r" b="b"/>
              <a:pathLst>
                <a:path w="13836" h="13836" extrusionOk="0">
                  <a:moveTo>
                    <a:pt x="1" y="1"/>
                  </a:moveTo>
                  <a:lnTo>
                    <a:pt x="1" y="1028"/>
                  </a:lnTo>
                  <a:lnTo>
                    <a:pt x="12808" y="13835"/>
                  </a:lnTo>
                  <a:lnTo>
                    <a:pt x="13835" y="13835"/>
                  </a:lnTo>
                  <a:lnTo>
                    <a:pt x="1" y="1"/>
                  </a:lnTo>
                  <a:close/>
                </a:path>
              </a:pathLst>
            </a:custGeom>
            <a:solidFill>
              <a:srgbClr val="CF8000">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214;p18"/>
          <p:cNvGrpSpPr/>
          <p:nvPr/>
        </p:nvGrpSpPr>
        <p:grpSpPr>
          <a:xfrm>
            <a:off x="-159698" y="4918152"/>
            <a:ext cx="9361434" cy="225347"/>
            <a:chOff x="12815" y="3318077"/>
            <a:chExt cx="9361434" cy="225347"/>
          </a:xfrm>
        </p:grpSpPr>
        <p:sp>
          <p:nvSpPr>
            <p:cNvPr id="1215" name="Google Shape;1215;p18"/>
            <p:cNvSpPr/>
            <p:nvPr/>
          </p:nvSpPr>
          <p:spPr>
            <a:xfrm>
              <a:off x="12815" y="3383976"/>
              <a:ext cx="1043787" cy="68104"/>
            </a:xfrm>
            <a:custGeom>
              <a:avLst/>
              <a:gdLst/>
              <a:ahLst/>
              <a:cxnLst/>
              <a:rect l="l" t="t" r="r" b="b"/>
              <a:pathLst>
                <a:path w="12307" h="803" extrusionOk="0">
                  <a:moveTo>
                    <a:pt x="12307" y="0"/>
                  </a:moveTo>
                  <a:lnTo>
                    <a:pt x="1" y="577"/>
                  </a:lnTo>
                  <a:lnTo>
                    <a:pt x="1" y="802"/>
                  </a:lnTo>
                  <a:lnTo>
                    <a:pt x="12307" y="226"/>
                  </a:lnTo>
                  <a:lnTo>
                    <a:pt x="123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8"/>
            <p:cNvSpPr/>
            <p:nvPr/>
          </p:nvSpPr>
          <p:spPr>
            <a:xfrm>
              <a:off x="427378" y="3362688"/>
              <a:ext cx="174375" cy="112716"/>
            </a:xfrm>
            <a:custGeom>
              <a:avLst/>
              <a:gdLst/>
              <a:ahLst/>
              <a:cxnLst/>
              <a:rect l="l" t="t" r="r" b="b"/>
              <a:pathLst>
                <a:path w="2056" h="1329" extrusionOk="0">
                  <a:moveTo>
                    <a:pt x="1755" y="1"/>
                  </a:moveTo>
                  <a:lnTo>
                    <a:pt x="1529" y="402"/>
                  </a:lnTo>
                  <a:lnTo>
                    <a:pt x="1504" y="352"/>
                  </a:lnTo>
                  <a:cubicBezTo>
                    <a:pt x="1479" y="326"/>
                    <a:pt x="1429" y="301"/>
                    <a:pt x="1354" y="301"/>
                  </a:cubicBezTo>
                  <a:lnTo>
                    <a:pt x="326" y="352"/>
                  </a:lnTo>
                  <a:lnTo>
                    <a:pt x="100" y="76"/>
                  </a:lnTo>
                  <a:lnTo>
                    <a:pt x="0" y="76"/>
                  </a:lnTo>
                  <a:lnTo>
                    <a:pt x="426" y="753"/>
                  </a:lnTo>
                  <a:lnTo>
                    <a:pt x="125" y="1329"/>
                  </a:lnTo>
                  <a:lnTo>
                    <a:pt x="226" y="1329"/>
                  </a:lnTo>
                  <a:lnTo>
                    <a:pt x="501" y="903"/>
                  </a:lnTo>
                  <a:lnTo>
                    <a:pt x="552" y="978"/>
                  </a:lnTo>
                  <a:cubicBezTo>
                    <a:pt x="577" y="1003"/>
                    <a:pt x="627" y="1028"/>
                    <a:pt x="702" y="1028"/>
                  </a:cubicBezTo>
                  <a:lnTo>
                    <a:pt x="1730" y="978"/>
                  </a:lnTo>
                  <a:lnTo>
                    <a:pt x="1980" y="1254"/>
                  </a:lnTo>
                  <a:lnTo>
                    <a:pt x="2055" y="1254"/>
                  </a:lnTo>
                  <a:lnTo>
                    <a:pt x="1629" y="552"/>
                  </a:lnTo>
                  <a:lnTo>
                    <a:pt x="18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8"/>
            <p:cNvSpPr/>
            <p:nvPr/>
          </p:nvSpPr>
          <p:spPr>
            <a:xfrm>
              <a:off x="1056517" y="3358872"/>
              <a:ext cx="1043787" cy="44272"/>
            </a:xfrm>
            <a:custGeom>
              <a:avLst/>
              <a:gdLst/>
              <a:ahLst/>
              <a:cxnLst/>
              <a:rect l="l" t="t" r="r" b="b"/>
              <a:pathLst>
                <a:path w="12307" h="522" extrusionOk="0">
                  <a:moveTo>
                    <a:pt x="10098" y="1"/>
                  </a:moveTo>
                  <a:cubicBezTo>
                    <a:pt x="6724" y="1"/>
                    <a:pt x="3354" y="132"/>
                    <a:pt x="1" y="296"/>
                  </a:cubicBezTo>
                  <a:lnTo>
                    <a:pt x="1" y="522"/>
                  </a:lnTo>
                  <a:cubicBezTo>
                    <a:pt x="3280" y="382"/>
                    <a:pt x="6543" y="242"/>
                    <a:pt x="9815" y="242"/>
                  </a:cubicBezTo>
                  <a:cubicBezTo>
                    <a:pt x="10645" y="242"/>
                    <a:pt x="11475" y="251"/>
                    <a:pt x="12307" y="271"/>
                  </a:cubicBezTo>
                  <a:lnTo>
                    <a:pt x="12307" y="21"/>
                  </a:lnTo>
                  <a:cubicBezTo>
                    <a:pt x="11570" y="7"/>
                    <a:pt x="10834" y="1"/>
                    <a:pt x="100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8"/>
            <p:cNvSpPr/>
            <p:nvPr/>
          </p:nvSpPr>
          <p:spPr>
            <a:xfrm>
              <a:off x="1471081" y="3318077"/>
              <a:ext cx="172254" cy="112716"/>
            </a:xfrm>
            <a:custGeom>
              <a:avLst/>
              <a:gdLst/>
              <a:ahLst/>
              <a:cxnLst/>
              <a:rect l="l" t="t" r="r" b="b"/>
              <a:pathLst>
                <a:path w="2031" h="1329" extrusionOk="0">
                  <a:moveTo>
                    <a:pt x="1779" y="0"/>
                  </a:moveTo>
                  <a:lnTo>
                    <a:pt x="1529" y="401"/>
                  </a:lnTo>
                  <a:lnTo>
                    <a:pt x="1504" y="351"/>
                  </a:lnTo>
                  <a:cubicBezTo>
                    <a:pt x="1479" y="326"/>
                    <a:pt x="1429" y="301"/>
                    <a:pt x="1353" y="301"/>
                  </a:cubicBezTo>
                  <a:lnTo>
                    <a:pt x="326" y="326"/>
                  </a:lnTo>
                  <a:lnTo>
                    <a:pt x="125" y="50"/>
                  </a:lnTo>
                  <a:lnTo>
                    <a:pt x="0" y="50"/>
                  </a:lnTo>
                  <a:lnTo>
                    <a:pt x="401" y="752"/>
                  </a:lnTo>
                  <a:lnTo>
                    <a:pt x="125" y="1329"/>
                  </a:lnTo>
                  <a:lnTo>
                    <a:pt x="226" y="1304"/>
                  </a:lnTo>
                  <a:lnTo>
                    <a:pt x="501" y="878"/>
                  </a:lnTo>
                  <a:lnTo>
                    <a:pt x="551" y="953"/>
                  </a:lnTo>
                  <a:cubicBezTo>
                    <a:pt x="576" y="1003"/>
                    <a:pt x="627" y="1028"/>
                    <a:pt x="677" y="1028"/>
                  </a:cubicBezTo>
                  <a:lnTo>
                    <a:pt x="1729" y="1003"/>
                  </a:lnTo>
                  <a:lnTo>
                    <a:pt x="1955" y="1253"/>
                  </a:lnTo>
                  <a:lnTo>
                    <a:pt x="2030" y="1253"/>
                  </a:lnTo>
                  <a:lnTo>
                    <a:pt x="1629" y="552"/>
                  </a:lnTo>
                  <a:lnTo>
                    <a:pt x="1880" y="25"/>
                  </a:lnTo>
                  <a:lnTo>
                    <a:pt x="17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8"/>
            <p:cNvSpPr/>
            <p:nvPr/>
          </p:nvSpPr>
          <p:spPr>
            <a:xfrm>
              <a:off x="2100220" y="3360568"/>
              <a:ext cx="1039547" cy="119162"/>
            </a:xfrm>
            <a:custGeom>
              <a:avLst/>
              <a:gdLst/>
              <a:ahLst/>
              <a:cxnLst/>
              <a:rect l="l" t="t" r="r" b="b"/>
              <a:pathLst>
                <a:path w="12257" h="1405" extrusionOk="0">
                  <a:moveTo>
                    <a:pt x="1" y="1"/>
                  </a:moveTo>
                  <a:lnTo>
                    <a:pt x="1" y="251"/>
                  </a:lnTo>
                  <a:cubicBezTo>
                    <a:pt x="2056" y="276"/>
                    <a:pt x="4086" y="402"/>
                    <a:pt x="6141" y="602"/>
                  </a:cubicBezTo>
                  <a:cubicBezTo>
                    <a:pt x="6642" y="652"/>
                    <a:pt x="7144" y="702"/>
                    <a:pt x="7670" y="778"/>
                  </a:cubicBezTo>
                  <a:lnTo>
                    <a:pt x="8422" y="853"/>
                  </a:lnTo>
                  <a:lnTo>
                    <a:pt x="9199" y="978"/>
                  </a:lnTo>
                  <a:cubicBezTo>
                    <a:pt x="10201" y="1103"/>
                    <a:pt x="11229" y="1279"/>
                    <a:pt x="12231" y="1404"/>
                  </a:cubicBezTo>
                  <a:lnTo>
                    <a:pt x="12256" y="1179"/>
                  </a:lnTo>
                  <a:cubicBezTo>
                    <a:pt x="11254" y="1028"/>
                    <a:pt x="10226" y="878"/>
                    <a:pt x="9224" y="727"/>
                  </a:cubicBezTo>
                  <a:lnTo>
                    <a:pt x="8447" y="627"/>
                  </a:lnTo>
                  <a:lnTo>
                    <a:pt x="7695" y="527"/>
                  </a:lnTo>
                  <a:cubicBezTo>
                    <a:pt x="7194" y="477"/>
                    <a:pt x="6667" y="427"/>
                    <a:pt x="6166" y="351"/>
                  </a:cubicBezTo>
                  <a:cubicBezTo>
                    <a:pt x="4111" y="151"/>
                    <a:pt x="2056" y="5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8"/>
            <p:cNvSpPr/>
            <p:nvPr/>
          </p:nvSpPr>
          <p:spPr>
            <a:xfrm>
              <a:off x="2518939" y="3339280"/>
              <a:ext cx="161653" cy="121282"/>
            </a:xfrm>
            <a:custGeom>
              <a:avLst/>
              <a:gdLst/>
              <a:ahLst/>
              <a:cxnLst/>
              <a:rect l="l" t="t" r="r" b="b"/>
              <a:pathLst>
                <a:path w="1906" h="1430" extrusionOk="0">
                  <a:moveTo>
                    <a:pt x="26" y="1"/>
                  </a:moveTo>
                  <a:lnTo>
                    <a:pt x="352" y="728"/>
                  </a:lnTo>
                  <a:lnTo>
                    <a:pt x="1" y="1254"/>
                  </a:lnTo>
                  <a:lnTo>
                    <a:pt x="101" y="1254"/>
                  </a:lnTo>
                  <a:lnTo>
                    <a:pt x="427" y="878"/>
                  </a:lnTo>
                  <a:lnTo>
                    <a:pt x="452" y="953"/>
                  </a:lnTo>
                  <a:cubicBezTo>
                    <a:pt x="477" y="1003"/>
                    <a:pt x="527" y="1029"/>
                    <a:pt x="602" y="1029"/>
                  </a:cubicBezTo>
                  <a:cubicBezTo>
                    <a:pt x="928" y="1054"/>
                    <a:pt x="1279" y="1104"/>
                    <a:pt x="1630" y="1129"/>
                  </a:cubicBezTo>
                  <a:lnTo>
                    <a:pt x="1831" y="1430"/>
                  </a:lnTo>
                  <a:lnTo>
                    <a:pt x="1906" y="1430"/>
                  </a:lnTo>
                  <a:lnTo>
                    <a:pt x="1580" y="678"/>
                  </a:lnTo>
                  <a:lnTo>
                    <a:pt x="1906" y="176"/>
                  </a:lnTo>
                  <a:lnTo>
                    <a:pt x="1805" y="151"/>
                  </a:lnTo>
                  <a:lnTo>
                    <a:pt x="1505" y="527"/>
                  </a:lnTo>
                  <a:lnTo>
                    <a:pt x="1480" y="477"/>
                  </a:lnTo>
                  <a:cubicBezTo>
                    <a:pt x="1480" y="427"/>
                    <a:pt x="1404" y="402"/>
                    <a:pt x="1354" y="402"/>
                  </a:cubicBezTo>
                  <a:cubicBezTo>
                    <a:pt x="1003" y="352"/>
                    <a:pt x="653" y="327"/>
                    <a:pt x="327" y="302"/>
                  </a:cubicBezTo>
                  <a:lnTo>
                    <a:pt x="1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8"/>
            <p:cNvSpPr/>
            <p:nvPr/>
          </p:nvSpPr>
          <p:spPr>
            <a:xfrm>
              <a:off x="3137562" y="3390337"/>
              <a:ext cx="1039462" cy="113479"/>
            </a:xfrm>
            <a:custGeom>
              <a:avLst/>
              <a:gdLst/>
              <a:ahLst/>
              <a:cxnLst/>
              <a:rect l="l" t="t" r="r" b="b"/>
              <a:pathLst>
                <a:path w="12256" h="1338" extrusionOk="0">
                  <a:moveTo>
                    <a:pt x="12231" y="0"/>
                  </a:moveTo>
                  <a:cubicBezTo>
                    <a:pt x="10176" y="126"/>
                    <a:pt x="8171" y="677"/>
                    <a:pt x="6141" y="928"/>
                  </a:cubicBezTo>
                  <a:cubicBezTo>
                    <a:pt x="5342" y="1046"/>
                    <a:pt x="4539" y="1095"/>
                    <a:pt x="3735" y="1095"/>
                  </a:cubicBezTo>
                  <a:cubicBezTo>
                    <a:pt x="2497" y="1095"/>
                    <a:pt x="1256" y="980"/>
                    <a:pt x="25" y="828"/>
                  </a:cubicBezTo>
                  <a:lnTo>
                    <a:pt x="0" y="1053"/>
                  </a:lnTo>
                  <a:cubicBezTo>
                    <a:pt x="1028" y="1178"/>
                    <a:pt x="2055" y="1304"/>
                    <a:pt x="3083" y="1329"/>
                  </a:cubicBezTo>
                  <a:cubicBezTo>
                    <a:pt x="3304" y="1334"/>
                    <a:pt x="3527" y="1337"/>
                    <a:pt x="3749" y="1337"/>
                  </a:cubicBezTo>
                  <a:cubicBezTo>
                    <a:pt x="4561" y="1337"/>
                    <a:pt x="5379" y="1296"/>
                    <a:pt x="6166" y="1178"/>
                  </a:cubicBezTo>
                  <a:cubicBezTo>
                    <a:pt x="8221" y="903"/>
                    <a:pt x="10201" y="376"/>
                    <a:pt x="12256" y="251"/>
                  </a:cubicBezTo>
                  <a:lnTo>
                    <a:pt x="122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8"/>
            <p:cNvSpPr/>
            <p:nvPr/>
          </p:nvSpPr>
          <p:spPr>
            <a:xfrm>
              <a:off x="3552040" y="3420107"/>
              <a:ext cx="180735" cy="123317"/>
            </a:xfrm>
            <a:custGeom>
              <a:avLst/>
              <a:gdLst/>
              <a:ahLst/>
              <a:cxnLst/>
              <a:rect l="l" t="t" r="r" b="b"/>
              <a:pathLst>
                <a:path w="2131" h="1454" extrusionOk="0">
                  <a:moveTo>
                    <a:pt x="1705" y="0"/>
                  </a:moveTo>
                  <a:lnTo>
                    <a:pt x="1504" y="426"/>
                  </a:lnTo>
                  <a:lnTo>
                    <a:pt x="1479" y="376"/>
                  </a:lnTo>
                  <a:cubicBezTo>
                    <a:pt x="1461" y="359"/>
                    <a:pt x="1419" y="341"/>
                    <a:pt x="1377" y="341"/>
                  </a:cubicBezTo>
                  <a:cubicBezTo>
                    <a:pt x="1360" y="341"/>
                    <a:pt x="1344" y="344"/>
                    <a:pt x="1329" y="351"/>
                  </a:cubicBezTo>
                  <a:cubicBezTo>
                    <a:pt x="1003" y="376"/>
                    <a:pt x="652" y="426"/>
                    <a:pt x="326" y="451"/>
                  </a:cubicBezTo>
                  <a:lnTo>
                    <a:pt x="101" y="201"/>
                  </a:lnTo>
                  <a:lnTo>
                    <a:pt x="0" y="201"/>
                  </a:lnTo>
                  <a:cubicBezTo>
                    <a:pt x="126" y="426"/>
                    <a:pt x="276" y="652"/>
                    <a:pt x="427" y="878"/>
                  </a:cubicBezTo>
                  <a:cubicBezTo>
                    <a:pt x="351" y="1053"/>
                    <a:pt x="251" y="1253"/>
                    <a:pt x="151" y="1454"/>
                  </a:cubicBezTo>
                  <a:lnTo>
                    <a:pt x="276" y="1454"/>
                  </a:lnTo>
                  <a:cubicBezTo>
                    <a:pt x="351" y="1304"/>
                    <a:pt x="452" y="1153"/>
                    <a:pt x="527" y="1003"/>
                  </a:cubicBezTo>
                  <a:lnTo>
                    <a:pt x="577" y="1078"/>
                  </a:lnTo>
                  <a:cubicBezTo>
                    <a:pt x="602" y="1103"/>
                    <a:pt x="652" y="1128"/>
                    <a:pt x="727" y="1128"/>
                  </a:cubicBezTo>
                  <a:cubicBezTo>
                    <a:pt x="1078" y="1103"/>
                    <a:pt x="1429" y="1053"/>
                    <a:pt x="1755" y="1003"/>
                  </a:cubicBezTo>
                  <a:lnTo>
                    <a:pt x="2056" y="1228"/>
                  </a:lnTo>
                  <a:lnTo>
                    <a:pt x="2131" y="1203"/>
                  </a:lnTo>
                  <a:cubicBezTo>
                    <a:pt x="1955" y="1003"/>
                    <a:pt x="1780" y="777"/>
                    <a:pt x="1605" y="577"/>
                  </a:cubicBezTo>
                  <a:lnTo>
                    <a:pt x="18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8"/>
            <p:cNvSpPr/>
            <p:nvPr/>
          </p:nvSpPr>
          <p:spPr>
            <a:xfrm>
              <a:off x="4174819" y="3387114"/>
              <a:ext cx="1041667" cy="90495"/>
            </a:xfrm>
            <a:custGeom>
              <a:avLst/>
              <a:gdLst/>
              <a:ahLst/>
              <a:cxnLst/>
              <a:rect l="l" t="t" r="r" b="b"/>
              <a:pathLst>
                <a:path w="12282" h="1067" extrusionOk="0">
                  <a:moveTo>
                    <a:pt x="1542" y="1"/>
                  </a:moveTo>
                  <a:cubicBezTo>
                    <a:pt x="1028" y="1"/>
                    <a:pt x="515" y="13"/>
                    <a:pt x="1" y="38"/>
                  </a:cubicBezTo>
                  <a:lnTo>
                    <a:pt x="26" y="289"/>
                  </a:lnTo>
                  <a:cubicBezTo>
                    <a:pt x="578" y="248"/>
                    <a:pt x="1137" y="229"/>
                    <a:pt x="1700" y="229"/>
                  </a:cubicBezTo>
                  <a:cubicBezTo>
                    <a:pt x="2160" y="229"/>
                    <a:pt x="2622" y="241"/>
                    <a:pt x="3084" y="264"/>
                  </a:cubicBezTo>
                  <a:cubicBezTo>
                    <a:pt x="4111" y="314"/>
                    <a:pt x="5114" y="414"/>
                    <a:pt x="6141" y="515"/>
                  </a:cubicBezTo>
                  <a:cubicBezTo>
                    <a:pt x="8196" y="715"/>
                    <a:pt x="10227" y="991"/>
                    <a:pt x="12282" y="1066"/>
                  </a:cubicBezTo>
                  <a:lnTo>
                    <a:pt x="12282" y="840"/>
                  </a:lnTo>
                  <a:cubicBezTo>
                    <a:pt x="10252" y="740"/>
                    <a:pt x="8221" y="490"/>
                    <a:pt x="6166" y="289"/>
                  </a:cubicBezTo>
                  <a:cubicBezTo>
                    <a:pt x="5139" y="164"/>
                    <a:pt x="4111" y="89"/>
                    <a:pt x="3084" y="38"/>
                  </a:cubicBezTo>
                  <a:cubicBezTo>
                    <a:pt x="2570" y="13"/>
                    <a:pt x="2056" y="1"/>
                    <a:pt x="1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8"/>
            <p:cNvSpPr/>
            <p:nvPr/>
          </p:nvSpPr>
          <p:spPr>
            <a:xfrm>
              <a:off x="4593623" y="3358448"/>
              <a:ext cx="161653" cy="123402"/>
            </a:xfrm>
            <a:custGeom>
              <a:avLst/>
              <a:gdLst/>
              <a:ahLst/>
              <a:cxnLst/>
              <a:rect l="l" t="t" r="r" b="b"/>
              <a:pathLst>
                <a:path w="1906" h="1455" extrusionOk="0">
                  <a:moveTo>
                    <a:pt x="25" y="1"/>
                  </a:moveTo>
                  <a:lnTo>
                    <a:pt x="376" y="727"/>
                  </a:lnTo>
                  <a:lnTo>
                    <a:pt x="0" y="1254"/>
                  </a:lnTo>
                  <a:lnTo>
                    <a:pt x="101" y="1254"/>
                  </a:lnTo>
                  <a:lnTo>
                    <a:pt x="426" y="878"/>
                  </a:lnTo>
                  <a:lnTo>
                    <a:pt x="476" y="953"/>
                  </a:lnTo>
                  <a:cubicBezTo>
                    <a:pt x="476" y="1003"/>
                    <a:pt x="527" y="1028"/>
                    <a:pt x="602" y="1028"/>
                  </a:cubicBezTo>
                  <a:cubicBezTo>
                    <a:pt x="953" y="1053"/>
                    <a:pt x="1278" y="1103"/>
                    <a:pt x="1629" y="1128"/>
                  </a:cubicBezTo>
                  <a:lnTo>
                    <a:pt x="1830" y="1429"/>
                  </a:lnTo>
                  <a:lnTo>
                    <a:pt x="1905" y="1454"/>
                  </a:lnTo>
                  <a:lnTo>
                    <a:pt x="1905" y="1454"/>
                  </a:lnTo>
                  <a:lnTo>
                    <a:pt x="1579" y="677"/>
                  </a:lnTo>
                  <a:lnTo>
                    <a:pt x="1905" y="176"/>
                  </a:lnTo>
                  <a:lnTo>
                    <a:pt x="1805" y="176"/>
                  </a:lnTo>
                  <a:lnTo>
                    <a:pt x="1504" y="527"/>
                  </a:lnTo>
                  <a:lnTo>
                    <a:pt x="1504" y="477"/>
                  </a:lnTo>
                  <a:cubicBezTo>
                    <a:pt x="1479" y="427"/>
                    <a:pt x="1429" y="402"/>
                    <a:pt x="1354" y="402"/>
                  </a:cubicBezTo>
                  <a:lnTo>
                    <a:pt x="326" y="301"/>
                  </a:lnTo>
                  <a:lnTo>
                    <a:pt x="1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8"/>
            <p:cNvSpPr/>
            <p:nvPr/>
          </p:nvSpPr>
          <p:spPr>
            <a:xfrm>
              <a:off x="5216401" y="3403059"/>
              <a:ext cx="1043787" cy="76755"/>
            </a:xfrm>
            <a:custGeom>
              <a:avLst/>
              <a:gdLst/>
              <a:ahLst/>
              <a:cxnLst/>
              <a:rect l="l" t="t" r="r" b="b"/>
              <a:pathLst>
                <a:path w="12307" h="905" extrusionOk="0">
                  <a:moveTo>
                    <a:pt x="9199" y="1"/>
                  </a:moveTo>
                  <a:cubicBezTo>
                    <a:pt x="8697" y="26"/>
                    <a:pt x="8171" y="51"/>
                    <a:pt x="7670" y="101"/>
                  </a:cubicBezTo>
                  <a:cubicBezTo>
                    <a:pt x="7144" y="126"/>
                    <a:pt x="6642" y="201"/>
                    <a:pt x="6141" y="251"/>
                  </a:cubicBezTo>
                  <a:cubicBezTo>
                    <a:pt x="5113" y="377"/>
                    <a:pt x="4086" y="527"/>
                    <a:pt x="3083" y="602"/>
                  </a:cubicBezTo>
                  <a:cubicBezTo>
                    <a:pt x="2420" y="651"/>
                    <a:pt x="1756" y="679"/>
                    <a:pt x="1093" y="679"/>
                  </a:cubicBezTo>
                  <a:cubicBezTo>
                    <a:pt x="729" y="679"/>
                    <a:pt x="365" y="670"/>
                    <a:pt x="1" y="652"/>
                  </a:cubicBezTo>
                  <a:lnTo>
                    <a:pt x="1" y="878"/>
                  </a:lnTo>
                  <a:cubicBezTo>
                    <a:pt x="365" y="896"/>
                    <a:pt x="729" y="904"/>
                    <a:pt x="1093" y="904"/>
                  </a:cubicBezTo>
                  <a:cubicBezTo>
                    <a:pt x="1756" y="904"/>
                    <a:pt x="2420" y="876"/>
                    <a:pt x="3083" y="828"/>
                  </a:cubicBezTo>
                  <a:cubicBezTo>
                    <a:pt x="4111" y="753"/>
                    <a:pt x="5139" y="602"/>
                    <a:pt x="6166" y="502"/>
                  </a:cubicBezTo>
                  <a:cubicBezTo>
                    <a:pt x="6667" y="427"/>
                    <a:pt x="7169" y="377"/>
                    <a:pt x="7695" y="327"/>
                  </a:cubicBezTo>
                  <a:cubicBezTo>
                    <a:pt x="8196" y="277"/>
                    <a:pt x="8697" y="251"/>
                    <a:pt x="9224" y="251"/>
                  </a:cubicBezTo>
                  <a:cubicBezTo>
                    <a:pt x="9408" y="247"/>
                    <a:pt x="9593" y="245"/>
                    <a:pt x="9778" y="245"/>
                  </a:cubicBezTo>
                  <a:cubicBezTo>
                    <a:pt x="10603" y="245"/>
                    <a:pt x="11442" y="286"/>
                    <a:pt x="12281" y="327"/>
                  </a:cubicBezTo>
                  <a:lnTo>
                    <a:pt x="12306" y="101"/>
                  </a:lnTo>
                  <a:cubicBezTo>
                    <a:pt x="11279" y="26"/>
                    <a:pt x="10251" y="1"/>
                    <a:pt x="91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8"/>
            <p:cNvSpPr/>
            <p:nvPr/>
          </p:nvSpPr>
          <p:spPr>
            <a:xfrm>
              <a:off x="5626639" y="3375495"/>
              <a:ext cx="180820" cy="125438"/>
            </a:xfrm>
            <a:custGeom>
              <a:avLst/>
              <a:gdLst/>
              <a:ahLst/>
              <a:cxnLst/>
              <a:rect l="l" t="t" r="r" b="b"/>
              <a:pathLst>
                <a:path w="2132" h="1479" extrusionOk="0">
                  <a:moveTo>
                    <a:pt x="1755" y="0"/>
                  </a:moveTo>
                  <a:lnTo>
                    <a:pt x="1555" y="426"/>
                  </a:lnTo>
                  <a:lnTo>
                    <a:pt x="1530" y="376"/>
                  </a:lnTo>
                  <a:cubicBezTo>
                    <a:pt x="1505" y="351"/>
                    <a:pt x="1429" y="326"/>
                    <a:pt x="1379" y="326"/>
                  </a:cubicBezTo>
                  <a:lnTo>
                    <a:pt x="352" y="451"/>
                  </a:lnTo>
                  <a:lnTo>
                    <a:pt x="101" y="201"/>
                  </a:lnTo>
                  <a:lnTo>
                    <a:pt x="1" y="226"/>
                  </a:lnTo>
                  <a:lnTo>
                    <a:pt x="477" y="877"/>
                  </a:lnTo>
                  <a:lnTo>
                    <a:pt x="226" y="1479"/>
                  </a:lnTo>
                  <a:lnTo>
                    <a:pt x="327" y="1454"/>
                  </a:lnTo>
                  <a:lnTo>
                    <a:pt x="577" y="1003"/>
                  </a:lnTo>
                  <a:lnTo>
                    <a:pt x="627" y="1078"/>
                  </a:lnTo>
                  <a:cubicBezTo>
                    <a:pt x="652" y="1103"/>
                    <a:pt x="703" y="1128"/>
                    <a:pt x="778" y="1128"/>
                  </a:cubicBezTo>
                  <a:lnTo>
                    <a:pt x="1780" y="1003"/>
                  </a:lnTo>
                  <a:lnTo>
                    <a:pt x="2056" y="1253"/>
                  </a:lnTo>
                  <a:lnTo>
                    <a:pt x="2131" y="1228"/>
                  </a:lnTo>
                  <a:cubicBezTo>
                    <a:pt x="1981" y="1003"/>
                    <a:pt x="1805" y="777"/>
                    <a:pt x="1655" y="576"/>
                  </a:cubicBez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8"/>
            <p:cNvSpPr/>
            <p:nvPr/>
          </p:nvSpPr>
          <p:spPr>
            <a:xfrm>
              <a:off x="6257983" y="3411625"/>
              <a:ext cx="1043787" cy="49361"/>
            </a:xfrm>
            <a:custGeom>
              <a:avLst/>
              <a:gdLst/>
              <a:ahLst/>
              <a:cxnLst/>
              <a:rect l="l" t="t" r="r" b="b"/>
              <a:pathLst>
                <a:path w="12307" h="582" extrusionOk="0">
                  <a:moveTo>
                    <a:pt x="25" y="0"/>
                  </a:moveTo>
                  <a:lnTo>
                    <a:pt x="0" y="226"/>
                  </a:lnTo>
                  <a:cubicBezTo>
                    <a:pt x="2056" y="351"/>
                    <a:pt x="4086" y="551"/>
                    <a:pt x="6141" y="577"/>
                  </a:cubicBezTo>
                  <a:cubicBezTo>
                    <a:pt x="6405" y="580"/>
                    <a:pt x="6669" y="581"/>
                    <a:pt x="6932" y="581"/>
                  </a:cubicBezTo>
                  <a:cubicBezTo>
                    <a:pt x="8743" y="581"/>
                    <a:pt x="10534" y="507"/>
                    <a:pt x="12306" y="376"/>
                  </a:cubicBezTo>
                  <a:lnTo>
                    <a:pt x="12306" y="125"/>
                  </a:lnTo>
                  <a:cubicBezTo>
                    <a:pt x="10463" y="260"/>
                    <a:pt x="8620" y="355"/>
                    <a:pt x="6795" y="355"/>
                  </a:cubicBezTo>
                  <a:cubicBezTo>
                    <a:pt x="6585" y="355"/>
                    <a:pt x="6375" y="354"/>
                    <a:pt x="6166" y="351"/>
                  </a:cubicBezTo>
                  <a:cubicBezTo>
                    <a:pt x="4111" y="326"/>
                    <a:pt x="2056" y="125"/>
                    <a:pt x="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8"/>
            <p:cNvSpPr/>
            <p:nvPr/>
          </p:nvSpPr>
          <p:spPr>
            <a:xfrm>
              <a:off x="6676703" y="3394578"/>
              <a:ext cx="168014" cy="110596"/>
            </a:xfrm>
            <a:custGeom>
              <a:avLst/>
              <a:gdLst/>
              <a:ahLst/>
              <a:cxnLst/>
              <a:rect l="l" t="t" r="r" b="b"/>
              <a:pathLst>
                <a:path w="1981" h="1304" extrusionOk="0">
                  <a:moveTo>
                    <a:pt x="1" y="1"/>
                  </a:moveTo>
                  <a:cubicBezTo>
                    <a:pt x="126" y="251"/>
                    <a:pt x="251" y="477"/>
                    <a:pt x="352" y="727"/>
                  </a:cubicBezTo>
                  <a:lnTo>
                    <a:pt x="26" y="1254"/>
                  </a:lnTo>
                  <a:lnTo>
                    <a:pt x="126" y="1279"/>
                  </a:lnTo>
                  <a:lnTo>
                    <a:pt x="452" y="853"/>
                  </a:lnTo>
                  <a:lnTo>
                    <a:pt x="477" y="928"/>
                  </a:lnTo>
                  <a:cubicBezTo>
                    <a:pt x="502" y="978"/>
                    <a:pt x="552" y="1003"/>
                    <a:pt x="627" y="1003"/>
                  </a:cubicBezTo>
                  <a:lnTo>
                    <a:pt x="1129" y="1028"/>
                  </a:lnTo>
                  <a:lnTo>
                    <a:pt x="1655" y="1028"/>
                  </a:lnTo>
                  <a:lnTo>
                    <a:pt x="1906" y="1304"/>
                  </a:lnTo>
                  <a:lnTo>
                    <a:pt x="1981" y="1304"/>
                  </a:lnTo>
                  <a:lnTo>
                    <a:pt x="1580" y="577"/>
                  </a:lnTo>
                  <a:lnTo>
                    <a:pt x="1855" y="51"/>
                  </a:lnTo>
                  <a:lnTo>
                    <a:pt x="1755" y="51"/>
                  </a:lnTo>
                  <a:lnTo>
                    <a:pt x="1505" y="427"/>
                  </a:lnTo>
                  <a:lnTo>
                    <a:pt x="1454" y="377"/>
                  </a:lnTo>
                  <a:cubicBezTo>
                    <a:pt x="1454" y="351"/>
                    <a:pt x="1404" y="326"/>
                    <a:pt x="1329" y="326"/>
                  </a:cubicBezTo>
                  <a:cubicBezTo>
                    <a:pt x="978" y="326"/>
                    <a:pt x="652" y="301"/>
                    <a:pt x="302" y="301"/>
                  </a:cubicBezTo>
                  <a:lnTo>
                    <a:pt x="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8"/>
            <p:cNvSpPr/>
            <p:nvPr/>
          </p:nvSpPr>
          <p:spPr>
            <a:xfrm>
              <a:off x="7301686" y="3349967"/>
              <a:ext cx="1041667" cy="93633"/>
            </a:xfrm>
            <a:custGeom>
              <a:avLst/>
              <a:gdLst/>
              <a:ahLst/>
              <a:cxnLst/>
              <a:rect l="l" t="t" r="r" b="b"/>
              <a:pathLst>
                <a:path w="12282" h="1104" extrusionOk="0">
                  <a:moveTo>
                    <a:pt x="12281" y="0"/>
                  </a:moveTo>
                  <a:cubicBezTo>
                    <a:pt x="8171" y="75"/>
                    <a:pt x="4085" y="577"/>
                    <a:pt x="0" y="852"/>
                  </a:cubicBezTo>
                  <a:lnTo>
                    <a:pt x="0" y="1103"/>
                  </a:lnTo>
                  <a:cubicBezTo>
                    <a:pt x="4111" y="802"/>
                    <a:pt x="8196" y="326"/>
                    <a:pt x="12281" y="251"/>
                  </a:cubicBezTo>
                  <a:lnTo>
                    <a:pt x="122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8"/>
            <p:cNvSpPr/>
            <p:nvPr/>
          </p:nvSpPr>
          <p:spPr>
            <a:xfrm>
              <a:off x="7711924" y="3332919"/>
              <a:ext cx="178615" cy="119162"/>
            </a:xfrm>
            <a:custGeom>
              <a:avLst/>
              <a:gdLst/>
              <a:ahLst/>
              <a:cxnLst/>
              <a:rect l="l" t="t" r="r" b="b"/>
              <a:pathLst>
                <a:path w="2106" h="1405" extrusionOk="0">
                  <a:moveTo>
                    <a:pt x="1780" y="1"/>
                  </a:moveTo>
                  <a:lnTo>
                    <a:pt x="1554" y="402"/>
                  </a:lnTo>
                  <a:lnTo>
                    <a:pt x="1529" y="352"/>
                  </a:lnTo>
                  <a:cubicBezTo>
                    <a:pt x="1504" y="327"/>
                    <a:pt x="1454" y="302"/>
                    <a:pt x="1379" y="302"/>
                  </a:cubicBezTo>
                  <a:lnTo>
                    <a:pt x="351" y="402"/>
                  </a:lnTo>
                  <a:lnTo>
                    <a:pt x="126" y="126"/>
                  </a:lnTo>
                  <a:lnTo>
                    <a:pt x="0" y="151"/>
                  </a:lnTo>
                  <a:lnTo>
                    <a:pt x="452" y="803"/>
                  </a:lnTo>
                  <a:lnTo>
                    <a:pt x="201" y="1404"/>
                  </a:lnTo>
                  <a:lnTo>
                    <a:pt x="301" y="1379"/>
                  </a:lnTo>
                  <a:lnTo>
                    <a:pt x="552" y="953"/>
                  </a:lnTo>
                  <a:lnTo>
                    <a:pt x="602" y="1028"/>
                  </a:lnTo>
                  <a:cubicBezTo>
                    <a:pt x="627" y="1053"/>
                    <a:pt x="677" y="1078"/>
                    <a:pt x="752" y="1078"/>
                  </a:cubicBezTo>
                  <a:lnTo>
                    <a:pt x="1780" y="978"/>
                  </a:lnTo>
                  <a:lnTo>
                    <a:pt x="2030" y="1254"/>
                  </a:lnTo>
                  <a:lnTo>
                    <a:pt x="2106" y="1229"/>
                  </a:lnTo>
                  <a:lnTo>
                    <a:pt x="1655" y="552"/>
                  </a:lnTo>
                  <a:lnTo>
                    <a:pt x="18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8"/>
            <p:cNvSpPr/>
            <p:nvPr/>
          </p:nvSpPr>
          <p:spPr>
            <a:xfrm>
              <a:off x="8343268" y="3349967"/>
              <a:ext cx="1030981" cy="172254"/>
            </a:xfrm>
            <a:custGeom>
              <a:avLst/>
              <a:gdLst/>
              <a:ahLst/>
              <a:cxnLst/>
              <a:rect l="l" t="t" r="r" b="b"/>
              <a:pathLst>
                <a:path w="12156" h="2031" extrusionOk="0">
                  <a:moveTo>
                    <a:pt x="0" y="0"/>
                  </a:moveTo>
                  <a:lnTo>
                    <a:pt x="0" y="251"/>
                  </a:lnTo>
                  <a:cubicBezTo>
                    <a:pt x="426" y="241"/>
                    <a:pt x="851" y="234"/>
                    <a:pt x="1277" y="234"/>
                  </a:cubicBezTo>
                  <a:cubicBezTo>
                    <a:pt x="1879" y="234"/>
                    <a:pt x="2481" y="247"/>
                    <a:pt x="3083" y="276"/>
                  </a:cubicBezTo>
                  <a:cubicBezTo>
                    <a:pt x="4110" y="326"/>
                    <a:pt x="5113" y="426"/>
                    <a:pt x="6140" y="552"/>
                  </a:cubicBezTo>
                  <a:cubicBezTo>
                    <a:pt x="7143" y="702"/>
                    <a:pt x="8145" y="877"/>
                    <a:pt x="9148" y="1128"/>
                  </a:cubicBezTo>
                  <a:cubicBezTo>
                    <a:pt x="10125" y="1354"/>
                    <a:pt x="11103" y="1654"/>
                    <a:pt x="12080" y="2030"/>
                  </a:cubicBezTo>
                  <a:lnTo>
                    <a:pt x="12155" y="1805"/>
                  </a:lnTo>
                  <a:cubicBezTo>
                    <a:pt x="11178" y="1429"/>
                    <a:pt x="10201" y="1128"/>
                    <a:pt x="9198" y="877"/>
                  </a:cubicBezTo>
                  <a:cubicBezTo>
                    <a:pt x="8196" y="652"/>
                    <a:pt x="7193" y="451"/>
                    <a:pt x="6165" y="326"/>
                  </a:cubicBezTo>
                  <a:cubicBezTo>
                    <a:pt x="5138" y="176"/>
                    <a:pt x="4110" y="101"/>
                    <a:pt x="3083" y="50"/>
                  </a:cubicBezTo>
                  <a:cubicBezTo>
                    <a:pt x="2055" y="0"/>
                    <a:pt x="1028"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8"/>
            <p:cNvSpPr/>
            <p:nvPr/>
          </p:nvSpPr>
          <p:spPr>
            <a:xfrm>
              <a:off x="8761988" y="3322318"/>
              <a:ext cx="163773" cy="127643"/>
            </a:xfrm>
            <a:custGeom>
              <a:avLst/>
              <a:gdLst/>
              <a:ahLst/>
              <a:cxnLst/>
              <a:rect l="l" t="t" r="r" b="b"/>
              <a:pathLst>
                <a:path w="1931" h="1505" extrusionOk="0">
                  <a:moveTo>
                    <a:pt x="25" y="0"/>
                  </a:moveTo>
                  <a:cubicBezTo>
                    <a:pt x="151" y="251"/>
                    <a:pt x="251" y="477"/>
                    <a:pt x="351" y="727"/>
                  </a:cubicBezTo>
                  <a:lnTo>
                    <a:pt x="0" y="1254"/>
                  </a:lnTo>
                  <a:lnTo>
                    <a:pt x="101" y="1279"/>
                  </a:lnTo>
                  <a:lnTo>
                    <a:pt x="426" y="878"/>
                  </a:lnTo>
                  <a:lnTo>
                    <a:pt x="452" y="953"/>
                  </a:lnTo>
                  <a:cubicBezTo>
                    <a:pt x="477" y="1003"/>
                    <a:pt x="527" y="1028"/>
                    <a:pt x="577" y="1053"/>
                  </a:cubicBezTo>
                  <a:cubicBezTo>
                    <a:pt x="928" y="1078"/>
                    <a:pt x="1254" y="1128"/>
                    <a:pt x="1604" y="1178"/>
                  </a:cubicBezTo>
                  <a:lnTo>
                    <a:pt x="1780" y="1479"/>
                  </a:lnTo>
                  <a:lnTo>
                    <a:pt x="1880" y="1504"/>
                  </a:lnTo>
                  <a:cubicBezTo>
                    <a:pt x="1780" y="1229"/>
                    <a:pt x="1680" y="978"/>
                    <a:pt x="1579" y="727"/>
                  </a:cubicBezTo>
                  <a:lnTo>
                    <a:pt x="1930" y="251"/>
                  </a:lnTo>
                  <a:lnTo>
                    <a:pt x="1830" y="226"/>
                  </a:lnTo>
                  <a:lnTo>
                    <a:pt x="1504" y="552"/>
                  </a:lnTo>
                  <a:lnTo>
                    <a:pt x="1504" y="502"/>
                  </a:lnTo>
                  <a:cubicBezTo>
                    <a:pt x="1479" y="477"/>
                    <a:pt x="1429" y="427"/>
                    <a:pt x="1379" y="427"/>
                  </a:cubicBezTo>
                  <a:cubicBezTo>
                    <a:pt x="1028" y="376"/>
                    <a:pt x="677" y="326"/>
                    <a:pt x="326" y="301"/>
                  </a:cubicBezTo>
                  <a:lnTo>
                    <a:pt x="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3" name="Google Shape;1233;p18"/>
          <p:cNvGrpSpPr/>
          <p:nvPr/>
        </p:nvGrpSpPr>
        <p:grpSpPr>
          <a:xfrm>
            <a:off x="-118899" y="79853"/>
            <a:ext cx="9605779" cy="289126"/>
            <a:chOff x="-118899" y="3043878"/>
            <a:chExt cx="9605779" cy="289126"/>
          </a:xfrm>
        </p:grpSpPr>
        <p:sp>
          <p:nvSpPr>
            <p:cNvPr id="1234" name="Google Shape;1234;p18"/>
            <p:cNvSpPr/>
            <p:nvPr/>
          </p:nvSpPr>
          <p:spPr>
            <a:xfrm>
              <a:off x="-118899" y="3126740"/>
              <a:ext cx="958721" cy="104235"/>
            </a:xfrm>
            <a:custGeom>
              <a:avLst/>
              <a:gdLst/>
              <a:ahLst/>
              <a:cxnLst/>
              <a:rect l="l" t="t" r="r" b="b"/>
              <a:pathLst>
                <a:path w="11304" h="1229" extrusionOk="0">
                  <a:moveTo>
                    <a:pt x="5614" y="1"/>
                  </a:moveTo>
                  <a:cubicBezTo>
                    <a:pt x="4662" y="1"/>
                    <a:pt x="3709" y="51"/>
                    <a:pt x="2757" y="201"/>
                  </a:cubicBezTo>
                  <a:cubicBezTo>
                    <a:pt x="1830" y="352"/>
                    <a:pt x="877" y="627"/>
                    <a:pt x="0" y="1003"/>
                  </a:cubicBezTo>
                  <a:lnTo>
                    <a:pt x="100" y="1229"/>
                  </a:lnTo>
                  <a:cubicBezTo>
                    <a:pt x="952" y="853"/>
                    <a:pt x="1880" y="602"/>
                    <a:pt x="2807" y="452"/>
                  </a:cubicBezTo>
                  <a:cubicBezTo>
                    <a:pt x="3734" y="301"/>
                    <a:pt x="4662" y="226"/>
                    <a:pt x="5614" y="226"/>
                  </a:cubicBezTo>
                  <a:cubicBezTo>
                    <a:pt x="7494" y="226"/>
                    <a:pt x="9399" y="452"/>
                    <a:pt x="11278" y="627"/>
                  </a:cubicBezTo>
                  <a:lnTo>
                    <a:pt x="11303" y="377"/>
                  </a:lnTo>
                  <a:cubicBezTo>
                    <a:pt x="9424" y="226"/>
                    <a:pt x="7519" y="1"/>
                    <a:pt x="5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8"/>
            <p:cNvSpPr/>
            <p:nvPr/>
          </p:nvSpPr>
          <p:spPr>
            <a:xfrm>
              <a:off x="257329" y="3082129"/>
              <a:ext cx="159448" cy="110595"/>
            </a:xfrm>
            <a:custGeom>
              <a:avLst/>
              <a:gdLst/>
              <a:ahLst/>
              <a:cxnLst/>
              <a:rect l="l" t="t" r="r" b="b"/>
              <a:pathLst>
                <a:path w="1880" h="1304" extrusionOk="0">
                  <a:moveTo>
                    <a:pt x="1679" y="0"/>
                  </a:moveTo>
                  <a:lnTo>
                    <a:pt x="1429" y="401"/>
                  </a:lnTo>
                  <a:lnTo>
                    <a:pt x="1404" y="351"/>
                  </a:lnTo>
                  <a:cubicBezTo>
                    <a:pt x="1404" y="326"/>
                    <a:pt x="1328" y="301"/>
                    <a:pt x="1278" y="301"/>
                  </a:cubicBezTo>
                  <a:cubicBezTo>
                    <a:pt x="1170" y="293"/>
                    <a:pt x="1061" y="290"/>
                    <a:pt x="953" y="290"/>
                  </a:cubicBezTo>
                  <a:cubicBezTo>
                    <a:pt x="735" y="290"/>
                    <a:pt x="518" y="301"/>
                    <a:pt x="301" y="301"/>
                  </a:cubicBezTo>
                  <a:lnTo>
                    <a:pt x="100" y="25"/>
                  </a:lnTo>
                  <a:lnTo>
                    <a:pt x="0" y="50"/>
                  </a:lnTo>
                  <a:cubicBezTo>
                    <a:pt x="125" y="276"/>
                    <a:pt x="276" y="502"/>
                    <a:pt x="401" y="727"/>
                  </a:cubicBezTo>
                  <a:cubicBezTo>
                    <a:pt x="301" y="928"/>
                    <a:pt x="226" y="1103"/>
                    <a:pt x="125" y="1304"/>
                  </a:cubicBezTo>
                  <a:lnTo>
                    <a:pt x="226" y="1304"/>
                  </a:lnTo>
                  <a:cubicBezTo>
                    <a:pt x="301" y="1153"/>
                    <a:pt x="401" y="1003"/>
                    <a:pt x="476" y="878"/>
                  </a:cubicBezTo>
                  <a:lnTo>
                    <a:pt x="526" y="953"/>
                  </a:lnTo>
                  <a:cubicBezTo>
                    <a:pt x="526" y="978"/>
                    <a:pt x="577" y="1003"/>
                    <a:pt x="652" y="1003"/>
                  </a:cubicBezTo>
                  <a:lnTo>
                    <a:pt x="1579" y="1003"/>
                  </a:lnTo>
                  <a:lnTo>
                    <a:pt x="1805" y="1279"/>
                  </a:lnTo>
                  <a:lnTo>
                    <a:pt x="1880" y="1279"/>
                  </a:lnTo>
                  <a:cubicBezTo>
                    <a:pt x="1755" y="1053"/>
                    <a:pt x="1629" y="802"/>
                    <a:pt x="1504" y="552"/>
                  </a:cubicBezTo>
                  <a:lnTo>
                    <a:pt x="1780" y="25"/>
                  </a:lnTo>
                  <a:lnTo>
                    <a:pt x="16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8"/>
            <p:cNvSpPr/>
            <p:nvPr/>
          </p:nvSpPr>
          <p:spPr>
            <a:xfrm>
              <a:off x="837616" y="3158630"/>
              <a:ext cx="965081" cy="59623"/>
            </a:xfrm>
            <a:custGeom>
              <a:avLst/>
              <a:gdLst/>
              <a:ahLst/>
              <a:cxnLst/>
              <a:rect l="l" t="t" r="r" b="b"/>
              <a:pathLst>
                <a:path w="11379" h="703" extrusionOk="0">
                  <a:moveTo>
                    <a:pt x="25" y="1"/>
                  </a:moveTo>
                  <a:lnTo>
                    <a:pt x="0" y="251"/>
                  </a:lnTo>
                  <a:cubicBezTo>
                    <a:pt x="3785" y="577"/>
                    <a:pt x="7594" y="702"/>
                    <a:pt x="11379" y="702"/>
                  </a:cubicBezTo>
                  <a:lnTo>
                    <a:pt x="11379" y="452"/>
                  </a:lnTo>
                  <a:cubicBezTo>
                    <a:pt x="7594" y="452"/>
                    <a:pt x="3810" y="351"/>
                    <a:pt x="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8"/>
            <p:cNvSpPr/>
            <p:nvPr/>
          </p:nvSpPr>
          <p:spPr>
            <a:xfrm>
              <a:off x="1224446" y="3141667"/>
              <a:ext cx="155292" cy="112716"/>
            </a:xfrm>
            <a:custGeom>
              <a:avLst/>
              <a:gdLst/>
              <a:ahLst/>
              <a:cxnLst/>
              <a:rect l="l" t="t" r="r" b="b"/>
              <a:pathLst>
                <a:path w="1831" h="1329" extrusionOk="0">
                  <a:moveTo>
                    <a:pt x="1" y="0"/>
                  </a:moveTo>
                  <a:lnTo>
                    <a:pt x="352" y="727"/>
                  </a:lnTo>
                  <a:lnTo>
                    <a:pt x="26" y="1278"/>
                  </a:lnTo>
                  <a:lnTo>
                    <a:pt x="126" y="1278"/>
                  </a:lnTo>
                  <a:lnTo>
                    <a:pt x="402" y="877"/>
                  </a:lnTo>
                  <a:lnTo>
                    <a:pt x="452" y="952"/>
                  </a:lnTo>
                  <a:cubicBezTo>
                    <a:pt x="477" y="978"/>
                    <a:pt x="527" y="1003"/>
                    <a:pt x="577" y="1003"/>
                  </a:cubicBezTo>
                  <a:cubicBezTo>
                    <a:pt x="903" y="1028"/>
                    <a:pt x="1204" y="1053"/>
                    <a:pt x="1530" y="1053"/>
                  </a:cubicBezTo>
                  <a:lnTo>
                    <a:pt x="1730" y="1328"/>
                  </a:lnTo>
                  <a:lnTo>
                    <a:pt x="1830" y="1328"/>
                  </a:lnTo>
                  <a:lnTo>
                    <a:pt x="1454" y="602"/>
                  </a:lnTo>
                  <a:lnTo>
                    <a:pt x="1730" y="75"/>
                  </a:lnTo>
                  <a:lnTo>
                    <a:pt x="1630" y="50"/>
                  </a:lnTo>
                  <a:lnTo>
                    <a:pt x="1379" y="451"/>
                  </a:lnTo>
                  <a:lnTo>
                    <a:pt x="1379" y="401"/>
                  </a:lnTo>
                  <a:cubicBezTo>
                    <a:pt x="1354" y="351"/>
                    <a:pt x="1304" y="326"/>
                    <a:pt x="1254" y="326"/>
                  </a:cubicBezTo>
                  <a:lnTo>
                    <a:pt x="301" y="301"/>
                  </a:lnTo>
                  <a:lnTo>
                    <a:pt x="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8"/>
            <p:cNvSpPr/>
            <p:nvPr/>
          </p:nvSpPr>
          <p:spPr>
            <a:xfrm>
              <a:off x="1802613" y="3171351"/>
              <a:ext cx="965166" cy="46901"/>
            </a:xfrm>
            <a:custGeom>
              <a:avLst/>
              <a:gdLst/>
              <a:ahLst/>
              <a:cxnLst/>
              <a:rect l="l" t="t" r="r" b="b"/>
              <a:pathLst>
                <a:path w="11380" h="553" extrusionOk="0">
                  <a:moveTo>
                    <a:pt x="11379" y="1"/>
                  </a:moveTo>
                  <a:cubicBezTo>
                    <a:pt x="7595" y="151"/>
                    <a:pt x="3785" y="302"/>
                    <a:pt x="1" y="302"/>
                  </a:cubicBezTo>
                  <a:lnTo>
                    <a:pt x="1" y="552"/>
                  </a:lnTo>
                  <a:cubicBezTo>
                    <a:pt x="3810" y="527"/>
                    <a:pt x="7595" y="402"/>
                    <a:pt x="11379" y="252"/>
                  </a:cubicBezTo>
                  <a:lnTo>
                    <a:pt x="113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8"/>
            <p:cNvSpPr/>
            <p:nvPr/>
          </p:nvSpPr>
          <p:spPr>
            <a:xfrm>
              <a:off x="2187407" y="3143787"/>
              <a:ext cx="159447" cy="112716"/>
            </a:xfrm>
            <a:custGeom>
              <a:avLst/>
              <a:gdLst/>
              <a:ahLst/>
              <a:cxnLst/>
              <a:rect l="l" t="t" r="r" b="b"/>
              <a:pathLst>
                <a:path w="1880" h="1329" extrusionOk="0">
                  <a:moveTo>
                    <a:pt x="1629" y="0"/>
                  </a:moveTo>
                  <a:lnTo>
                    <a:pt x="1404" y="401"/>
                  </a:lnTo>
                  <a:lnTo>
                    <a:pt x="1379" y="351"/>
                  </a:lnTo>
                  <a:cubicBezTo>
                    <a:pt x="1354" y="326"/>
                    <a:pt x="1303" y="301"/>
                    <a:pt x="1253" y="301"/>
                  </a:cubicBezTo>
                  <a:lnTo>
                    <a:pt x="301" y="326"/>
                  </a:lnTo>
                  <a:lnTo>
                    <a:pt x="100" y="50"/>
                  </a:lnTo>
                  <a:lnTo>
                    <a:pt x="0" y="50"/>
                  </a:lnTo>
                  <a:lnTo>
                    <a:pt x="376" y="752"/>
                  </a:lnTo>
                  <a:lnTo>
                    <a:pt x="100" y="1328"/>
                  </a:lnTo>
                  <a:lnTo>
                    <a:pt x="201" y="1303"/>
                  </a:lnTo>
                  <a:lnTo>
                    <a:pt x="451" y="877"/>
                  </a:lnTo>
                  <a:lnTo>
                    <a:pt x="501" y="953"/>
                  </a:lnTo>
                  <a:cubicBezTo>
                    <a:pt x="501" y="1003"/>
                    <a:pt x="552" y="1028"/>
                    <a:pt x="627" y="1028"/>
                  </a:cubicBezTo>
                  <a:lnTo>
                    <a:pt x="1579" y="1003"/>
                  </a:lnTo>
                  <a:lnTo>
                    <a:pt x="1805" y="1278"/>
                  </a:lnTo>
                  <a:lnTo>
                    <a:pt x="1880" y="1278"/>
                  </a:lnTo>
                  <a:lnTo>
                    <a:pt x="1479" y="552"/>
                  </a:lnTo>
                  <a:lnTo>
                    <a:pt x="17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8"/>
            <p:cNvSpPr/>
            <p:nvPr/>
          </p:nvSpPr>
          <p:spPr>
            <a:xfrm>
              <a:off x="2767694" y="3139547"/>
              <a:ext cx="965081" cy="53177"/>
            </a:xfrm>
            <a:custGeom>
              <a:avLst/>
              <a:gdLst/>
              <a:ahLst/>
              <a:cxnLst/>
              <a:rect l="l" t="t" r="r" b="b"/>
              <a:pathLst>
                <a:path w="11379" h="627" extrusionOk="0">
                  <a:moveTo>
                    <a:pt x="11379" y="0"/>
                  </a:moveTo>
                  <a:cubicBezTo>
                    <a:pt x="7569" y="25"/>
                    <a:pt x="3785" y="226"/>
                    <a:pt x="0" y="376"/>
                  </a:cubicBezTo>
                  <a:lnTo>
                    <a:pt x="0" y="627"/>
                  </a:lnTo>
                  <a:cubicBezTo>
                    <a:pt x="3785" y="451"/>
                    <a:pt x="7594" y="276"/>
                    <a:pt x="11379" y="251"/>
                  </a:cubicBezTo>
                  <a:lnTo>
                    <a:pt x="113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8"/>
            <p:cNvSpPr/>
            <p:nvPr/>
          </p:nvSpPr>
          <p:spPr>
            <a:xfrm>
              <a:off x="3150284" y="3105537"/>
              <a:ext cx="161653" cy="114836"/>
            </a:xfrm>
            <a:custGeom>
              <a:avLst/>
              <a:gdLst/>
              <a:ahLst/>
              <a:cxnLst/>
              <a:rect l="l" t="t" r="r" b="b"/>
              <a:pathLst>
                <a:path w="1906" h="1354" extrusionOk="0">
                  <a:moveTo>
                    <a:pt x="1630" y="0"/>
                  </a:moveTo>
                  <a:lnTo>
                    <a:pt x="1429" y="401"/>
                  </a:lnTo>
                  <a:lnTo>
                    <a:pt x="1379" y="351"/>
                  </a:lnTo>
                  <a:cubicBezTo>
                    <a:pt x="1379" y="326"/>
                    <a:pt x="1329" y="301"/>
                    <a:pt x="1254" y="301"/>
                  </a:cubicBezTo>
                  <a:lnTo>
                    <a:pt x="301" y="351"/>
                  </a:lnTo>
                  <a:lnTo>
                    <a:pt x="101" y="75"/>
                  </a:lnTo>
                  <a:lnTo>
                    <a:pt x="1" y="75"/>
                  </a:lnTo>
                  <a:lnTo>
                    <a:pt x="402" y="752"/>
                  </a:lnTo>
                  <a:lnTo>
                    <a:pt x="126" y="1353"/>
                  </a:lnTo>
                  <a:lnTo>
                    <a:pt x="226" y="1328"/>
                  </a:lnTo>
                  <a:lnTo>
                    <a:pt x="477" y="902"/>
                  </a:lnTo>
                  <a:lnTo>
                    <a:pt x="527" y="977"/>
                  </a:lnTo>
                  <a:cubicBezTo>
                    <a:pt x="527" y="1014"/>
                    <a:pt x="554" y="1037"/>
                    <a:pt x="598" y="1037"/>
                  </a:cubicBezTo>
                  <a:cubicBezTo>
                    <a:pt x="614" y="1037"/>
                    <a:pt x="632" y="1034"/>
                    <a:pt x="652" y="1028"/>
                  </a:cubicBezTo>
                  <a:lnTo>
                    <a:pt x="1605" y="1003"/>
                  </a:lnTo>
                  <a:lnTo>
                    <a:pt x="1830" y="1278"/>
                  </a:lnTo>
                  <a:lnTo>
                    <a:pt x="1905" y="1278"/>
                  </a:lnTo>
                  <a:lnTo>
                    <a:pt x="1504" y="551"/>
                  </a:lnTo>
                  <a:lnTo>
                    <a:pt x="1730" y="25"/>
                  </a:lnTo>
                  <a:lnTo>
                    <a:pt x="16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8"/>
            <p:cNvSpPr/>
            <p:nvPr/>
          </p:nvSpPr>
          <p:spPr>
            <a:xfrm>
              <a:off x="3732691" y="3139547"/>
              <a:ext cx="965166" cy="65899"/>
            </a:xfrm>
            <a:custGeom>
              <a:avLst/>
              <a:gdLst/>
              <a:ahLst/>
              <a:cxnLst/>
              <a:rect l="l" t="t" r="r" b="b"/>
              <a:pathLst>
                <a:path w="11380" h="777" extrusionOk="0">
                  <a:moveTo>
                    <a:pt x="1" y="0"/>
                  </a:moveTo>
                  <a:lnTo>
                    <a:pt x="1" y="251"/>
                  </a:lnTo>
                  <a:cubicBezTo>
                    <a:pt x="334" y="246"/>
                    <a:pt x="667" y="244"/>
                    <a:pt x="1002" y="244"/>
                  </a:cubicBezTo>
                  <a:cubicBezTo>
                    <a:pt x="2555" y="244"/>
                    <a:pt x="4123" y="289"/>
                    <a:pt x="5690" y="351"/>
                  </a:cubicBezTo>
                  <a:cubicBezTo>
                    <a:pt x="7570" y="451"/>
                    <a:pt x="9450" y="627"/>
                    <a:pt x="11354" y="777"/>
                  </a:cubicBezTo>
                  <a:lnTo>
                    <a:pt x="11379" y="551"/>
                  </a:lnTo>
                  <a:cubicBezTo>
                    <a:pt x="9475" y="376"/>
                    <a:pt x="7595" y="201"/>
                    <a:pt x="5690" y="125"/>
                  </a:cubicBezTo>
                  <a:cubicBezTo>
                    <a:pt x="3785" y="25"/>
                    <a:pt x="1906"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8"/>
            <p:cNvSpPr/>
            <p:nvPr/>
          </p:nvSpPr>
          <p:spPr>
            <a:xfrm>
              <a:off x="4119606" y="3101212"/>
              <a:ext cx="153087" cy="114921"/>
            </a:xfrm>
            <a:custGeom>
              <a:avLst/>
              <a:gdLst/>
              <a:ahLst/>
              <a:cxnLst/>
              <a:rect l="l" t="t" r="r" b="b"/>
              <a:pathLst>
                <a:path w="1805" h="1355" extrusionOk="0">
                  <a:moveTo>
                    <a:pt x="0" y="1"/>
                  </a:moveTo>
                  <a:lnTo>
                    <a:pt x="326" y="728"/>
                  </a:lnTo>
                  <a:lnTo>
                    <a:pt x="25" y="1279"/>
                  </a:lnTo>
                  <a:lnTo>
                    <a:pt x="126" y="1279"/>
                  </a:lnTo>
                  <a:lnTo>
                    <a:pt x="401" y="878"/>
                  </a:lnTo>
                  <a:lnTo>
                    <a:pt x="451" y="953"/>
                  </a:lnTo>
                  <a:cubicBezTo>
                    <a:pt x="451" y="978"/>
                    <a:pt x="502" y="1028"/>
                    <a:pt x="552" y="1028"/>
                  </a:cubicBezTo>
                  <a:lnTo>
                    <a:pt x="1504" y="1054"/>
                  </a:lnTo>
                  <a:lnTo>
                    <a:pt x="1730" y="1354"/>
                  </a:lnTo>
                  <a:lnTo>
                    <a:pt x="1805" y="1354"/>
                  </a:lnTo>
                  <a:lnTo>
                    <a:pt x="1454" y="602"/>
                  </a:lnTo>
                  <a:lnTo>
                    <a:pt x="1730" y="101"/>
                  </a:lnTo>
                  <a:lnTo>
                    <a:pt x="1629" y="76"/>
                  </a:lnTo>
                  <a:lnTo>
                    <a:pt x="1379" y="452"/>
                  </a:lnTo>
                  <a:lnTo>
                    <a:pt x="1354" y="402"/>
                  </a:lnTo>
                  <a:cubicBezTo>
                    <a:pt x="1354" y="377"/>
                    <a:pt x="1304" y="352"/>
                    <a:pt x="1253" y="327"/>
                  </a:cubicBezTo>
                  <a:lnTo>
                    <a:pt x="276" y="302"/>
                  </a:lnTo>
                  <a:lnTo>
                    <a:pt x="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8"/>
            <p:cNvSpPr/>
            <p:nvPr/>
          </p:nvSpPr>
          <p:spPr>
            <a:xfrm>
              <a:off x="4695652" y="3186278"/>
              <a:ext cx="965081" cy="47156"/>
            </a:xfrm>
            <a:custGeom>
              <a:avLst/>
              <a:gdLst/>
              <a:ahLst/>
              <a:cxnLst/>
              <a:rect l="l" t="t" r="r" b="b"/>
              <a:pathLst>
                <a:path w="11379" h="556" extrusionOk="0">
                  <a:moveTo>
                    <a:pt x="25" y="0"/>
                  </a:moveTo>
                  <a:lnTo>
                    <a:pt x="0" y="226"/>
                  </a:lnTo>
                  <a:cubicBezTo>
                    <a:pt x="1880" y="401"/>
                    <a:pt x="3785" y="552"/>
                    <a:pt x="5690" y="552"/>
                  </a:cubicBezTo>
                  <a:cubicBezTo>
                    <a:pt x="5893" y="554"/>
                    <a:pt x="6096" y="556"/>
                    <a:pt x="6299" y="556"/>
                  </a:cubicBezTo>
                  <a:cubicBezTo>
                    <a:pt x="7996" y="556"/>
                    <a:pt x="9678" y="469"/>
                    <a:pt x="11379" y="401"/>
                  </a:cubicBezTo>
                  <a:lnTo>
                    <a:pt x="11354" y="151"/>
                  </a:lnTo>
                  <a:cubicBezTo>
                    <a:pt x="9474" y="251"/>
                    <a:pt x="7569" y="326"/>
                    <a:pt x="5690" y="326"/>
                  </a:cubicBezTo>
                  <a:cubicBezTo>
                    <a:pt x="3785" y="301"/>
                    <a:pt x="1905" y="151"/>
                    <a:pt x="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8"/>
            <p:cNvSpPr/>
            <p:nvPr/>
          </p:nvSpPr>
          <p:spPr>
            <a:xfrm>
              <a:off x="5082482" y="3167111"/>
              <a:ext cx="155292" cy="110680"/>
            </a:xfrm>
            <a:custGeom>
              <a:avLst/>
              <a:gdLst/>
              <a:ahLst/>
              <a:cxnLst/>
              <a:rect l="l" t="t" r="r" b="b"/>
              <a:pathLst>
                <a:path w="1831" h="1305" extrusionOk="0">
                  <a:moveTo>
                    <a:pt x="1" y="1"/>
                  </a:moveTo>
                  <a:lnTo>
                    <a:pt x="327" y="728"/>
                  </a:lnTo>
                  <a:lnTo>
                    <a:pt x="26" y="1279"/>
                  </a:lnTo>
                  <a:lnTo>
                    <a:pt x="126" y="1279"/>
                  </a:lnTo>
                  <a:lnTo>
                    <a:pt x="402" y="878"/>
                  </a:lnTo>
                  <a:lnTo>
                    <a:pt x="452" y="953"/>
                  </a:lnTo>
                  <a:cubicBezTo>
                    <a:pt x="452" y="978"/>
                    <a:pt x="502" y="1003"/>
                    <a:pt x="577" y="1003"/>
                  </a:cubicBezTo>
                  <a:cubicBezTo>
                    <a:pt x="903" y="1003"/>
                    <a:pt x="1204" y="1028"/>
                    <a:pt x="1530" y="1028"/>
                  </a:cubicBezTo>
                  <a:lnTo>
                    <a:pt x="1755" y="1304"/>
                  </a:lnTo>
                  <a:lnTo>
                    <a:pt x="1830" y="1304"/>
                  </a:lnTo>
                  <a:lnTo>
                    <a:pt x="1454" y="577"/>
                  </a:lnTo>
                  <a:lnTo>
                    <a:pt x="1705" y="26"/>
                  </a:lnTo>
                  <a:lnTo>
                    <a:pt x="1605" y="26"/>
                  </a:lnTo>
                  <a:lnTo>
                    <a:pt x="1379" y="427"/>
                  </a:lnTo>
                  <a:lnTo>
                    <a:pt x="1354" y="377"/>
                  </a:lnTo>
                  <a:cubicBezTo>
                    <a:pt x="1329" y="327"/>
                    <a:pt x="1279" y="302"/>
                    <a:pt x="1229" y="302"/>
                  </a:cubicBezTo>
                  <a:lnTo>
                    <a:pt x="276" y="302"/>
                  </a:lnTo>
                  <a:lnTo>
                    <a:pt x="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8"/>
            <p:cNvSpPr/>
            <p:nvPr/>
          </p:nvSpPr>
          <p:spPr>
            <a:xfrm>
              <a:off x="5658529" y="3189162"/>
              <a:ext cx="965166" cy="60980"/>
            </a:xfrm>
            <a:custGeom>
              <a:avLst/>
              <a:gdLst/>
              <a:ahLst/>
              <a:cxnLst/>
              <a:rect l="l" t="t" r="r" b="b"/>
              <a:pathLst>
                <a:path w="11380" h="719" extrusionOk="0">
                  <a:moveTo>
                    <a:pt x="4427" y="0"/>
                  </a:moveTo>
                  <a:cubicBezTo>
                    <a:pt x="2952" y="0"/>
                    <a:pt x="1476" y="59"/>
                    <a:pt x="1" y="117"/>
                  </a:cubicBezTo>
                  <a:lnTo>
                    <a:pt x="26" y="367"/>
                  </a:lnTo>
                  <a:cubicBezTo>
                    <a:pt x="1482" y="309"/>
                    <a:pt x="2953" y="251"/>
                    <a:pt x="4427" y="251"/>
                  </a:cubicBezTo>
                  <a:cubicBezTo>
                    <a:pt x="4856" y="251"/>
                    <a:pt x="5286" y="256"/>
                    <a:pt x="5715" y="267"/>
                  </a:cubicBezTo>
                  <a:cubicBezTo>
                    <a:pt x="6642" y="267"/>
                    <a:pt x="7595" y="342"/>
                    <a:pt x="8522" y="418"/>
                  </a:cubicBezTo>
                  <a:cubicBezTo>
                    <a:pt x="9474" y="518"/>
                    <a:pt x="10427" y="643"/>
                    <a:pt x="11354" y="718"/>
                  </a:cubicBezTo>
                  <a:lnTo>
                    <a:pt x="11379" y="493"/>
                  </a:lnTo>
                  <a:cubicBezTo>
                    <a:pt x="10452" y="392"/>
                    <a:pt x="9500" y="267"/>
                    <a:pt x="8547" y="192"/>
                  </a:cubicBezTo>
                  <a:cubicBezTo>
                    <a:pt x="7620" y="92"/>
                    <a:pt x="6667" y="42"/>
                    <a:pt x="5715" y="17"/>
                  </a:cubicBezTo>
                  <a:cubicBezTo>
                    <a:pt x="5286" y="5"/>
                    <a:pt x="4856" y="0"/>
                    <a:pt x="4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8"/>
            <p:cNvSpPr/>
            <p:nvPr/>
          </p:nvSpPr>
          <p:spPr>
            <a:xfrm>
              <a:off x="6045443" y="3145908"/>
              <a:ext cx="155207" cy="110595"/>
            </a:xfrm>
            <a:custGeom>
              <a:avLst/>
              <a:gdLst/>
              <a:ahLst/>
              <a:cxnLst/>
              <a:rect l="l" t="t" r="r" b="b"/>
              <a:pathLst>
                <a:path w="1830" h="1304" extrusionOk="0">
                  <a:moveTo>
                    <a:pt x="0" y="0"/>
                  </a:moveTo>
                  <a:lnTo>
                    <a:pt x="351" y="702"/>
                  </a:lnTo>
                  <a:lnTo>
                    <a:pt x="75" y="1278"/>
                  </a:lnTo>
                  <a:lnTo>
                    <a:pt x="176" y="1278"/>
                  </a:lnTo>
                  <a:lnTo>
                    <a:pt x="426" y="852"/>
                  </a:lnTo>
                  <a:lnTo>
                    <a:pt x="476" y="928"/>
                  </a:lnTo>
                  <a:cubicBezTo>
                    <a:pt x="501" y="978"/>
                    <a:pt x="552" y="1003"/>
                    <a:pt x="602" y="1003"/>
                  </a:cubicBezTo>
                  <a:lnTo>
                    <a:pt x="1554" y="1003"/>
                  </a:lnTo>
                  <a:lnTo>
                    <a:pt x="1755" y="1303"/>
                  </a:lnTo>
                  <a:lnTo>
                    <a:pt x="1830" y="1303"/>
                  </a:lnTo>
                  <a:cubicBezTo>
                    <a:pt x="1704" y="1053"/>
                    <a:pt x="1604" y="802"/>
                    <a:pt x="1479" y="552"/>
                  </a:cubicBezTo>
                  <a:lnTo>
                    <a:pt x="1755" y="25"/>
                  </a:lnTo>
                  <a:lnTo>
                    <a:pt x="1654" y="25"/>
                  </a:lnTo>
                  <a:lnTo>
                    <a:pt x="1404" y="401"/>
                  </a:lnTo>
                  <a:lnTo>
                    <a:pt x="1379" y="351"/>
                  </a:lnTo>
                  <a:cubicBezTo>
                    <a:pt x="1354" y="326"/>
                    <a:pt x="1303" y="301"/>
                    <a:pt x="1253" y="301"/>
                  </a:cubicBezTo>
                  <a:cubicBezTo>
                    <a:pt x="927" y="276"/>
                    <a:pt x="602" y="276"/>
                    <a:pt x="301" y="276"/>
                  </a:cubicBezTo>
                  <a:lnTo>
                    <a:pt x="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8"/>
            <p:cNvSpPr/>
            <p:nvPr/>
          </p:nvSpPr>
          <p:spPr>
            <a:xfrm>
              <a:off x="6621490" y="3096971"/>
              <a:ext cx="952360" cy="163349"/>
            </a:xfrm>
            <a:custGeom>
              <a:avLst/>
              <a:gdLst/>
              <a:ahLst/>
              <a:cxnLst/>
              <a:rect l="l" t="t" r="r" b="b"/>
              <a:pathLst>
                <a:path w="11229" h="1926" extrusionOk="0">
                  <a:moveTo>
                    <a:pt x="11203" y="1"/>
                  </a:moveTo>
                  <a:cubicBezTo>
                    <a:pt x="9298" y="251"/>
                    <a:pt x="7494" y="853"/>
                    <a:pt x="5639" y="1254"/>
                  </a:cubicBezTo>
                  <a:cubicBezTo>
                    <a:pt x="4737" y="1479"/>
                    <a:pt x="3785" y="1630"/>
                    <a:pt x="2857" y="1680"/>
                  </a:cubicBezTo>
                  <a:cubicBezTo>
                    <a:pt x="2689" y="1684"/>
                    <a:pt x="2521" y="1687"/>
                    <a:pt x="2353" y="1687"/>
                  </a:cubicBezTo>
                  <a:cubicBezTo>
                    <a:pt x="1576" y="1687"/>
                    <a:pt x="809" y="1642"/>
                    <a:pt x="25" y="1580"/>
                  </a:cubicBezTo>
                  <a:lnTo>
                    <a:pt x="0" y="1805"/>
                  </a:lnTo>
                  <a:cubicBezTo>
                    <a:pt x="697" y="1879"/>
                    <a:pt x="1395" y="1925"/>
                    <a:pt x="2092" y="1925"/>
                  </a:cubicBezTo>
                  <a:cubicBezTo>
                    <a:pt x="2347" y="1925"/>
                    <a:pt x="2602" y="1919"/>
                    <a:pt x="2857" y="1906"/>
                  </a:cubicBezTo>
                  <a:cubicBezTo>
                    <a:pt x="3835" y="1880"/>
                    <a:pt x="4762" y="1705"/>
                    <a:pt x="5689" y="1505"/>
                  </a:cubicBezTo>
                  <a:cubicBezTo>
                    <a:pt x="7544" y="1078"/>
                    <a:pt x="9374" y="477"/>
                    <a:pt x="11228" y="251"/>
                  </a:cubicBezTo>
                  <a:lnTo>
                    <a:pt x="112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8"/>
            <p:cNvSpPr/>
            <p:nvPr/>
          </p:nvSpPr>
          <p:spPr>
            <a:xfrm>
              <a:off x="6997718" y="3150148"/>
              <a:ext cx="176495" cy="136124"/>
            </a:xfrm>
            <a:custGeom>
              <a:avLst/>
              <a:gdLst/>
              <a:ahLst/>
              <a:cxnLst/>
              <a:rect l="l" t="t" r="r" b="b"/>
              <a:pathLst>
                <a:path w="2081" h="1605" extrusionOk="0">
                  <a:moveTo>
                    <a:pt x="1654" y="0"/>
                  </a:moveTo>
                  <a:lnTo>
                    <a:pt x="1554" y="25"/>
                  </a:lnTo>
                  <a:lnTo>
                    <a:pt x="1429" y="451"/>
                  </a:lnTo>
                  <a:lnTo>
                    <a:pt x="1404" y="426"/>
                  </a:lnTo>
                  <a:cubicBezTo>
                    <a:pt x="1354" y="376"/>
                    <a:pt x="1304" y="376"/>
                    <a:pt x="1253" y="376"/>
                  </a:cubicBezTo>
                  <a:cubicBezTo>
                    <a:pt x="953" y="451"/>
                    <a:pt x="652" y="527"/>
                    <a:pt x="326" y="577"/>
                  </a:cubicBezTo>
                  <a:lnTo>
                    <a:pt x="101" y="326"/>
                  </a:lnTo>
                  <a:lnTo>
                    <a:pt x="0" y="351"/>
                  </a:lnTo>
                  <a:cubicBezTo>
                    <a:pt x="151" y="577"/>
                    <a:pt x="326" y="777"/>
                    <a:pt x="476" y="978"/>
                  </a:cubicBezTo>
                  <a:cubicBezTo>
                    <a:pt x="426" y="1178"/>
                    <a:pt x="351" y="1404"/>
                    <a:pt x="276" y="1604"/>
                  </a:cubicBezTo>
                  <a:lnTo>
                    <a:pt x="401" y="1579"/>
                  </a:lnTo>
                  <a:lnTo>
                    <a:pt x="577" y="1103"/>
                  </a:lnTo>
                  <a:lnTo>
                    <a:pt x="627" y="1178"/>
                  </a:lnTo>
                  <a:cubicBezTo>
                    <a:pt x="652" y="1203"/>
                    <a:pt x="727" y="1228"/>
                    <a:pt x="777" y="1228"/>
                  </a:cubicBezTo>
                  <a:cubicBezTo>
                    <a:pt x="1103" y="1153"/>
                    <a:pt x="1404" y="1078"/>
                    <a:pt x="1730" y="1003"/>
                  </a:cubicBezTo>
                  <a:lnTo>
                    <a:pt x="2005" y="1228"/>
                  </a:lnTo>
                  <a:lnTo>
                    <a:pt x="2080" y="1203"/>
                  </a:lnTo>
                  <a:lnTo>
                    <a:pt x="1529" y="602"/>
                  </a:lnTo>
                  <a:lnTo>
                    <a:pt x="16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8"/>
            <p:cNvSpPr/>
            <p:nvPr/>
          </p:nvSpPr>
          <p:spPr>
            <a:xfrm>
              <a:off x="7571644" y="3082638"/>
              <a:ext cx="960841" cy="112207"/>
            </a:xfrm>
            <a:custGeom>
              <a:avLst/>
              <a:gdLst/>
              <a:ahLst/>
              <a:cxnLst/>
              <a:rect l="l" t="t" r="r" b="b"/>
              <a:pathLst>
                <a:path w="11329" h="1323" extrusionOk="0">
                  <a:moveTo>
                    <a:pt x="2700" y="0"/>
                  </a:moveTo>
                  <a:cubicBezTo>
                    <a:pt x="1800" y="0"/>
                    <a:pt x="900" y="51"/>
                    <a:pt x="0" y="170"/>
                  </a:cubicBezTo>
                  <a:lnTo>
                    <a:pt x="25" y="395"/>
                  </a:lnTo>
                  <a:cubicBezTo>
                    <a:pt x="938" y="286"/>
                    <a:pt x="1856" y="235"/>
                    <a:pt x="2774" y="235"/>
                  </a:cubicBezTo>
                  <a:cubicBezTo>
                    <a:pt x="3748" y="235"/>
                    <a:pt x="4722" y="292"/>
                    <a:pt x="5689" y="395"/>
                  </a:cubicBezTo>
                  <a:cubicBezTo>
                    <a:pt x="7569" y="596"/>
                    <a:pt x="9424" y="947"/>
                    <a:pt x="11278" y="1323"/>
                  </a:cubicBezTo>
                  <a:lnTo>
                    <a:pt x="11329" y="1072"/>
                  </a:lnTo>
                  <a:cubicBezTo>
                    <a:pt x="9474" y="721"/>
                    <a:pt x="7594" y="370"/>
                    <a:pt x="5715" y="170"/>
                  </a:cubicBezTo>
                  <a:cubicBezTo>
                    <a:pt x="4710" y="64"/>
                    <a:pt x="3705" y="0"/>
                    <a:pt x="2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8"/>
            <p:cNvSpPr/>
            <p:nvPr/>
          </p:nvSpPr>
          <p:spPr>
            <a:xfrm>
              <a:off x="7958474" y="3043878"/>
              <a:ext cx="151051" cy="123317"/>
            </a:xfrm>
            <a:custGeom>
              <a:avLst/>
              <a:gdLst/>
              <a:ahLst/>
              <a:cxnLst/>
              <a:rect l="l" t="t" r="r" b="b"/>
              <a:pathLst>
                <a:path w="1781" h="1454" extrusionOk="0">
                  <a:moveTo>
                    <a:pt x="26" y="0"/>
                  </a:moveTo>
                  <a:cubicBezTo>
                    <a:pt x="126" y="251"/>
                    <a:pt x="251" y="501"/>
                    <a:pt x="352" y="727"/>
                  </a:cubicBezTo>
                  <a:lnTo>
                    <a:pt x="1" y="1278"/>
                  </a:lnTo>
                  <a:lnTo>
                    <a:pt x="101" y="1278"/>
                  </a:lnTo>
                  <a:lnTo>
                    <a:pt x="402" y="877"/>
                  </a:lnTo>
                  <a:lnTo>
                    <a:pt x="427" y="978"/>
                  </a:lnTo>
                  <a:cubicBezTo>
                    <a:pt x="452" y="1003"/>
                    <a:pt x="502" y="1028"/>
                    <a:pt x="552" y="1053"/>
                  </a:cubicBezTo>
                  <a:cubicBezTo>
                    <a:pt x="878" y="1078"/>
                    <a:pt x="1179" y="1103"/>
                    <a:pt x="1504" y="1153"/>
                  </a:cubicBezTo>
                  <a:lnTo>
                    <a:pt x="1680" y="1454"/>
                  </a:lnTo>
                  <a:lnTo>
                    <a:pt x="1755" y="1454"/>
                  </a:lnTo>
                  <a:lnTo>
                    <a:pt x="1479" y="677"/>
                  </a:lnTo>
                  <a:lnTo>
                    <a:pt x="1780" y="176"/>
                  </a:lnTo>
                  <a:lnTo>
                    <a:pt x="1680" y="176"/>
                  </a:lnTo>
                  <a:lnTo>
                    <a:pt x="1404" y="527"/>
                  </a:lnTo>
                  <a:lnTo>
                    <a:pt x="1379" y="476"/>
                  </a:lnTo>
                  <a:cubicBezTo>
                    <a:pt x="1379" y="426"/>
                    <a:pt x="1329" y="401"/>
                    <a:pt x="1279" y="401"/>
                  </a:cubicBezTo>
                  <a:cubicBezTo>
                    <a:pt x="953" y="376"/>
                    <a:pt x="627" y="326"/>
                    <a:pt x="301" y="301"/>
                  </a:cubicBezTo>
                  <a:lnTo>
                    <a:pt x="126" y="25"/>
                  </a:lnTo>
                  <a:lnTo>
                    <a:pt x="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8"/>
            <p:cNvSpPr/>
            <p:nvPr/>
          </p:nvSpPr>
          <p:spPr>
            <a:xfrm>
              <a:off x="8528159" y="3173557"/>
              <a:ext cx="958721" cy="141807"/>
            </a:xfrm>
            <a:custGeom>
              <a:avLst/>
              <a:gdLst/>
              <a:ahLst/>
              <a:cxnLst/>
              <a:rect l="l" t="t" r="r" b="b"/>
              <a:pathLst>
                <a:path w="11304" h="1672" extrusionOk="0">
                  <a:moveTo>
                    <a:pt x="51" y="0"/>
                  </a:moveTo>
                  <a:lnTo>
                    <a:pt x="0" y="251"/>
                  </a:lnTo>
                  <a:cubicBezTo>
                    <a:pt x="1855" y="602"/>
                    <a:pt x="3735" y="1003"/>
                    <a:pt x="5615" y="1278"/>
                  </a:cubicBezTo>
                  <a:cubicBezTo>
                    <a:pt x="7198" y="1511"/>
                    <a:pt x="8800" y="1672"/>
                    <a:pt x="10404" y="1672"/>
                  </a:cubicBezTo>
                  <a:cubicBezTo>
                    <a:pt x="10704" y="1672"/>
                    <a:pt x="11004" y="1666"/>
                    <a:pt x="11304" y="1654"/>
                  </a:cubicBezTo>
                  <a:lnTo>
                    <a:pt x="11279" y="1429"/>
                  </a:lnTo>
                  <a:cubicBezTo>
                    <a:pt x="11040" y="1435"/>
                    <a:pt x="10801" y="1438"/>
                    <a:pt x="10562" y="1438"/>
                  </a:cubicBezTo>
                  <a:cubicBezTo>
                    <a:pt x="8922" y="1438"/>
                    <a:pt x="7281" y="1290"/>
                    <a:pt x="5640" y="1028"/>
                  </a:cubicBezTo>
                  <a:cubicBezTo>
                    <a:pt x="3760" y="752"/>
                    <a:pt x="1905" y="376"/>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8"/>
            <p:cNvSpPr/>
            <p:nvPr/>
          </p:nvSpPr>
          <p:spPr>
            <a:xfrm>
              <a:off x="8906508" y="3203241"/>
              <a:ext cx="155292" cy="129763"/>
            </a:xfrm>
            <a:custGeom>
              <a:avLst/>
              <a:gdLst/>
              <a:ahLst/>
              <a:cxnLst/>
              <a:rect l="l" t="t" r="r" b="b"/>
              <a:pathLst>
                <a:path w="1831" h="1530" extrusionOk="0">
                  <a:moveTo>
                    <a:pt x="126" y="1"/>
                  </a:moveTo>
                  <a:lnTo>
                    <a:pt x="377" y="753"/>
                  </a:lnTo>
                  <a:lnTo>
                    <a:pt x="1" y="1254"/>
                  </a:lnTo>
                  <a:lnTo>
                    <a:pt x="101" y="1279"/>
                  </a:lnTo>
                  <a:lnTo>
                    <a:pt x="427" y="903"/>
                  </a:lnTo>
                  <a:lnTo>
                    <a:pt x="452" y="1003"/>
                  </a:lnTo>
                  <a:cubicBezTo>
                    <a:pt x="477" y="1028"/>
                    <a:pt x="502" y="1079"/>
                    <a:pt x="577" y="1079"/>
                  </a:cubicBezTo>
                  <a:cubicBezTo>
                    <a:pt x="878" y="1129"/>
                    <a:pt x="1204" y="1179"/>
                    <a:pt x="1529" y="1229"/>
                  </a:cubicBezTo>
                  <a:lnTo>
                    <a:pt x="1705" y="1530"/>
                  </a:lnTo>
                  <a:lnTo>
                    <a:pt x="1780" y="1530"/>
                  </a:lnTo>
                  <a:cubicBezTo>
                    <a:pt x="1680" y="1279"/>
                    <a:pt x="1605" y="1028"/>
                    <a:pt x="1504" y="778"/>
                  </a:cubicBezTo>
                  <a:lnTo>
                    <a:pt x="1830" y="277"/>
                  </a:lnTo>
                  <a:lnTo>
                    <a:pt x="1730" y="252"/>
                  </a:lnTo>
                  <a:lnTo>
                    <a:pt x="1454" y="602"/>
                  </a:lnTo>
                  <a:lnTo>
                    <a:pt x="1429" y="552"/>
                  </a:lnTo>
                  <a:cubicBezTo>
                    <a:pt x="1404" y="502"/>
                    <a:pt x="1379" y="477"/>
                    <a:pt x="1304" y="477"/>
                  </a:cubicBezTo>
                  <a:cubicBezTo>
                    <a:pt x="1003" y="427"/>
                    <a:pt x="677" y="377"/>
                    <a:pt x="377" y="327"/>
                  </a:cubicBezTo>
                  <a:lnTo>
                    <a:pt x="226" y="26"/>
                  </a:lnTo>
                  <a:lnTo>
                    <a:pt x="1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4" name="Google Shape;1254;p18"/>
          <p:cNvGrpSpPr/>
          <p:nvPr/>
        </p:nvGrpSpPr>
        <p:grpSpPr>
          <a:xfrm>
            <a:off x="-404277" y="754401"/>
            <a:ext cx="10725792" cy="2658068"/>
            <a:chOff x="1191845" y="3256131"/>
            <a:chExt cx="3237096" cy="802218"/>
          </a:xfrm>
        </p:grpSpPr>
        <p:sp>
          <p:nvSpPr>
            <p:cNvPr id="1255" name="Google Shape;1255;p18"/>
            <p:cNvSpPr/>
            <p:nvPr/>
          </p:nvSpPr>
          <p:spPr>
            <a:xfrm>
              <a:off x="1243123" y="3256131"/>
              <a:ext cx="462975" cy="140700"/>
            </a:xfrm>
            <a:custGeom>
              <a:avLst/>
              <a:gdLst/>
              <a:ahLst/>
              <a:cxnLst/>
              <a:rect l="l" t="t" r="r" b="b"/>
              <a:pathLst>
                <a:path w="18519" h="5628" extrusionOk="0">
                  <a:moveTo>
                    <a:pt x="8099" y="1"/>
                  </a:moveTo>
                  <a:cubicBezTo>
                    <a:pt x="6852" y="1"/>
                    <a:pt x="5648" y="618"/>
                    <a:pt x="5486" y="1567"/>
                  </a:cubicBezTo>
                  <a:cubicBezTo>
                    <a:pt x="5027" y="1246"/>
                    <a:pt x="4547" y="1105"/>
                    <a:pt x="4089" y="1105"/>
                  </a:cubicBezTo>
                  <a:cubicBezTo>
                    <a:pt x="2797" y="1105"/>
                    <a:pt x="1676" y="2228"/>
                    <a:pt x="1676" y="3597"/>
                  </a:cubicBezTo>
                  <a:cubicBezTo>
                    <a:pt x="1603" y="3578"/>
                    <a:pt x="1530" y="3570"/>
                    <a:pt x="1460" y="3570"/>
                  </a:cubicBezTo>
                  <a:cubicBezTo>
                    <a:pt x="596" y="3570"/>
                    <a:pt x="1" y="4909"/>
                    <a:pt x="348" y="5627"/>
                  </a:cubicBezTo>
                  <a:lnTo>
                    <a:pt x="18519" y="5627"/>
                  </a:lnTo>
                  <a:cubicBezTo>
                    <a:pt x="18038" y="4849"/>
                    <a:pt x="15592" y="4155"/>
                    <a:pt x="14389" y="4155"/>
                  </a:cubicBezTo>
                  <a:cubicBezTo>
                    <a:pt x="14275" y="4155"/>
                    <a:pt x="14172" y="4161"/>
                    <a:pt x="14083" y="4174"/>
                  </a:cubicBezTo>
                  <a:cubicBezTo>
                    <a:pt x="14083" y="3213"/>
                    <a:pt x="13096" y="2605"/>
                    <a:pt x="12159" y="2605"/>
                  </a:cubicBezTo>
                  <a:cubicBezTo>
                    <a:pt x="11752" y="2605"/>
                    <a:pt x="11354" y="2720"/>
                    <a:pt x="11050" y="2971"/>
                  </a:cubicBezTo>
                  <a:cubicBezTo>
                    <a:pt x="11063" y="840"/>
                    <a:pt x="9552" y="1"/>
                    <a:pt x="80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8"/>
            <p:cNvSpPr/>
            <p:nvPr/>
          </p:nvSpPr>
          <p:spPr>
            <a:xfrm>
              <a:off x="3786841" y="3335603"/>
              <a:ext cx="642100" cy="138700"/>
            </a:xfrm>
            <a:custGeom>
              <a:avLst/>
              <a:gdLst/>
              <a:ahLst/>
              <a:cxnLst/>
              <a:rect l="l" t="t" r="r" b="b"/>
              <a:pathLst>
                <a:path w="25684" h="5548" extrusionOk="0">
                  <a:moveTo>
                    <a:pt x="17517" y="0"/>
                  </a:moveTo>
                  <a:cubicBezTo>
                    <a:pt x="15433" y="0"/>
                    <a:pt x="13172" y="978"/>
                    <a:pt x="12382" y="2615"/>
                  </a:cubicBezTo>
                  <a:cubicBezTo>
                    <a:pt x="11623" y="2197"/>
                    <a:pt x="10820" y="2008"/>
                    <a:pt x="10053" y="2008"/>
                  </a:cubicBezTo>
                  <a:cubicBezTo>
                    <a:pt x="8337" y="2008"/>
                    <a:pt x="6794" y="2949"/>
                    <a:pt x="6292" y="4369"/>
                  </a:cubicBezTo>
                  <a:cubicBezTo>
                    <a:pt x="5754" y="4282"/>
                    <a:pt x="5234" y="4244"/>
                    <a:pt x="4738" y="4244"/>
                  </a:cubicBezTo>
                  <a:cubicBezTo>
                    <a:pt x="2390" y="4244"/>
                    <a:pt x="580" y="5092"/>
                    <a:pt x="1" y="5547"/>
                  </a:cubicBezTo>
                  <a:lnTo>
                    <a:pt x="25189" y="5547"/>
                  </a:lnTo>
                  <a:cubicBezTo>
                    <a:pt x="25684" y="3528"/>
                    <a:pt x="24332" y="1628"/>
                    <a:pt x="22513" y="1628"/>
                  </a:cubicBezTo>
                  <a:cubicBezTo>
                    <a:pt x="22119" y="1628"/>
                    <a:pt x="21703" y="1717"/>
                    <a:pt x="21279" y="1913"/>
                  </a:cubicBezTo>
                  <a:cubicBezTo>
                    <a:pt x="20644" y="588"/>
                    <a:pt x="19134" y="0"/>
                    <a:pt x="175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8"/>
            <p:cNvSpPr/>
            <p:nvPr/>
          </p:nvSpPr>
          <p:spPr>
            <a:xfrm>
              <a:off x="1191845" y="3971599"/>
              <a:ext cx="336475" cy="86750"/>
            </a:xfrm>
            <a:custGeom>
              <a:avLst/>
              <a:gdLst/>
              <a:ahLst/>
              <a:cxnLst/>
              <a:rect l="l" t="t" r="r" b="b"/>
              <a:pathLst>
                <a:path w="13459" h="3470" extrusionOk="0">
                  <a:moveTo>
                    <a:pt x="5467" y="1"/>
                  </a:moveTo>
                  <a:cubicBezTo>
                    <a:pt x="4412" y="1"/>
                    <a:pt x="3393" y="528"/>
                    <a:pt x="3158" y="1615"/>
                  </a:cubicBezTo>
                  <a:cubicBezTo>
                    <a:pt x="2980" y="1560"/>
                    <a:pt x="2790" y="1534"/>
                    <a:pt x="2595" y="1534"/>
                  </a:cubicBezTo>
                  <a:cubicBezTo>
                    <a:pt x="1448" y="1534"/>
                    <a:pt x="129" y="2419"/>
                    <a:pt x="0" y="3469"/>
                  </a:cubicBezTo>
                  <a:lnTo>
                    <a:pt x="13459" y="3469"/>
                  </a:lnTo>
                  <a:cubicBezTo>
                    <a:pt x="13210" y="3179"/>
                    <a:pt x="12415" y="2667"/>
                    <a:pt x="11383" y="2667"/>
                  </a:cubicBezTo>
                  <a:cubicBezTo>
                    <a:pt x="11165" y="2667"/>
                    <a:pt x="10937" y="2690"/>
                    <a:pt x="10702" y="2742"/>
                  </a:cubicBezTo>
                  <a:cubicBezTo>
                    <a:pt x="10683" y="2206"/>
                    <a:pt x="9757" y="1364"/>
                    <a:pt x="8841" y="1364"/>
                  </a:cubicBezTo>
                  <a:cubicBezTo>
                    <a:pt x="8557" y="1364"/>
                    <a:pt x="8275" y="1444"/>
                    <a:pt x="8020" y="1640"/>
                  </a:cubicBezTo>
                  <a:cubicBezTo>
                    <a:pt x="7677" y="559"/>
                    <a:pt x="6553" y="1"/>
                    <a:pt x="5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8" name="Google Shape;1258;p18"/>
          <p:cNvSpPr/>
          <p:nvPr/>
        </p:nvSpPr>
        <p:spPr>
          <a:xfrm>
            <a:off x="8579473" y="3307481"/>
            <a:ext cx="1114876" cy="287437"/>
          </a:xfrm>
          <a:custGeom>
            <a:avLst/>
            <a:gdLst/>
            <a:ahLst/>
            <a:cxnLst/>
            <a:rect l="l" t="t" r="r" b="b"/>
            <a:pathLst>
              <a:path w="13459" h="3470" extrusionOk="0">
                <a:moveTo>
                  <a:pt x="5467" y="1"/>
                </a:moveTo>
                <a:cubicBezTo>
                  <a:pt x="4412" y="1"/>
                  <a:pt x="3393" y="528"/>
                  <a:pt x="3158" y="1615"/>
                </a:cubicBezTo>
                <a:cubicBezTo>
                  <a:pt x="2980" y="1560"/>
                  <a:pt x="2790" y="1534"/>
                  <a:pt x="2595" y="1534"/>
                </a:cubicBezTo>
                <a:cubicBezTo>
                  <a:pt x="1448" y="1534"/>
                  <a:pt x="129" y="2419"/>
                  <a:pt x="0" y="3469"/>
                </a:cubicBezTo>
                <a:lnTo>
                  <a:pt x="13459" y="3469"/>
                </a:lnTo>
                <a:cubicBezTo>
                  <a:pt x="13210" y="3179"/>
                  <a:pt x="12415" y="2667"/>
                  <a:pt x="11383" y="2667"/>
                </a:cubicBezTo>
                <a:cubicBezTo>
                  <a:pt x="11165" y="2667"/>
                  <a:pt x="10937" y="2690"/>
                  <a:pt x="10702" y="2742"/>
                </a:cubicBezTo>
                <a:cubicBezTo>
                  <a:pt x="10683" y="2206"/>
                  <a:pt x="9757" y="1364"/>
                  <a:pt x="8841" y="1364"/>
                </a:cubicBezTo>
                <a:cubicBezTo>
                  <a:pt x="8557" y="1364"/>
                  <a:pt x="8275" y="1444"/>
                  <a:pt x="8020" y="1640"/>
                </a:cubicBezTo>
                <a:cubicBezTo>
                  <a:pt x="7677" y="559"/>
                  <a:pt x="6553" y="1"/>
                  <a:pt x="54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60" name="Google Shape;1260;p18"/>
          <p:cNvSpPr txBox="1">
            <a:spLocks noGrp="1"/>
          </p:cNvSpPr>
          <p:nvPr>
            <p:ph type="title" idx="2"/>
          </p:nvPr>
        </p:nvSpPr>
        <p:spPr>
          <a:xfrm>
            <a:off x="1449975" y="1793850"/>
            <a:ext cx="1978200" cy="358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61" name="Google Shape;1261;p18"/>
          <p:cNvSpPr txBox="1">
            <a:spLocks noGrp="1"/>
          </p:cNvSpPr>
          <p:nvPr>
            <p:ph type="subTitle" idx="1"/>
          </p:nvPr>
        </p:nvSpPr>
        <p:spPr>
          <a:xfrm>
            <a:off x="1449975" y="2152650"/>
            <a:ext cx="1978200" cy="54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62" name="Google Shape;1262;p18"/>
          <p:cNvSpPr txBox="1">
            <a:spLocks noGrp="1"/>
          </p:cNvSpPr>
          <p:nvPr>
            <p:ph type="title" idx="3"/>
          </p:nvPr>
        </p:nvSpPr>
        <p:spPr>
          <a:xfrm>
            <a:off x="5715854" y="1793850"/>
            <a:ext cx="1978200" cy="35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63" name="Google Shape;1263;p18"/>
          <p:cNvSpPr txBox="1">
            <a:spLocks noGrp="1"/>
          </p:cNvSpPr>
          <p:nvPr>
            <p:ph type="subTitle" idx="4"/>
          </p:nvPr>
        </p:nvSpPr>
        <p:spPr>
          <a:xfrm>
            <a:off x="5715852" y="2152650"/>
            <a:ext cx="19782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64" name="Google Shape;1264;p18"/>
          <p:cNvSpPr txBox="1">
            <a:spLocks noGrp="1"/>
          </p:cNvSpPr>
          <p:nvPr>
            <p:ph type="title" idx="5"/>
          </p:nvPr>
        </p:nvSpPr>
        <p:spPr>
          <a:xfrm>
            <a:off x="1449975" y="3227250"/>
            <a:ext cx="1978200" cy="358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65" name="Google Shape;1265;p18"/>
          <p:cNvSpPr txBox="1">
            <a:spLocks noGrp="1"/>
          </p:cNvSpPr>
          <p:nvPr>
            <p:ph type="subTitle" idx="6"/>
          </p:nvPr>
        </p:nvSpPr>
        <p:spPr>
          <a:xfrm>
            <a:off x="1449975" y="3586050"/>
            <a:ext cx="1978200" cy="54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66" name="Google Shape;1266;p18"/>
          <p:cNvSpPr txBox="1">
            <a:spLocks noGrp="1"/>
          </p:cNvSpPr>
          <p:nvPr>
            <p:ph type="title" idx="7"/>
          </p:nvPr>
        </p:nvSpPr>
        <p:spPr>
          <a:xfrm>
            <a:off x="5715854" y="3227250"/>
            <a:ext cx="1978200" cy="35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67" name="Google Shape;1267;p18"/>
          <p:cNvSpPr txBox="1">
            <a:spLocks noGrp="1"/>
          </p:cNvSpPr>
          <p:nvPr>
            <p:ph type="subTitle" idx="8"/>
          </p:nvPr>
        </p:nvSpPr>
        <p:spPr>
          <a:xfrm>
            <a:off x="5715851" y="3586050"/>
            <a:ext cx="19782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2"/>
              </a:buClr>
              <a:buSzPts val="3500"/>
              <a:buFont typeface="Anton"/>
              <a:buNone/>
              <a:defRPr sz="3500" b="1">
                <a:solidFill>
                  <a:schemeClr val="lt2"/>
                </a:solidFill>
                <a:latin typeface="Anton"/>
                <a:ea typeface="Anton"/>
                <a:cs typeface="Anton"/>
                <a:sym typeface="Anton"/>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lt2"/>
              </a:buClr>
              <a:buSzPts val="1400"/>
              <a:buFont typeface="Actor"/>
              <a:buChar char="●"/>
              <a:defRPr>
                <a:solidFill>
                  <a:schemeClr val="lt2"/>
                </a:solidFill>
                <a:latin typeface="Actor"/>
                <a:ea typeface="Actor"/>
                <a:cs typeface="Actor"/>
                <a:sym typeface="Actor"/>
              </a:defRPr>
            </a:lvl1pPr>
            <a:lvl2pPr marL="914400" lvl="1" indent="-317500">
              <a:lnSpc>
                <a:spcPct val="115000"/>
              </a:lnSpc>
              <a:spcBef>
                <a:spcPts val="1600"/>
              </a:spcBef>
              <a:spcAft>
                <a:spcPts val="0"/>
              </a:spcAft>
              <a:buClr>
                <a:schemeClr val="lt2"/>
              </a:buClr>
              <a:buSzPts val="1400"/>
              <a:buFont typeface="Actor"/>
              <a:buChar char="○"/>
              <a:defRPr>
                <a:solidFill>
                  <a:schemeClr val="lt2"/>
                </a:solidFill>
                <a:latin typeface="Actor"/>
                <a:ea typeface="Actor"/>
                <a:cs typeface="Actor"/>
                <a:sym typeface="Actor"/>
              </a:defRPr>
            </a:lvl2pPr>
            <a:lvl3pPr marL="1371600" lvl="2" indent="-317500">
              <a:lnSpc>
                <a:spcPct val="115000"/>
              </a:lnSpc>
              <a:spcBef>
                <a:spcPts val="1600"/>
              </a:spcBef>
              <a:spcAft>
                <a:spcPts val="0"/>
              </a:spcAft>
              <a:buClr>
                <a:schemeClr val="lt2"/>
              </a:buClr>
              <a:buSzPts val="1400"/>
              <a:buFont typeface="Actor"/>
              <a:buChar char="■"/>
              <a:defRPr>
                <a:solidFill>
                  <a:schemeClr val="lt2"/>
                </a:solidFill>
                <a:latin typeface="Actor"/>
                <a:ea typeface="Actor"/>
                <a:cs typeface="Actor"/>
                <a:sym typeface="Actor"/>
              </a:defRPr>
            </a:lvl3pPr>
            <a:lvl4pPr marL="1828800" lvl="3" indent="-317500">
              <a:lnSpc>
                <a:spcPct val="115000"/>
              </a:lnSpc>
              <a:spcBef>
                <a:spcPts val="1600"/>
              </a:spcBef>
              <a:spcAft>
                <a:spcPts val="0"/>
              </a:spcAft>
              <a:buClr>
                <a:schemeClr val="lt2"/>
              </a:buClr>
              <a:buSzPts val="1400"/>
              <a:buFont typeface="Actor"/>
              <a:buChar char="●"/>
              <a:defRPr>
                <a:solidFill>
                  <a:schemeClr val="lt2"/>
                </a:solidFill>
                <a:latin typeface="Actor"/>
                <a:ea typeface="Actor"/>
                <a:cs typeface="Actor"/>
                <a:sym typeface="Actor"/>
              </a:defRPr>
            </a:lvl4pPr>
            <a:lvl5pPr marL="2286000" lvl="4" indent="-317500">
              <a:lnSpc>
                <a:spcPct val="115000"/>
              </a:lnSpc>
              <a:spcBef>
                <a:spcPts val="1600"/>
              </a:spcBef>
              <a:spcAft>
                <a:spcPts val="0"/>
              </a:spcAft>
              <a:buClr>
                <a:schemeClr val="lt2"/>
              </a:buClr>
              <a:buSzPts val="1400"/>
              <a:buFont typeface="Actor"/>
              <a:buChar char="○"/>
              <a:defRPr>
                <a:solidFill>
                  <a:schemeClr val="lt2"/>
                </a:solidFill>
                <a:latin typeface="Actor"/>
                <a:ea typeface="Actor"/>
                <a:cs typeface="Actor"/>
                <a:sym typeface="Actor"/>
              </a:defRPr>
            </a:lvl5pPr>
            <a:lvl6pPr marL="2743200" lvl="5" indent="-317500">
              <a:lnSpc>
                <a:spcPct val="115000"/>
              </a:lnSpc>
              <a:spcBef>
                <a:spcPts val="1600"/>
              </a:spcBef>
              <a:spcAft>
                <a:spcPts val="0"/>
              </a:spcAft>
              <a:buClr>
                <a:schemeClr val="lt2"/>
              </a:buClr>
              <a:buSzPts val="1400"/>
              <a:buFont typeface="Actor"/>
              <a:buChar char="■"/>
              <a:defRPr>
                <a:solidFill>
                  <a:schemeClr val="lt2"/>
                </a:solidFill>
                <a:latin typeface="Actor"/>
                <a:ea typeface="Actor"/>
                <a:cs typeface="Actor"/>
                <a:sym typeface="Actor"/>
              </a:defRPr>
            </a:lvl6pPr>
            <a:lvl7pPr marL="3200400" lvl="6" indent="-317500">
              <a:lnSpc>
                <a:spcPct val="115000"/>
              </a:lnSpc>
              <a:spcBef>
                <a:spcPts val="1600"/>
              </a:spcBef>
              <a:spcAft>
                <a:spcPts val="0"/>
              </a:spcAft>
              <a:buClr>
                <a:schemeClr val="lt2"/>
              </a:buClr>
              <a:buSzPts val="1400"/>
              <a:buFont typeface="Actor"/>
              <a:buChar char="●"/>
              <a:defRPr>
                <a:solidFill>
                  <a:schemeClr val="lt2"/>
                </a:solidFill>
                <a:latin typeface="Actor"/>
                <a:ea typeface="Actor"/>
                <a:cs typeface="Actor"/>
                <a:sym typeface="Actor"/>
              </a:defRPr>
            </a:lvl7pPr>
            <a:lvl8pPr marL="3657600" lvl="7" indent="-317500">
              <a:lnSpc>
                <a:spcPct val="115000"/>
              </a:lnSpc>
              <a:spcBef>
                <a:spcPts val="1600"/>
              </a:spcBef>
              <a:spcAft>
                <a:spcPts val="0"/>
              </a:spcAft>
              <a:buClr>
                <a:schemeClr val="lt2"/>
              </a:buClr>
              <a:buSzPts val="1400"/>
              <a:buFont typeface="Actor"/>
              <a:buChar char="○"/>
              <a:defRPr>
                <a:solidFill>
                  <a:schemeClr val="lt2"/>
                </a:solidFill>
                <a:latin typeface="Actor"/>
                <a:ea typeface="Actor"/>
                <a:cs typeface="Actor"/>
                <a:sym typeface="Actor"/>
              </a:defRPr>
            </a:lvl8pPr>
            <a:lvl9pPr marL="4114800" lvl="8" indent="-317500">
              <a:lnSpc>
                <a:spcPct val="115000"/>
              </a:lnSpc>
              <a:spcBef>
                <a:spcPts val="1600"/>
              </a:spcBef>
              <a:spcAft>
                <a:spcPts val="1600"/>
              </a:spcAft>
              <a:buClr>
                <a:schemeClr val="lt2"/>
              </a:buClr>
              <a:buSzPts val="1400"/>
              <a:buFont typeface="Actor"/>
              <a:buChar char="■"/>
              <a:defRPr>
                <a:solidFill>
                  <a:schemeClr val="lt2"/>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59" r:id="rId6"/>
    <p:sldLayoutId id="2147483662" r:id="rId7"/>
    <p:sldLayoutId id="2147483663" r:id="rId8"/>
    <p:sldLayoutId id="2147483664" r:id="rId9"/>
    <p:sldLayoutId id="2147483665" r:id="rId10"/>
    <p:sldLayoutId id="2147483667" r:id="rId11"/>
    <p:sldLayoutId id="2147483669" r:id="rId12"/>
    <p:sldLayoutId id="214748367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books.google.ch/books?hl=en&amp;lr=&amp;id=PMMUbHvr-7sC&amp;oi=fnd&amp;pg=PR11&amp;dq=7.+Queueing+Theory%22.+Probability,+Statistics+and+Queueing+Theory.&amp;ots=AQCD0CNLCU&amp;sig=zyCgDT87KTZ-O952XepFL2p82g0#v=onepage&amp;q=7.%20Queueing%20Theory%22.%20Probability%2C%20Statistics%20and%20Queueing%20Theory.&amp;f=false" TargetMode="External"/><Relationship Id="rId7" Type="http://schemas.openxmlformats.org/officeDocument/2006/relationships/hyperlink" Target="https://www.cse.fau.edu/~bob/publications/encyclopedia.pdf"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hyperlink" Target="https://archive.org/details/cu31924004570853/" TargetMode="External"/><Relationship Id="rId5" Type="http://schemas.openxmlformats.org/officeDocument/2006/relationships/hyperlink" Target="https://doi.org/10.1504/IJICA.2022.121384" TargetMode="External"/><Relationship Id="rId4" Type="http://schemas.openxmlformats.org/officeDocument/2006/relationships/hyperlink" Target="https://www.acm.org/code-of-ethic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euaa.europa.eu/sites/default/files/publications/Practical-guide-registration-lodging-applications.pdf" TargetMode="External"/><Relationship Id="rId7" Type="http://schemas.openxmlformats.org/officeDocument/2006/relationships/hyperlink" Target="https://library.oapen.org/handle/20.500.12657/51118"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hyperlink" Target="https://writingcenter.gmu.edu/writing-resources/research-based-writing" TargetMode="External"/><Relationship Id="rId5" Type="http://schemas.openxmlformats.org/officeDocument/2006/relationships/hyperlink" Target="https://doi.org/10.4236/psych.2020.113033" TargetMode="External"/><Relationship Id="rId4" Type="http://schemas.openxmlformats.org/officeDocument/2006/relationships/hyperlink" Target="https://drum.lib.umd.edu/items/885228fb-a35f-4c79-b01a-1f70a3c2f08c"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psea.interagencystandingcommittee.org/update/iasc-six-core-principles"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hyperlink" Target="https://www.jstor.org/stable/171439?typeAccessWorkflow=login" TargetMode="External"/><Relationship Id="rId5" Type="http://schemas.openxmlformats.org/officeDocument/2006/relationships/hyperlink" Target="https://books.google.ch/books?hl=en&amp;lr=&amp;id=IiJ1d8iLIDkC&amp;oi=fnd&amp;pg=PP1&amp;dq=Business+Process+Modeling,+Simulation+and+Design&amp;ots=XpT0VrRdg4&amp;sig=1jAdftFyaH-PgURbz1pcRnebfW8#v=onepage&amp;q=Business%20Process%20Modeling%2C%20Simulation%20and%20Design&amp;f=false" TargetMode="External"/><Relationship Id="rId4" Type="http://schemas.openxmlformats.org/officeDocument/2006/relationships/hyperlink" Target="https://doi.org/10.1016/j.emc.2020.04.006"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scribbr.com/research-process/research-questions/"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hyperlink" Target="https://scholar.harvard.edu/saghafian/blog/public-impact-queueing-theory-queen-elizabeth-internet-emergency-rooms" TargetMode="External"/><Relationship Id="rId5" Type="http://schemas.openxmlformats.org/officeDocument/2006/relationships/hyperlink" Target="https://www.monash.edu/library/help/assignments-research/developing-research-questions" TargetMode="External"/><Relationship Id="rId4" Type="http://schemas.openxmlformats.org/officeDocument/2006/relationships/hyperlink" Target="https://doi.org/10.1097/00000542-200405000-00032"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qminder.com/blog/queue-management/queuing-theory-guide/"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hyperlink" Target="https://emergency.unhcr.org/protection/protection-principles/humanitarian-principles" TargetMode="External"/><Relationship Id="rId5" Type="http://schemas.openxmlformats.org/officeDocument/2006/relationships/hyperlink" Target="https://www.unhcr.org/news/dozens-queue-every-week-athens-apply-asylum" TargetMode="External"/><Relationship Id="rId4" Type="http://schemas.openxmlformats.org/officeDocument/2006/relationships/hyperlink" Target="https://www.unhcr.org/sites/default/files/legacy-pdf/422dbc89a.pdf"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doi.org/10.5465/254848" TargetMode="External"/><Relationship Id="rId3" Type="http://schemas.openxmlformats.org/officeDocument/2006/relationships/hyperlink" Target="https://emergency.unhcr.org/protection/protection-mechanisms/emergency-registration-refugee-operations" TargetMode="External"/><Relationship Id="rId7" Type="http://schemas.openxmlformats.org/officeDocument/2006/relationships/hyperlink" Target="https://www.webpages.uidaho.edu/niatt_labmanual/chapters/trafficflowtheory/theoryandconcepts/QueuingTheory.htm"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hyperlink" Target="https://www.essex.ac.uk/student/postgraduate-research/research-risk-assessment" TargetMode="External"/><Relationship Id="rId5" Type="http://schemas.openxmlformats.org/officeDocument/2006/relationships/hyperlink" Target="https://www.unicef.org/wca/reports/civil-registration-humanitarian-contexts" TargetMode="External"/><Relationship Id="rId4" Type="http://schemas.openxmlformats.org/officeDocument/2006/relationships/hyperlink" Target="https://www.unhcr.org/refugee-statistics/" TargetMode="External"/><Relationship Id="rId9" Type="http://schemas.openxmlformats.org/officeDocument/2006/relationships/hyperlink" Target="https://doi.org/10.1086/346247"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0"/>
        <p:cNvGrpSpPr/>
        <p:nvPr/>
      </p:nvGrpSpPr>
      <p:grpSpPr>
        <a:xfrm>
          <a:off x="0" y="0"/>
          <a:ext cx="0" cy="0"/>
          <a:chOff x="0" y="0"/>
          <a:chExt cx="0" cy="0"/>
        </a:xfrm>
      </p:grpSpPr>
      <p:sp>
        <p:nvSpPr>
          <p:cNvPr id="1521" name="Google Shape;1521;p28"/>
          <p:cNvSpPr/>
          <p:nvPr/>
        </p:nvSpPr>
        <p:spPr>
          <a:xfrm>
            <a:off x="4334" y="6721179"/>
            <a:ext cx="242394" cy="240274"/>
          </a:xfrm>
          <a:custGeom>
            <a:avLst/>
            <a:gdLst/>
            <a:ahLst/>
            <a:cxnLst/>
            <a:rect l="l" t="t" r="r" b="b"/>
            <a:pathLst>
              <a:path w="2858" h="2833" extrusionOk="0">
                <a:moveTo>
                  <a:pt x="1429" y="201"/>
                </a:moveTo>
                <a:lnTo>
                  <a:pt x="2657" y="1429"/>
                </a:lnTo>
                <a:lnTo>
                  <a:pt x="1429" y="2658"/>
                </a:lnTo>
                <a:lnTo>
                  <a:pt x="201" y="1429"/>
                </a:lnTo>
                <a:lnTo>
                  <a:pt x="1429" y="201"/>
                </a:lnTo>
                <a:close/>
                <a:moveTo>
                  <a:pt x="1429" y="1"/>
                </a:moveTo>
                <a:lnTo>
                  <a:pt x="1" y="1429"/>
                </a:lnTo>
                <a:lnTo>
                  <a:pt x="1429" y="2833"/>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8"/>
          <p:cNvSpPr/>
          <p:nvPr/>
        </p:nvSpPr>
        <p:spPr>
          <a:xfrm>
            <a:off x="229680" y="6721179"/>
            <a:ext cx="240274" cy="240274"/>
          </a:xfrm>
          <a:custGeom>
            <a:avLst/>
            <a:gdLst/>
            <a:ahLst/>
            <a:cxnLst/>
            <a:rect l="l" t="t" r="r" b="b"/>
            <a:pathLst>
              <a:path w="2833" h="2833" extrusionOk="0">
                <a:moveTo>
                  <a:pt x="1429" y="201"/>
                </a:moveTo>
                <a:lnTo>
                  <a:pt x="2632" y="1429"/>
                </a:lnTo>
                <a:lnTo>
                  <a:pt x="1429" y="2658"/>
                </a:lnTo>
                <a:lnTo>
                  <a:pt x="201" y="1429"/>
                </a:lnTo>
                <a:lnTo>
                  <a:pt x="1429" y="201"/>
                </a:lnTo>
                <a:close/>
                <a:moveTo>
                  <a:pt x="1429" y="1"/>
                </a:moveTo>
                <a:lnTo>
                  <a:pt x="0" y="1429"/>
                </a:lnTo>
                <a:lnTo>
                  <a:pt x="1429" y="2833"/>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8"/>
          <p:cNvSpPr/>
          <p:nvPr/>
        </p:nvSpPr>
        <p:spPr>
          <a:xfrm>
            <a:off x="452822" y="6721179"/>
            <a:ext cx="242479" cy="240274"/>
          </a:xfrm>
          <a:custGeom>
            <a:avLst/>
            <a:gdLst/>
            <a:ahLst/>
            <a:cxnLst/>
            <a:rect l="l" t="t" r="r" b="b"/>
            <a:pathLst>
              <a:path w="2859" h="2833" extrusionOk="0">
                <a:moveTo>
                  <a:pt x="1430" y="201"/>
                </a:moveTo>
                <a:lnTo>
                  <a:pt x="2658" y="1429"/>
                </a:lnTo>
                <a:lnTo>
                  <a:pt x="1430" y="2658"/>
                </a:lnTo>
                <a:lnTo>
                  <a:pt x="201" y="1429"/>
                </a:lnTo>
                <a:lnTo>
                  <a:pt x="1430" y="201"/>
                </a:lnTo>
                <a:close/>
                <a:moveTo>
                  <a:pt x="1430" y="1"/>
                </a:moveTo>
                <a:lnTo>
                  <a:pt x="1" y="1429"/>
                </a:lnTo>
                <a:lnTo>
                  <a:pt x="1430" y="2833"/>
                </a:lnTo>
                <a:lnTo>
                  <a:pt x="2858" y="1429"/>
                </a:lnTo>
                <a:lnTo>
                  <a:pt x="1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8"/>
          <p:cNvSpPr/>
          <p:nvPr/>
        </p:nvSpPr>
        <p:spPr>
          <a:xfrm>
            <a:off x="678169" y="6721179"/>
            <a:ext cx="242394" cy="240274"/>
          </a:xfrm>
          <a:custGeom>
            <a:avLst/>
            <a:gdLst/>
            <a:ahLst/>
            <a:cxnLst/>
            <a:rect l="l" t="t" r="r" b="b"/>
            <a:pathLst>
              <a:path w="2858" h="2833" extrusionOk="0">
                <a:moveTo>
                  <a:pt x="1429" y="201"/>
                </a:moveTo>
                <a:lnTo>
                  <a:pt x="2657" y="1429"/>
                </a:lnTo>
                <a:lnTo>
                  <a:pt x="1429" y="2658"/>
                </a:lnTo>
                <a:lnTo>
                  <a:pt x="201" y="1429"/>
                </a:lnTo>
                <a:lnTo>
                  <a:pt x="1429" y="201"/>
                </a:lnTo>
                <a:close/>
                <a:moveTo>
                  <a:pt x="1429" y="1"/>
                </a:moveTo>
                <a:lnTo>
                  <a:pt x="1" y="1429"/>
                </a:lnTo>
                <a:lnTo>
                  <a:pt x="1429" y="2833"/>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8"/>
          <p:cNvSpPr/>
          <p:nvPr/>
        </p:nvSpPr>
        <p:spPr>
          <a:xfrm>
            <a:off x="903516" y="6721179"/>
            <a:ext cx="240274" cy="240274"/>
          </a:xfrm>
          <a:custGeom>
            <a:avLst/>
            <a:gdLst/>
            <a:ahLst/>
            <a:cxnLst/>
            <a:rect l="l" t="t" r="r" b="b"/>
            <a:pathLst>
              <a:path w="2833" h="2833" extrusionOk="0">
                <a:moveTo>
                  <a:pt x="1429" y="201"/>
                </a:moveTo>
                <a:lnTo>
                  <a:pt x="2657" y="1429"/>
                </a:lnTo>
                <a:lnTo>
                  <a:pt x="1429" y="2658"/>
                </a:lnTo>
                <a:lnTo>
                  <a:pt x="201" y="1429"/>
                </a:lnTo>
                <a:lnTo>
                  <a:pt x="1429" y="201"/>
                </a:lnTo>
                <a:close/>
                <a:moveTo>
                  <a:pt x="1429" y="1"/>
                </a:moveTo>
                <a:lnTo>
                  <a:pt x="0" y="1429"/>
                </a:lnTo>
                <a:lnTo>
                  <a:pt x="1429" y="2833"/>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8"/>
          <p:cNvSpPr/>
          <p:nvPr/>
        </p:nvSpPr>
        <p:spPr>
          <a:xfrm>
            <a:off x="1128778" y="6721179"/>
            <a:ext cx="240274" cy="240274"/>
          </a:xfrm>
          <a:custGeom>
            <a:avLst/>
            <a:gdLst/>
            <a:ahLst/>
            <a:cxnLst/>
            <a:rect l="l" t="t" r="r" b="b"/>
            <a:pathLst>
              <a:path w="2833" h="2833" extrusionOk="0">
                <a:moveTo>
                  <a:pt x="1404" y="201"/>
                </a:moveTo>
                <a:lnTo>
                  <a:pt x="2633" y="1429"/>
                </a:lnTo>
                <a:lnTo>
                  <a:pt x="1404" y="2658"/>
                </a:lnTo>
                <a:lnTo>
                  <a:pt x="176" y="1429"/>
                </a:lnTo>
                <a:lnTo>
                  <a:pt x="1404" y="201"/>
                </a:lnTo>
                <a:close/>
                <a:moveTo>
                  <a:pt x="1404" y="1"/>
                </a:moveTo>
                <a:lnTo>
                  <a:pt x="1" y="1429"/>
                </a:lnTo>
                <a:lnTo>
                  <a:pt x="1404" y="2833"/>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8"/>
          <p:cNvSpPr/>
          <p:nvPr/>
        </p:nvSpPr>
        <p:spPr>
          <a:xfrm>
            <a:off x="1352004" y="6721179"/>
            <a:ext cx="242394" cy="240274"/>
          </a:xfrm>
          <a:custGeom>
            <a:avLst/>
            <a:gdLst/>
            <a:ahLst/>
            <a:cxnLst/>
            <a:rect l="l" t="t" r="r" b="b"/>
            <a:pathLst>
              <a:path w="2858" h="2833" extrusionOk="0">
                <a:moveTo>
                  <a:pt x="1429" y="201"/>
                </a:moveTo>
                <a:lnTo>
                  <a:pt x="2657" y="1429"/>
                </a:lnTo>
                <a:lnTo>
                  <a:pt x="1429" y="2658"/>
                </a:lnTo>
                <a:lnTo>
                  <a:pt x="201" y="1429"/>
                </a:lnTo>
                <a:lnTo>
                  <a:pt x="1429" y="201"/>
                </a:lnTo>
                <a:close/>
                <a:moveTo>
                  <a:pt x="1429" y="1"/>
                </a:moveTo>
                <a:lnTo>
                  <a:pt x="1" y="1429"/>
                </a:lnTo>
                <a:lnTo>
                  <a:pt x="1429" y="2833"/>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8"/>
          <p:cNvSpPr/>
          <p:nvPr/>
        </p:nvSpPr>
        <p:spPr>
          <a:xfrm>
            <a:off x="1577351" y="6721179"/>
            <a:ext cx="240274" cy="240274"/>
          </a:xfrm>
          <a:custGeom>
            <a:avLst/>
            <a:gdLst/>
            <a:ahLst/>
            <a:cxnLst/>
            <a:rect l="l" t="t" r="r" b="b"/>
            <a:pathLst>
              <a:path w="2833" h="2833" extrusionOk="0">
                <a:moveTo>
                  <a:pt x="1429" y="201"/>
                </a:moveTo>
                <a:lnTo>
                  <a:pt x="2657" y="1429"/>
                </a:lnTo>
                <a:lnTo>
                  <a:pt x="1429" y="2658"/>
                </a:lnTo>
                <a:lnTo>
                  <a:pt x="201" y="1429"/>
                </a:lnTo>
                <a:lnTo>
                  <a:pt x="1429" y="201"/>
                </a:lnTo>
                <a:close/>
                <a:moveTo>
                  <a:pt x="1429" y="1"/>
                </a:moveTo>
                <a:lnTo>
                  <a:pt x="0" y="1429"/>
                </a:lnTo>
                <a:lnTo>
                  <a:pt x="1429" y="2833"/>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8"/>
          <p:cNvSpPr/>
          <p:nvPr/>
        </p:nvSpPr>
        <p:spPr>
          <a:xfrm>
            <a:off x="1802613" y="6721179"/>
            <a:ext cx="240274" cy="240274"/>
          </a:xfrm>
          <a:custGeom>
            <a:avLst/>
            <a:gdLst/>
            <a:ahLst/>
            <a:cxnLst/>
            <a:rect l="l" t="t" r="r" b="b"/>
            <a:pathLst>
              <a:path w="2833" h="2833" extrusionOk="0">
                <a:moveTo>
                  <a:pt x="1404" y="201"/>
                </a:moveTo>
                <a:lnTo>
                  <a:pt x="2632" y="1429"/>
                </a:lnTo>
                <a:lnTo>
                  <a:pt x="1404" y="2658"/>
                </a:lnTo>
                <a:lnTo>
                  <a:pt x="176" y="1429"/>
                </a:lnTo>
                <a:lnTo>
                  <a:pt x="1404" y="201"/>
                </a:lnTo>
                <a:close/>
                <a:moveTo>
                  <a:pt x="1404" y="1"/>
                </a:moveTo>
                <a:lnTo>
                  <a:pt x="1" y="1429"/>
                </a:lnTo>
                <a:lnTo>
                  <a:pt x="1404" y="2833"/>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8"/>
          <p:cNvSpPr/>
          <p:nvPr/>
        </p:nvSpPr>
        <p:spPr>
          <a:xfrm>
            <a:off x="2025840" y="6721179"/>
            <a:ext cx="242394" cy="240274"/>
          </a:xfrm>
          <a:custGeom>
            <a:avLst/>
            <a:gdLst/>
            <a:ahLst/>
            <a:cxnLst/>
            <a:rect l="l" t="t" r="r" b="b"/>
            <a:pathLst>
              <a:path w="2858" h="2833" extrusionOk="0">
                <a:moveTo>
                  <a:pt x="1429" y="201"/>
                </a:moveTo>
                <a:lnTo>
                  <a:pt x="2657" y="1429"/>
                </a:lnTo>
                <a:lnTo>
                  <a:pt x="1429" y="2658"/>
                </a:lnTo>
                <a:lnTo>
                  <a:pt x="201" y="1429"/>
                </a:lnTo>
                <a:lnTo>
                  <a:pt x="1429" y="201"/>
                </a:lnTo>
                <a:close/>
                <a:moveTo>
                  <a:pt x="1429" y="1"/>
                </a:moveTo>
                <a:lnTo>
                  <a:pt x="0" y="1429"/>
                </a:lnTo>
                <a:lnTo>
                  <a:pt x="1429" y="2833"/>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8"/>
          <p:cNvSpPr/>
          <p:nvPr/>
        </p:nvSpPr>
        <p:spPr>
          <a:xfrm>
            <a:off x="2251186" y="6721179"/>
            <a:ext cx="240274" cy="240274"/>
          </a:xfrm>
          <a:custGeom>
            <a:avLst/>
            <a:gdLst/>
            <a:ahLst/>
            <a:cxnLst/>
            <a:rect l="l" t="t" r="r" b="b"/>
            <a:pathLst>
              <a:path w="2833" h="2833" extrusionOk="0">
                <a:moveTo>
                  <a:pt x="1429" y="201"/>
                </a:moveTo>
                <a:lnTo>
                  <a:pt x="2657" y="1429"/>
                </a:lnTo>
                <a:lnTo>
                  <a:pt x="1429" y="2658"/>
                </a:lnTo>
                <a:lnTo>
                  <a:pt x="201" y="1429"/>
                </a:lnTo>
                <a:lnTo>
                  <a:pt x="1429" y="201"/>
                </a:lnTo>
                <a:close/>
                <a:moveTo>
                  <a:pt x="1429" y="1"/>
                </a:moveTo>
                <a:lnTo>
                  <a:pt x="0" y="1429"/>
                </a:lnTo>
                <a:lnTo>
                  <a:pt x="1429" y="2833"/>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8"/>
          <p:cNvSpPr/>
          <p:nvPr/>
        </p:nvSpPr>
        <p:spPr>
          <a:xfrm>
            <a:off x="2476448" y="6721179"/>
            <a:ext cx="240274" cy="240274"/>
          </a:xfrm>
          <a:custGeom>
            <a:avLst/>
            <a:gdLst/>
            <a:ahLst/>
            <a:cxnLst/>
            <a:rect l="l" t="t" r="r" b="b"/>
            <a:pathLst>
              <a:path w="2833" h="2833" extrusionOk="0">
                <a:moveTo>
                  <a:pt x="1404" y="201"/>
                </a:moveTo>
                <a:lnTo>
                  <a:pt x="2632" y="1429"/>
                </a:lnTo>
                <a:lnTo>
                  <a:pt x="1404" y="2658"/>
                </a:lnTo>
                <a:lnTo>
                  <a:pt x="176" y="1429"/>
                </a:lnTo>
                <a:lnTo>
                  <a:pt x="1404" y="201"/>
                </a:lnTo>
                <a:close/>
                <a:moveTo>
                  <a:pt x="1404" y="1"/>
                </a:moveTo>
                <a:lnTo>
                  <a:pt x="1" y="1429"/>
                </a:lnTo>
                <a:lnTo>
                  <a:pt x="1404" y="2833"/>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8"/>
          <p:cNvSpPr/>
          <p:nvPr/>
        </p:nvSpPr>
        <p:spPr>
          <a:xfrm>
            <a:off x="2699675" y="6721179"/>
            <a:ext cx="242394" cy="240274"/>
          </a:xfrm>
          <a:custGeom>
            <a:avLst/>
            <a:gdLst/>
            <a:ahLst/>
            <a:cxnLst/>
            <a:rect l="l" t="t" r="r" b="b"/>
            <a:pathLst>
              <a:path w="2858" h="2833" extrusionOk="0">
                <a:moveTo>
                  <a:pt x="1429" y="201"/>
                </a:moveTo>
                <a:lnTo>
                  <a:pt x="2657" y="1429"/>
                </a:lnTo>
                <a:lnTo>
                  <a:pt x="1429" y="2658"/>
                </a:lnTo>
                <a:lnTo>
                  <a:pt x="201" y="1429"/>
                </a:lnTo>
                <a:lnTo>
                  <a:pt x="1429" y="201"/>
                </a:lnTo>
                <a:close/>
                <a:moveTo>
                  <a:pt x="1429" y="1"/>
                </a:moveTo>
                <a:lnTo>
                  <a:pt x="0" y="1429"/>
                </a:lnTo>
                <a:lnTo>
                  <a:pt x="1429" y="2833"/>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8"/>
          <p:cNvSpPr/>
          <p:nvPr/>
        </p:nvSpPr>
        <p:spPr>
          <a:xfrm>
            <a:off x="2924937" y="6721179"/>
            <a:ext cx="242479" cy="240274"/>
          </a:xfrm>
          <a:custGeom>
            <a:avLst/>
            <a:gdLst/>
            <a:ahLst/>
            <a:cxnLst/>
            <a:rect l="l" t="t" r="r" b="b"/>
            <a:pathLst>
              <a:path w="2859" h="2833" extrusionOk="0">
                <a:moveTo>
                  <a:pt x="1430" y="201"/>
                </a:moveTo>
                <a:lnTo>
                  <a:pt x="2658" y="1429"/>
                </a:lnTo>
                <a:lnTo>
                  <a:pt x="1430" y="2658"/>
                </a:lnTo>
                <a:lnTo>
                  <a:pt x="201" y="1429"/>
                </a:lnTo>
                <a:lnTo>
                  <a:pt x="1430" y="201"/>
                </a:lnTo>
                <a:close/>
                <a:moveTo>
                  <a:pt x="1430" y="1"/>
                </a:moveTo>
                <a:lnTo>
                  <a:pt x="1" y="1429"/>
                </a:lnTo>
                <a:lnTo>
                  <a:pt x="1430" y="2833"/>
                </a:lnTo>
                <a:lnTo>
                  <a:pt x="2858" y="1429"/>
                </a:lnTo>
                <a:lnTo>
                  <a:pt x="1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8"/>
          <p:cNvSpPr/>
          <p:nvPr/>
        </p:nvSpPr>
        <p:spPr>
          <a:xfrm>
            <a:off x="3150284" y="6721179"/>
            <a:ext cx="240274" cy="240274"/>
          </a:xfrm>
          <a:custGeom>
            <a:avLst/>
            <a:gdLst/>
            <a:ahLst/>
            <a:cxnLst/>
            <a:rect l="l" t="t" r="r" b="b"/>
            <a:pathLst>
              <a:path w="2833" h="2833" extrusionOk="0">
                <a:moveTo>
                  <a:pt x="1404" y="201"/>
                </a:moveTo>
                <a:lnTo>
                  <a:pt x="2632" y="1429"/>
                </a:lnTo>
                <a:lnTo>
                  <a:pt x="1404" y="2658"/>
                </a:lnTo>
                <a:lnTo>
                  <a:pt x="201" y="1429"/>
                </a:lnTo>
                <a:lnTo>
                  <a:pt x="1404" y="201"/>
                </a:lnTo>
                <a:close/>
                <a:moveTo>
                  <a:pt x="1404" y="1"/>
                </a:moveTo>
                <a:lnTo>
                  <a:pt x="1" y="1429"/>
                </a:lnTo>
                <a:lnTo>
                  <a:pt x="1404" y="2833"/>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8"/>
          <p:cNvSpPr/>
          <p:nvPr/>
        </p:nvSpPr>
        <p:spPr>
          <a:xfrm>
            <a:off x="3373510" y="6721179"/>
            <a:ext cx="242394" cy="240274"/>
          </a:xfrm>
          <a:custGeom>
            <a:avLst/>
            <a:gdLst/>
            <a:ahLst/>
            <a:cxnLst/>
            <a:rect l="l" t="t" r="r" b="b"/>
            <a:pathLst>
              <a:path w="2858" h="2833" extrusionOk="0">
                <a:moveTo>
                  <a:pt x="1429" y="201"/>
                </a:moveTo>
                <a:lnTo>
                  <a:pt x="2657" y="1429"/>
                </a:lnTo>
                <a:lnTo>
                  <a:pt x="1429" y="2658"/>
                </a:lnTo>
                <a:lnTo>
                  <a:pt x="201" y="1429"/>
                </a:lnTo>
                <a:lnTo>
                  <a:pt x="1429" y="201"/>
                </a:lnTo>
                <a:close/>
                <a:moveTo>
                  <a:pt x="1429" y="1"/>
                </a:moveTo>
                <a:lnTo>
                  <a:pt x="0" y="1429"/>
                </a:lnTo>
                <a:lnTo>
                  <a:pt x="1429" y="2833"/>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8"/>
          <p:cNvSpPr/>
          <p:nvPr/>
        </p:nvSpPr>
        <p:spPr>
          <a:xfrm>
            <a:off x="3598772" y="6721179"/>
            <a:ext cx="242479" cy="240274"/>
          </a:xfrm>
          <a:custGeom>
            <a:avLst/>
            <a:gdLst/>
            <a:ahLst/>
            <a:cxnLst/>
            <a:rect l="l" t="t" r="r" b="b"/>
            <a:pathLst>
              <a:path w="2859" h="2833" extrusionOk="0">
                <a:moveTo>
                  <a:pt x="1429" y="201"/>
                </a:moveTo>
                <a:lnTo>
                  <a:pt x="2658" y="1429"/>
                </a:lnTo>
                <a:lnTo>
                  <a:pt x="1429" y="2658"/>
                </a:lnTo>
                <a:lnTo>
                  <a:pt x="201" y="1429"/>
                </a:lnTo>
                <a:lnTo>
                  <a:pt x="1429" y="201"/>
                </a:lnTo>
                <a:close/>
                <a:moveTo>
                  <a:pt x="1429" y="1"/>
                </a:moveTo>
                <a:lnTo>
                  <a:pt x="1" y="1429"/>
                </a:lnTo>
                <a:lnTo>
                  <a:pt x="1429" y="2833"/>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8"/>
          <p:cNvSpPr/>
          <p:nvPr/>
        </p:nvSpPr>
        <p:spPr>
          <a:xfrm>
            <a:off x="3824119" y="6721179"/>
            <a:ext cx="240274" cy="240274"/>
          </a:xfrm>
          <a:custGeom>
            <a:avLst/>
            <a:gdLst/>
            <a:ahLst/>
            <a:cxnLst/>
            <a:rect l="l" t="t" r="r" b="b"/>
            <a:pathLst>
              <a:path w="2833" h="2833" extrusionOk="0">
                <a:moveTo>
                  <a:pt x="1404" y="201"/>
                </a:moveTo>
                <a:lnTo>
                  <a:pt x="2632" y="1429"/>
                </a:lnTo>
                <a:lnTo>
                  <a:pt x="1404" y="2658"/>
                </a:lnTo>
                <a:lnTo>
                  <a:pt x="201" y="1429"/>
                </a:lnTo>
                <a:lnTo>
                  <a:pt x="1404" y="201"/>
                </a:lnTo>
                <a:close/>
                <a:moveTo>
                  <a:pt x="1404" y="1"/>
                </a:moveTo>
                <a:lnTo>
                  <a:pt x="1" y="1429"/>
                </a:lnTo>
                <a:lnTo>
                  <a:pt x="1404" y="2833"/>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8"/>
          <p:cNvSpPr/>
          <p:nvPr/>
        </p:nvSpPr>
        <p:spPr>
          <a:xfrm>
            <a:off x="4047345" y="6721179"/>
            <a:ext cx="242394" cy="240274"/>
          </a:xfrm>
          <a:custGeom>
            <a:avLst/>
            <a:gdLst/>
            <a:ahLst/>
            <a:cxnLst/>
            <a:rect l="l" t="t" r="r" b="b"/>
            <a:pathLst>
              <a:path w="2858" h="2833" extrusionOk="0">
                <a:moveTo>
                  <a:pt x="1429" y="201"/>
                </a:moveTo>
                <a:lnTo>
                  <a:pt x="2657" y="1429"/>
                </a:lnTo>
                <a:lnTo>
                  <a:pt x="1429" y="2658"/>
                </a:lnTo>
                <a:lnTo>
                  <a:pt x="201" y="1429"/>
                </a:lnTo>
                <a:lnTo>
                  <a:pt x="1429" y="201"/>
                </a:lnTo>
                <a:close/>
                <a:moveTo>
                  <a:pt x="1429" y="1"/>
                </a:moveTo>
                <a:lnTo>
                  <a:pt x="0" y="1429"/>
                </a:lnTo>
                <a:lnTo>
                  <a:pt x="1429" y="2833"/>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8"/>
          <p:cNvSpPr/>
          <p:nvPr/>
        </p:nvSpPr>
        <p:spPr>
          <a:xfrm>
            <a:off x="4272607" y="6721179"/>
            <a:ext cx="242394" cy="240274"/>
          </a:xfrm>
          <a:custGeom>
            <a:avLst/>
            <a:gdLst/>
            <a:ahLst/>
            <a:cxnLst/>
            <a:rect l="l" t="t" r="r" b="b"/>
            <a:pathLst>
              <a:path w="2858" h="2833" extrusionOk="0">
                <a:moveTo>
                  <a:pt x="1429" y="201"/>
                </a:moveTo>
                <a:lnTo>
                  <a:pt x="2657" y="1429"/>
                </a:lnTo>
                <a:lnTo>
                  <a:pt x="1429" y="2658"/>
                </a:lnTo>
                <a:lnTo>
                  <a:pt x="201" y="1429"/>
                </a:lnTo>
                <a:lnTo>
                  <a:pt x="1429" y="201"/>
                </a:lnTo>
                <a:close/>
                <a:moveTo>
                  <a:pt x="1429" y="1"/>
                </a:moveTo>
                <a:lnTo>
                  <a:pt x="1" y="1429"/>
                </a:lnTo>
                <a:lnTo>
                  <a:pt x="1429" y="2833"/>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8"/>
          <p:cNvSpPr/>
          <p:nvPr/>
        </p:nvSpPr>
        <p:spPr>
          <a:xfrm>
            <a:off x="4497954" y="6721179"/>
            <a:ext cx="240274" cy="240274"/>
          </a:xfrm>
          <a:custGeom>
            <a:avLst/>
            <a:gdLst/>
            <a:ahLst/>
            <a:cxnLst/>
            <a:rect l="l" t="t" r="r" b="b"/>
            <a:pathLst>
              <a:path w="2833" h="2833" extrusionOk="0">
                <a:moveTo>
                  <a:pt x="1429" y="201"/>
                </a:moveTo>
                <a:lnTo>
                  <a:pt x="2632" y="1429"/>
                </a:lnTo>
                <a:lnTo>
                  <a:pt x="1429" y="2658"/>
                </a:lnTo>
                <a:lnTo>
                  <a:pt x="201" y="1429"/>
                </a:lnTo>
                <a:lnTo>
                  <a:pt x="1429" y="201"/>
                </a:lnTo>
                <a:close/>
                <a:moveTo>
                  <a:pt x="1429" y="1"/>
                </a:moveTo>
                <a:lnTo>
                  <a:pt x="0" y="1429"/>
                </a:lnTo>
                <a:lnTo>
                  <a:pt x="1429" y="2833"/>
                </a:lnTo>
                <a:lnTo>
                  <a:pt x="2833"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8"/>
          <p:cNvSpPr/>
          <p:nvPr/>
        </p:nvSpPr>
        <p:spPr>
          <a:xfrm>
            <a:off x="4721181" y="6721179"/>
            <a:ext cx="242394" cy="240274"/>
          </a:xfrm>
          <a:custGeom>
            <a:avLst/>
            <a:gdLst/>
            <a:ahLst/>
            <a:cxnLst/>
            <a:rect l="l" t="t" r="r" b="b"/>
            <a:pathLst>
              <a:path w="2858" h="2833" extrusionOk="0">
                <a:moveTo>
                  <a:pt x="1429" y="201"/>
                </a:moveTo>
                <a:lnTo>
                  <a:pt x="2657" y="1429"/>
                </a:lnTo>
                <a:lnTo>
                  <a:pt x="1429" y="2658"/>
                </a:lnTo>
                <a:lnTo>
                  <a:pt x="201" y="1429"/>
                </a:lnTo>
                <a:lnTo>
                  <a:pt x="1429" y="201"/>
                </a:lnTo>
                <a:close/>
                <a:moveTo>
                  <a:pt x="1429" y="1"/>
                </a:moveTo>
                <a:lnTo>
                  <a:pt x="0" y="1429"/>
                </a:lnTo>
                <a:lnTo>
                  <a:pt x="1429" y="2833"/>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8"/>
          <p:cNvSpPr/>
          <p:nvPr/>
        </p:nvSpPr>
        <p:spPr>
          <a:xfrm>
            <a:off x="4946443" y="6721179"/>
            <a:ext cx="242394" cy="240274"/>
          </a:xfrm>
          <a:custGeom>
            <a:avLst/>
            <a:gdLst/>
            <a:ahLst/>
            <a:cxnLst/>
            <a:rect l="l" t="t" r="r" b="b"/>
            <a:pathLst>
              <a:path w="2858" h="2833" extrusionOk="0">
                <a:moveTo>
                  <a:pt x="1429" y="201"/>
                </a:moveTo>
                <a:lnTo>
                  <a:pt x="2657" y="1429"/>
                </a:lnTo>
                <a:lnTo>
                  <a:pt x="1429" y="2658"/>
                </a:lnTo>
                <a:lnTo>
                  <a:pt x="201" y="1429"/>
                </a:lnTo>
                <a:lnTo>
                  <a:pt x="1429" y="201"/>
                </a:lnTo>
                <a:close/>
                <a:moveTo>
                  <a:pt x="1429" y="1"/>
                </a:moveTo>
                <a:lnTo>
                  <a:pt x="1" y="1429"/>
                </a:lnTo>
                <a:lnTo>
                  <a:pt x="1429" y="2833"/>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8"/>
          <p:cNvSpPr/>
          <p:nvPr/>
        </p:nvSpPr>
        <p:spPr>
          <a:xfrm>
            <a:off x="5171790" y="6721179"/>
            <a:ext cx="240274" cy="240274"/>
          </a:xfrm>
          <a:custGeom>
            <a:avLst/>
            <a:gdLst/>
            <a:ahLst/>
            <a:cxnLst/>
            <a:rect l="l" t="t" r="r" b="b"/>
            <a:pathLst>
              <a:path w="2833" h="2833" extrusionOk="0">
                <a:moveTo>
                  <a:pt x="1429" y="201"/>
                </a:moveTo>
                <a:lnTo>
                  <a:pt x="2657" y="1429"/>
                </a:lnTo>
                <a:lnTo>
                  <a:pt x="1429" y="2658"/>
                </a:lnTo>
                <a:lnTo>
                  <a:pt x="201" y="1429"/>
                </a:lnTo>
                <a:lnTo>
                  <a:pt x="1429" y="201"/>
                </a:lnTo>
                <a:close/>
                <a:moveTo>
                  <a:pt x="1429" y="1"/>
                </a:moveTo>
                <a:lnTo>
                  <a:pt x="0" y="1429"/>
                </a:lnTo>
                <a:lnTo>
                  <a:pt x="1429" y="2833"/>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8"/>
          <p:cNvSpPr/>
          <p:nvPr/>
        </p:nvSpPr>
        <p:spPr>
          <a:xfrm>
            <a:off x="5397052" y="6721179"/>
            <a:ext cx="240359" cy="240274"/>
          </a:xfrm>
          <a:custGeom>
            <a:avLst/>
            <a:gdLst/>
            <a:ahLst/>
            <a:cxnLst/>
            <a:rect l="l" t="t" r="r" b="b"/>
            <a:pathLst>
              <a:path w="2834" h="2833" extrusionOk="0">
                <a:moveTo>
                  <a:pt x="1405" y="201"/>
                </a:moveTo>
                <a:lnTo>
                  <a:pt x="2633" y="1429"/>
                </a:lnTo>
                <a:lnTo>
                  <a:pt x="1405" y="2658"/>
                </a:lnTo>
                <a:lnTo>
                  <a:pt x="176" y="1429"/>
                </a:lnTo>
                <a:lnTo>
                  <a:pt x="1405" y="201"/>
                </a:lnTo>
                <a:close/>
                <a:moveTo>
                  <a:pt x="1405" y="1"/>
                </a:moveTo>
                <a:lnTo>
                  <a:pt x="1" y="1429"/>
                </a:lnTo>
                <a:lnTo>
                  <a:pt x="1405" y="2833"/>
                </a:lnTo>
                <a:lnTo>
                  <a:pt x="2833" y="1429"/>
                </a:lnTo>
                <a:lnTo>
                  <a:pt x="1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8"/>
          <p:cNvSpPr/>
          <p:nvPr/>
        </p:nvSpPr>
        <p:spPr>
          <a:xfrm>
            <a:off x="5620278" y="6721179"/>
            <a:ext cx="242394" cy="240274"/>
          </a:xfrm>
          <a:custGeom>
            <a:avLst/>
            <a:gdLst/>
            <a:ahLst/>
            <a:cxnLst/>
            <a:rect l="l" t="t" r="r" b="b"/>
            <a:pathLst>
              <a:path w="2858" h="2833" extrusionOk="0">
                <a:moveTo>
                  <a:pt x="1429" y="201"/>
                </a:moveTo>
                <a:lnTo>
                  <a:pt x="2657" y="1429"/>
                </a:lnTo>
                <a:lnTo>
                  <a:pt x="1429" y="2658"/>
                </a:lnTo>
                <a:lnTo>
                  <a:pt x="201" y="1429"/>
                </a:lnTo>
                <a:lnTo>
                  <a:pt x="1429" y="201"/>
                </a:lnTo>
                <a:close/>
                <a:moveTo>
                  <a:pt x="1429" y="1"/>
                </a:moveTo>
                <a:lnTo>
                  <a:pt x="1" y="1429"/>
                </a:lnTo>
                <a:lnTo>
                  <a:pt x="1429" y="2833"/>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8"/>
          <p:cNvSpPr/>
          <p:nvPr/>
        </p:nvSpPr>
        <p:spPr>
          <a:xfrm>
            <a:off x="5845625" y="6721179"/>
            <a:ext cx="240274" cy="240274"/>
          </a:xfrm>
          <a:custGeom>
            <a:avLst/>
            <a:gdLst/>
            <a:ahLst/>
            <a:cxnLst/>
            <a:rect l="l" t="t" r="r" b="b"/>
            <a:pathLst>
              <a:path w="2833" h="2833" extrusionOk="0">
                <a:moveTo>
                  <a:pt x="1429" y="201"/>
                </a:moveTo>
                <a:lnTo>
                  <a:pt x="2657" y="1429"/>
                </a:lnTo>
                <a:lnTo>
                  <a:pt x="1429" y="2658"/>
                </a:lnTo>
                <a:lnTo>
                  <a:pt x="201" y="1429"/>
                </a:lnTo>
                <a:lnTo>
                  <a:pt x="1429" y="201"/>
                </a:lnTo>
                <a:close/>
                <a:moveTo>
                  <a:pt x="1429" y="1"/>
                </a:moveTo>
                <a:lnTo>
                  <a:pt x="0" y="1429"/>
                </a:lnTo>
                <a:lnTo>
                  <a:pt x="1429" y="2833"/>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8"/>
          <p:cNvSpPr/>
          <p:nvPr/>
        </p:nvSpPr>
        <p:spPr>
          <a:xfrm>
            <a:off x="6070887" y="6721179"/>
            <a:ext cx="240274" cy="240274"/>
          </a:xfrm>
          <a:custGeom>
            <a:avLst/>
            <a:gdLst/>
            <a:ahLst/>
            <a:cxnLst/>
            <a:rect l="l" t="t" r="r" b="b"/>
            <a:pathLst>
              <a:path w="2833" h="2833" extrusionOk="0">
                <a:moveTo>
                  <a:pt x="1404" y="201"/>
                </a:moveTo>
                <a:lnTo>
                  <a:pt x="2632" y="1429"/>
                </a:lnTo>
                <a:lnTo>
                  <a:pt x="1404" y="2658"/>
                </a:lnTo>
                <a:lnTo>
                  <a:pt x="176" y="1429"/>
                </a:lnTo>
                <a:lnTo>
                  <a:pt x="1404" y="201"/>
                </a:lnTo>
                <a:close/>
                <a:moveTo>
                  <a:pt x="1404" y="1"/>
                </a:moveTo>
                <a:lnTo>
                  <a:pt x="1" y="1429"/>
                </a:lnTo>
                <a:lnTo>
                  <a:pt x="1404" y="2833"/>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8"/>
          <p:cNvSpPr/>
          <p:nvPr/>
        </p:nvSpPr>
        <p:spPr>
          <a:xfrm>
            <a:off x="6294113" y="6721179"/>
            <a:ext cx="242394" cy="240274"/>
          </a:xfrm>
          <a:custGeom>
            <a:avLst/>
            <a:gdLst/>
            <a:ahLst/>
            <a:cxnLst/>
            <a:rect l="l" t="t" r="r" b="b"/>
            <a:pathLst>
              <a:path w="2858" h="2833" extrusionOk="0">
                <a:moveTo>
                  <a:pt x="1429" y="201"/>
                </a:moveTo>
                <a:lnTo>
                  <a:pt x="2657" y="1429"/>
                </a:lnTo>
                <a:lnTo>
                  <a:pt x="1429" y="2658"/>
                </a:lnTo>
                <a:lnTo>
                  <a:pt x="201" y="1429"/>
                </a:lnTo>
                <a:lnTo>
                  <a:pt x="1429" y="201"/>
                </a:lnTo>
                <a:close/>
                <a:moveTo>
                  <a:pt x="1429" y="1"/>
                </a:moveTo>
                <a:lnTo>
                  <a:pt x="0" y="1429"/>
                </a:lnTo>
                <a:lnTo>
                  <a:pt x="1429" y="2833"/>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8"/>
          <p:cNvSpPr/>
          <p:nvPr/>
        </p:nvSpPr>
        <p:spPr>
          <a:xfrm>
            <a:off x="6519460" y="6721179"/>
            <a:ext cx="240274" cy="240274"/>
          </a:xfrm>
          <a:custGeom>
            <a:avLst/>
            <a:gdLst/>
            <a:ahLst/>
            <a:cxnLst/>
            <a:rect l="l" t="t" r="r" b="b"/>
            <a:pathLst>
              <a:path w="2833" h="2833" extrusionOk="0">
                <a:moveTo>
                  <a:pt x="1429" y="201"/>
                </a:moveTo>
                <a:lnTo>
                  <a:pt x="2657" y="1429"/>
                </a:lnTo>
                <a:lnTo>
                  <a:pt x="1429" y="2658"/>
                </a:lnTo>
                <a:lnTo>
                  <a:pt x="201" y="1429"/>
                </a:lnTo>
                <a:lnTo>
                  <a:pt x="1429" y="201"/>
                </a:lnTo>
                <a:close/>
                <a:moveTo>
                  <a:pt x="1429" y="1"/>
                </a:moveTo>
                <a:lnTo>
                  <a:pt x="0" y="1429"/>
                </a:lnTo>
                <a:lnTo>
                  <a:pt x="1429" y="2833"/>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8"/>
          <p:cNvSpPr/>
          <p:nvPr/>
        </p:nvSpPr>
        <p:spPr>
          <a:xfrm>
            <a:off x="6744722" y="6721179"/>
            <a:ext cx="240274" cy="240274"/>
          </a:xfrm>
          <a:custGeom>
            <a:avLst/>
            <a:gdLst/>
            <a:ahLst/>
            <a:cxnLst/>
            <a:rect l="l" t="t" r="r" b="b"/>
            <a:pathLst>
              <a:path w="2833" h="2833" extrusionOk="0">
                <a:moveTo>
                  <a:pt x="1404" y="201"/>
                </a:moveTo>
                <a:lnTo>
                  <a:pt x="2632" y="1429"/>
                </a:lnTo>
                <a:lnTo>
                  <a:pt x="1404" y="2658"/>
                </a:lnTo>
                <a:lnTo>
                  <a:pt x="176" y="1429"/>
                </a:lnTo>
                <a:lnTo>
                  <a:pt x="1404" y="201"/>
                </a:lnTo>
                <a:close/>
                <a:moveTo>
                  <a:pt x="1404" y="1"/>
                </a:moveTo>
                <a:lnTo>
                  <a:pt x="1" y="1429"/>
                </a:lnTo>
                <a:lnTo>
                  <a:pt x="1404" y="2833"/>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8"/>
          <p:cNvSpPr/>
          <p:nvPr/>
        </p:nvSpPr>
        <p:spPr>
          <a:xfrm>
            <a:off x="6967949" y="6721179"/>
            <a:ext cx="242394" cy="240274"/>
          </a:xfrm>
          <a:custGeom>
            <a:avLst/>
            <a:gdLst/>
            <a:ahLst/>
            <a:cxnLst/>
            <a:rect l="l" t="t" r="r" b="b"/>
            <a:pathLst>
              <a:path w="2858" h="2833" extrusionOk="0">
                <a:moveTo>
                  <a:pt x="1429" y="201"/>
                </a:moveTo>
                <a:lnTo>
                  <a:pt x="2657" y="1429"/>
                </a:lnTo>
                <a:lnTo>
                  <a:pt x="1429" y="2658"/>
                </a:lnTo>
                <a:lnTo>
                  <a:pt x="201" y="1429"/>
                </a:lnTo>
                <a:lnTo>
                  <a:pt x="1429" y="201"/>
                </a:lnTo>
                <a:close/>
                <a:moveTo>
                  <a:pt x="1429" y="1"/>
                </a:moveTo>
                <a:lnTo>
                  <a:pt x="0" y="1429"/>
                </a:lnTo>
                <a:lnTo>
                  <a:pt x="1429" y="2833"/>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8"/>
          <p:cNvSpPr/>
          <p:nvPr/>
        </p:nvSpPr>
        <p:spPr>
          <a:xfrm>
            <a:off x="7193296" y="6721179"/>
            <a:ext cx="240274" cy="240274"/>
          </a:xfrm>
          <a:custGeom>
            <a:avLst/>
            <a:gdLst/>
            <a:ahLst/>
            <a:cxnLst/>
            <a:rect l="l" t="t" r="r" b="b"/>
            <a:pathLst>
              <a:path w="2833" h="2833" extrusionOk="0">
                <a:moveTo>
                  <a:pt x="1429" y="201"/>
                </a:moveTo>
                <a:lnTo>
                  <a:pt x="2657" y="1429"/>
                </a:lnTo>
                <a:lnTo>
                  <a:pt x="1429" y="2658"/>
                </a:lnTo>
                <a:lnTo>
                  <a:pt x="201" y="1429"/>
                </a:lnTo>
                <a:lnTo>
                  <a:pt x="1429" y="201"/>
                </a:lnTo>
                <a:close/>
                <a:moveTo>
                  <a:pt x="1429" y="1"/>
                </a:moveTo>
                <a:lnTo>
                  <a:pt x="0" y="1429"/>
                </a:lnTo>
                <a:lnTo>
                  <a:pt x="1429" y="2833"/>
                </a:lnTo>
                <a:lnTo>
                  <a:pt x="2832"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8"/>
          <p:cNvSpPr/>
          <p:nvPr/>
        </p:nvSpPr>
        <p:spPr>
          <a:xfrm>
            <a:off x="7418558" y="6721179"/>
            <a:ext cx="240274" cy="240274"/>
          </a:xfrm>
          <a:custGeom>
            <a:avLst/>
            <a:gdLst/>
            <a:ahLst/>
            <a:cxnLst/>
            <a:rect l="l" t="t" r="r" b="b"/>
            <a:pathLst>
              <a:path w="2833" h="2833" extrusionOk="0">
                <a:moveTo>
                  <a:pt x="1404" y="201"/>
                </a:moveTo>
                <a:lnTo>
                  <a:pt x="2632" y="1429"/>
                </a:lnTo>
                <a:lnTo>
                  <a:pt x="1404" y="2658"/>
                </a:lnTo>
                <a:lnTo>
                  <a:pt x="201" y="1429"/>
                </a:lnTo>
                <a:lnTo>
                  <a:pt x="1404" y="201"/>
                </a:lnTo>
                <a:close/>
                <a:moveTo>
                  <a:pt x="1404" y="1"/>
                </a:moveTo>
                <a:lnTo>
                  <a:pt x="1" y="1429"/>
                </a:lnTo>
                <a:lnTo>
                  <a:pt x="1404" y="2833"/>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8"/>
          <p:cNvSpPr/>
          <p:nvPr/>
        </p:nvSpPr>
        <p:spPr>
          <a:xfrm>
            <a:off x="7641784" y="6721179"/>
            <a:ext cx="242394" cy="240274"/>
          </a:xfrm>
          <a:custGeom>
            <a:avLst/>
            <a:gdLst/>
            <a:ahLst/>
            <a:cxnLst/>
            <a:rect l="l" t="t" r="r" b="b"/>
            <a:pathLst>
              <a:path w="2858" h="2833" extrusionOk="0">
                <a:moveTo>
                  <a:pt x="1429" y="201"/>
                </a:moveTo>
                <a:lnTo>
                  <a:pt x="2657" y="1429"/>
                </a:lnTo>
                <a:lnTo>
                  <a:pt x="1429" y="2658"/>
                </a:lnTo>
                <a:lnTo>
                  <a:pt x="201" y="1429"/>
                </a:lnTo>
                <a:lnTo>
                  <a:pt x="1429" y="201"/>
                </a:lnTo>
                <a:close/>
                <a:moveTo>
                  <a:pt x="1429" y="1"/>
                </a:moveTo>
                <a:lnTo>
                  <a:pt x="0" y="1429"/>
                </a:lnTo>
                <a:lnTo>
                  <a:pt x="1429" y="2833"/>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8"/>
          <p:cNvSpPr/>
          <p:nvPr/>
        </p:nvSpPr>
        <p:spPr>
          <a:xfrm>
            <a:off x="7867046" y="6721179"/>
            <a:ext cx="242479" cy="240274"/>
          </a:xfrm>
          <a:custGeom>
            <a:avLst/>
            <a:gdLst/>
            <a:ahLst/>
            <a:cxnLst/>
            <a:rect l="l" t="t" r="r" b="b"/>
            <a:pathLst>
              <a:path w="2859" h="2833" extrusionOk="0">
                <a:moveTo>
                  <a:pt x="1430" y="201"/>
                </a:moveTo>
                <a:lnTo>
                  <a:pt x="2658" y="1429"/>
                </a:lnTo>
                <a:lnTo>
                  <a:pt x="1430" y="2658"/>
                </a:lnTo>
                <a:lnTo>
                  <a:pt x="201" y="1429"/>
                </a:lnTo>
                <a:lnTo>
                  <a:pt x="1430" y="201"/>
                </a:lnTo>
                <a:close/>
                <a:moveTo>
                  <a:pt x="1430" y="1"/>
                </a:moveTo>
                <a:lnTo>
                  <a:pt x="1" y="1429"/>
                </a:lnTo>
                <a:lnTo>
                  <a:pt x="1430" y="2833"/>
                </a:lnTo>
                <a:lnTo>
                  <a:pt x="2858" y="1429"/>
                </a:lnTo>
                <a:lnTo>
                  <a:pt x="1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8"/>
          <p:cNvSpPr/>
          <p:nvPr/>
        </p:nvSpPr>
        <p:spPr>
          <a:xfrm>
            <a:off x="8092393" y="6721179"/>
            <a:ext cx="240274" cy="240274"/>
          </a:xfrm>
          <a:custGeom>
            <a:avLst/>
            <a:gdLst/>
            <a:ahLst/>
            <a:cxnLst/>
            <a:rect l="l" t="t" r="r" b="b"/>
            <a:pathLst>
              <a:path w="2833" h="2833" extrusionOk="0">
                <a:moveTo>
                  <a:pt x="1404" y="201"/>
                </a:moveTo>
                <a:lnTo>
                  <a:pt x="2632" y="1429"/>
                </a:lnTo>
                <a:lnTo>
                  <a:pt x="1404" y="2658"/>
                </a:lnTo>
                <a:lnTo>
                  <a:pt x="201" y="1429"/>
                </a:lnTo>
                <a:lnTo>
                  <a:pt x="1404" y="201"/>
                </a:lnTo>
                <a:close/>
                <a:moveTo>
                  <a:pt x="1404" y="1"/>
                </a:moveTo>
                <a:lnTo>
                  <a:pt x="1" y="1429"/>
                </a:lnTo>
                <a:lnTo>
                  <a:pt x="1404" y="2833"/>
                </a:lnTo>
                <a:lnTo>
                  <a:pt x="2833" y="1429"/>
                </a:lnTo>
                <a:lnTo>
                  <a:pt x="14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8"/>
          <p:cNvSpPr/>
          <p:nvPr/>
        </p:nvSpPr>
        <p:spPr>
          <a:xfrm>
            <a:off x="8315619" y="6721179"/>
            <a:ext cx="242394" cy="240274"/>
          </a:xfrm>
          <a:custGeom>
            <a:avLst/>
            <a:gdLst/>
            <a:ahLst/>
            <a:cxnLst/>
            <a:rect l="l" t="t" r="r" b="b"/>
            <a:pathLst>
              <a:path w="2858" h="2833" extrusionOk="0">
                <a:moveTo>
                  <a:pt x="1429" y="201"/>
                </a:moveTo>
                <a:lnTo>
                  <a:pt x="2657" y="1429"/>
                </a:lnTo>
                <a:lnTo>
                  <a:pt x="1429" y="2658"/>
                </a:lnTo>
                <a:lnTo>
                  <a:pt x="201" y="1429"/>
                </a:lnTo>
                <a:lnTo>
                  <a:pt x="1429" y="201"/>
                </a:lnTo>
                <a:close/>
                <a:moveTo>
                  <a:pt x="1429" y="1"/>
                </a:moveTo>
                <a:lnTo>
                  <a:pt x="0" y="1429"/>
                </a:lnTo>
                <a:lnTo>
                  <a:pt x="1429" y="2833"/>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8"/>
          <p:cNvSpPr/>
          <p:nvPr/>
        </p:nvSpPr>
        <p:spPr>
          <a:xfrm>
            <a:off x="8540881" y="6721179"/>
            <a:ext cx="242479" cy="240274"/>
          </a:xfrm>
          <a:custGeom>
            <a:avLst/>
            <a:gdLst/>
            <a:ahLst/>
            <a:cxnLst/>
            <a:rect l="l" t="t" r="r" b="b"/>
            <a:pathLst>
              <a:path w="2859" h="2833" extrusionOk="0">
                <a:moveTo>
                  <a:pt x="1429" y="201"/>
                </a:moveTo>
                <a:lnTo>
                  <a:pt x="2658" y="1429"/>
                </a:lnTo>
                <a:lnTo>
                  <a:pt x="1429" y="2658"/>
                </a:lnTo>
                <a:lnTo>
                  <a:pt x="201" y="1429"/>
                </a:lnTo>
                <a:lnTo>
                  <a:pt x="1429" y="201"/>
                </a:lnTo>
                <a:close/>
                <a:moveTo>
                  <a:pt x="1429" y="1"/>
                </a:moveTo>
                <a:lnTo>
                  <a:pt x="1" y="1429"/>
                </a:lnTo>
                <a:lnTo>
                  <a:pt x="1429" y="2833"/>
                </a:lnTo>
                <a:lnTo>
                  <a:pt x="2858"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8"/>
          <p:cNvSpPr/>
          <p:nvPr/>
        </p:nvSpPr>
        <p:spPr>
          <a:xfrm>
            <a:off x="8766228" y="6721179"/>
            <a:ext cx="240274" cy="240274"/>
          </a:xfrm>
          <a:custGeom>
            <a:avLst/>
            <a:gdLst/>
            <a:ahLst/>
            <a:cxnLst/>
            <a:rect l="l" t="t" r="r" b="b"/>
            <a:pathLst>
              <a:path w="2833" h="2833" extrusionOk="0">
                <a:moveTo>
                  <a:pt x="1429" y="201"/>
                </a:moveTo>
                <a:lnTo>
                  <a:pt x="2632" y="1429"/>
                </a:lnTo>
                <a:lnTo>
                  <a:pt x="1429" y="2658"/>
                </a:lnTo>
                <a:lnTo>
                  <a:pt x="201" y="1429"/>
                </a:lnTo>
                <a:lnTo>
                  <a:pt x="1429" y="201"/>
                </a:lnTo>
                <a:close/>
                <a:moveTo>
                  <a:pt x="1429" y="1"/>
                </a:moveTo>
                <a:lnTo>
                  <a:pt x="1" y="1429"/>
                </a:lnTo>
                <a:lnTo>
                  <a:pt x="1429" y="2833"/>
                </a:lnTo>
                <a:lnTo>
                  <a:pt x="2833"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8"/>
          <p:cNvSpPr/>
          <p:nvPr/>
        </p:nvSpPr>
        <p:spPr>
          <a:xfrm>
            <a:off x="8989455" y="6721179"/>
            <a:ext cx="242394" cy="240274"/>
          </a:xfrm>
          <a:custGeom>
            <a:avLst/>
            <a:gdLst/>
            <a:ahLst/>
            <a:cxnLst/>
            <a:rect l="l" t="t" r="r" b="b"/>
            <a:pathLst>
              <a:path w="2858" h="2833" extrusionOk="0">
                <a:moveTo>
                  <a:pt x="1429" y="201"/>
                </a:moveTo>
                <a:lnTo>
                  <a:pt x="2657" y="1429"/>
                </a:lnTo>
                <a:lnTo>
                  <a:pt x="1429" y="2658"/>
                </a:lnTo>
                <a:lnTo>
                  <a:pt x="201" y="1429"/>
                </a:lnTo>
                <a:lnTo>
                  <a:pt x="1429" y="201"/>
                </a:lnTo>
                <a:close/>
                <a:moveTo>
                  <a:pt x="1429" y="1"/>
                </a:moveTo>
                <a:lnTo>
                  <a:pt x="0" y="1429"/>
                </a:lnTo>
                <a:lnTo>
                  <a:pt x="1429" y="2833"/>
                </a:lnTo>
                <a:lnTo>
                  <a:pt x="2857" y="1429"/>
                </a:lnTo>
                <a:lnTo>
                  <a:pt x="14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8"/>
          <p:cNvSpPr/>
          <p:nvPr/>
        </p:nvSpPr>
        <p:spPr>
          <a:xfrm>
            <a:off x="4334" y="6944405"/>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1" y="1429"/>
                </a:lnTo>
                <a:lnTo>
                  <a:pt x="1429" y="2858"/>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8"/>
          <p:cNvSpPr/>
          <p:nvPr/>
        </p:nvSpPr>
        <p:spPr>
          <a:xfrm>
            <a:off x="229680" y="6944405"/>
            <a:ext cx="240274" cy="242394"/>
          </a:xfrm>
          <a:custGeom>
            <a:avLst/>
            <a:gdLst/>
            <a:ahLst/>
            <a:cxnLst/>
            <a:rect l="l" t="t" r="r" b="b"/>
            <a:pathLst>
              <a:path w="2833" h="2858" extrusionOk="0">
                <a:moveTo>
                  <a:pt x="1429" y="201"/>
                </a:moveTo>
                <a:lnTo>
                  <a:pt x="2632" y="1429"/>
                </a:lnTo>
                <a:lnTo>
                  <a:pt x="1429" y="2657"/>
                </a:lnTo>
                <a:lnTo>
                  <a:pt x="201" y="1429"/>
                </a:lnTo>
                <a:lnTo>
                  <a:pt x="1429" y="201"/>
                </a:lnTo>
                <a:close/>
                <a:moveTo>
                  <a:pt x="1429" y="0"/>
                </a:moveTo>
                <a:lnTo>
                  <a:pt x="0" y="1429"/>
                </a:lnTo>
                <a:lnTo>
                  <a:pt x="1429" y="2858"/>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8"/>
          <p:cNvSpPr/>
          <p:nvPr/>
        </p:nvSpPr>
        <p:spPr>
          <a:xfrm>
            <a:off x="452822" y="6944405"/>
            <a:ext cx="242479" cy="242394"/>
          </a:xfrm>
          <a:custGeom>
            <a:avLst/>
            <a:gdLst/>
            <a:ahLst/>
            <a:cxnLst/>
            <a:rect l="l" t="t" r="r" b="b"/>
            <a:pathLst>
              <a:path w="2859" h="2858" extrusionOk="0">
                <a:moveTo>
                  <a:pt x="1430" y="201"/>
                </a:moveTo>
                <a:lnTo>
                  <a:pt x="2658" y="1429"/>
                </a:lnTo>
                <a:lnTo>
                  <a:pt x="1430" y="2657"/>
                </a:lnTo>
                <a:lnTo>
                  <a:pt x="201" y="1429"/>
                </a:lnTo>
                <a:lnTo>
                  <a:pt x="1430" y="201"/>
                </a:lnTo>
                <a:close/>
                <a:moveTo>
                  <a:pt x="1430" y="0"/>
                </a:moveTo>
                <a:lnTo>
                  <a:pt x="1" y="1429"/>
                </a:lnTo>
                <a:lnTo>
                  <a:pt x="1430" y="2858"/>
                </a:lnTo>
                <a:lnTo>
                  <a:pt x="2858" y="1429"/>
                </a:lnTo>
                <a:lnTo>
                  <a:pt x="1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8"/>
          <p:cNvSpPr/>
          <p:nvPr/>
        </p:nvSpPr>
        <p:spPr>
          <a:xfrm>
            <a:off x="678169" y="6944405"/>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1" y="1429"/>
                </a:lnTo>
                <a:lnTo>
                  <a:pt x="1429" y="2858"/>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8"/>
          <p:cNvSpPr/>
          <p:nvPr/>
        </p:nvSpPr>
        <p:spPr>
          <a:xfrm>
            <a:off x="903516" y="6944405"/>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0"/>
                </a:moveTo>
                <a:lnTo>
                  <a:pt x="0" y="1429"/>
                </a:lnTo>
                <a:lnTo>
                  <a:pt x="1429" y="2858"/>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8"/>
          <p:cNvSpPr/>
          <p:nvPr/>
        </p:nvSpPr>
        <p:spPr>
          <a:xfrm>
            <a:off x="1128778" y="6944405"/>
            <a:ext cx="240274" cy="242394"/>
          </a:xfrm>
          <a:custGeom>
            <a:avLst/>
            <a:gdLst/>
            <a:ahLst/>
            <a:cxnLst/>
            <a:rect l="l" t="t" r="r" b="b"/>
            <a:pathLst>
              <a:path w="2833" h="2858" extrusionOk="0">
                <a:moveTo>
                  <a:pt x="1404" y="201"/>
                </a:moveTo>
                <a:lnTo>
                  <a:pt x="2633" y="1429"/>
                </a:lnTo>
                <a:lnTo>
                  <a:pt x="1404" y="2657"/>
                </a:lnTo>
                <a:lnTo>
                  <a:pt x="176" y="1429"/>
                </a:lnTo>
                <a:lnTo>
                  <a:pt x="1404" y="201"/>
                </a:lnTo>
                <a:close/>
                <a:moveTo>
                  <a:pt x="1404" y="0"/>
                </a:moveTo>
                <a:lnTo>
                  <a:pt x="1" y="1429"/>
                </a:lnTo>
                <a:lnTo>
                  <a:pt x="1404" y="2858"/>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8"/>
          <p:cNvSpPr/>
          <p:nvPr/>
        </p:nvSpPr>
        <p:spPr>
          <a:xfrm>
            <a:off x="1352004" y="6944405"/>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1" y="1429"/>
                </a:lnTo>
                <a:lnTo>
                  <a:pt x="1429" y="2858"/>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8"/>
          <p:cNvSpPr/>
          <p:nvPr/>
        </p:nvSpPr>
        <p:spPr>
          <a:xfrm>
            <a:off x="1577351" y="6944405"/>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0"/>
                </a:moveTo>
                <a:lnTo>
                  <a:pt x="0" y="1429"/>
                </a:lnTo>
                <a:lnTo>
                  <a:pt x="1429" y="2858"/>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8"/>
          <p:cNvSpPr/>
          <p:nvPr/>
        </p:nvSpPr>
        <p:spPr>
          <a:xfrm>
            <a:off x="1802613" y="6944405"/>
            <a:ext cx="240274" cy="242394"/>
          </a:xfrm>
          <a:custGeom>
            <a:avLst/>
            <a:gdLst/>
            <a:ahLst/>
            <a:cxnLst/>
            <a:rect l="l" t="t" r="r" b="b"/>
            <a:pathLst>
              <a:path w="2833" h="2858" extrusionOk="0">
                <a:moveTo>
                  <a:pt x="1404" y="201"/>
                </a:moveTo>
                <a:lnTo>
                  <a:pt x="2632" y="1429"/>
                </a:lnTo>
                <a:lnTo>
                  <a:pt x="1404" y="2657"/>
                </a:lnTo>
                <a:lnTo>
                  <a:pt x="176" y="1429"/>
                </a:lnTo>
                <a:lnTo>
                  <a:pt x="1404" y="201"/>
                </a:lnTo>
                <a:close/>
                <a:moveTo>
                  <a:pt x="1404" y="0"/>
                </a:moveTo>
                <a:lnTo>
                  <a:pt x="1" y="1429"/>
                </a:lnTo>
                <a:lnTo>
                  <a:pt x="1404" y="2858"/>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8"/>
          <p:cNvSpPr/>
          <p:nvPr/>
        </p:nvSpPr>
        <p:spPr>
          <a:xfrm>
            <a:off x="2025840" y="6944405"/>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8"/>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8"/>
          <p:cNvSpPr/>
          <p:nvPr/>
        </p:nvSpPr>
        <p:spPr>
          <a:xfrm>
            <a:off x="2251186" y="6944405"/>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0"/>
                </a:moveTo>
                <a:lnTo>
                  <a:pt x="0" y="1429"/>
                </a:lnTo>
                <a:lnTo>
                  <a:pt x="1429" y="2858"/>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8"/>
          <p:cNvSpPr/>
          <p:nvPr/>
        </p:nvSpPr>
        <p:spPr>
          <a:xfrm>
            <a:off x="2476448" y="6944405"/>
            <a:ext cx="240274" cy="242394"/>
          </a:xfrm>
          <a:custGeom>
            <a:avLst/>
            <a:gdLst/>
            <a:ahLst/>
            <a:cxnLst/>
            <a:rect l="l" t="t" r="r" b="b"/>
            <a:pathLst>
              <a:path w="2833" h="2858" extrusionOk="0">
                <a:moveTo>
                  <a:pt x="1404" y="201"/>
                </a:moveTo>
                <a:lnTo>
                  <a:pt x="2632" y="1429"/>
                </a:lnTo>
                <a:lnTo>
                  <a:pt x="1404" y="2657"/>
                </a:lnTo>
                <a:lnTo>
                  <a:pt x="176" y="1429"/>
                </a:lnTo>
                <a:lnTo>
                  <a:pt x="1404" y="201"/>
                </a:lnTo>
                <a:close/>
                <a:moveTo>
                  <a:pt x="1404" y="0"/>
                </a:moveTo>
                <a:lnTo>
                  <a:pt x="1" y="1429"/>
                </a:lnTo>
                <a:lnTo>
                  <a:pt x="1404" y="2858"/>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8"/>
          <p:cNvSpPr/>
          <p:nvPr/>
        </p:nvSpPr>
        <p:spPr>
          <a:xfrm>
            <a:off x="2699675" y="6944405"/>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8"/>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8"/>
          <p:cNvSpPr/>
          <p:nvPr/>
        </p:nvSpPr>
        <p:spPr>
          <a:xfrm>
            <a:off x="2924937" y="6944405"/>
            <a:ext cx="242479" cy="242394"/>
          </a:xfrm>
          <a:custGeom>
            <a:avLst/>
            <a:gdLst/>
            <a:ahLst/>
            <a:cxnLst/>
            <a:rect l="l" t="t" r="r" b="b"/>
            <a:pathLst>
              <a:path w="2859" h="2858" extrusionOk="0">
                <a:moveTo>
                  <a:pt x="1430" y="201"/>
                </a:moveTo>
                <a:lnTo>
                  <a:pt x="2658" y="1429"/>
                </a:lnTo>
                <a:lnTo>
                  <a:pt x="1430" y="2657"/>
                </a:lnTo>
                <a:lnTo>
                  <a:pt x="201" y="1429"/>
                </a:lnTo>
                <a:lnTo>
                  <a:pt x="1430" y="201"/>
                </a:lnTo>
                <a:close/>
                <a:moveTo>
                  <a:pt x="1430" y="0"/>
                </a:moveTo>
                <a:lnTo>
                  <a:pt x="1" y="1429"/>
                </a:lnTo>
                <a:lnTo>
                  <a:pt x="1430" y="2858"/>
                </a:lnTo>
                <a:lnTo>
                  <a:pt x="2858" y="1429"/>
                </a:lnTo>
                <a:lnTo>
                  <a:pt x="1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8"/>
          <p:cNvSpPr/>
          <p:nvPr/>
        </p:nvSpPr>
        <p:spPr>
          <a:xfrm>
            <a:off x="3150284" y="6944405"/>
            <a:ext cx="240274" cy="242394"/>
          </a:xfrm>
          <a:custGeom>
            <a:avLst/>
            <a:gdLst/>
            <a:ahLst/>
            <a:cxnLst/>
            <a:rect l="l" t="t" r="r" b="b"/>
            <a:pathLst>
              <a:path w="2833" h="2858" extrusionOk="0">
                <a:moveTo>
                  <a:pt x="1404" y="201"/>
                </a:moveTo>
                <a:lnTo>
                  <a:pt x="2632" y="1429"/>
                </a:lnTo>
                <a:lnTo>
                  <a:pt x="1404" y="2657"/>
                </a:lnTo>
                <a:lnTo>
                  <a:pt x="201" y="1429"/>
                </a:lnTo>
                <a:lnTo>
                  <a:pt x="1404" y="201"/>
                </a:lnTo>
                <a:close/>
                <a:moveTo>
                  <a:pt x="1404" y="0"/>
                </a:moveTo>
                <a:lnTo>
                  <a:pt x="1" y="1429"/>
                </a:lnTo>
                <a:lnTo>
                  <a:pt x="1404" y="2858"/>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8"/>
          <p:cNvSpPr/>
          <p:nvPr/>
        </p:nvSpPr>
        <p:spPr>
          <a:xfrm>
            <a:off x="3373510" y="6944405"/>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8"/>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8"/>
          <p:cNvSpPr/>
          <p:nvPr/>
        </p:nvSpPr>
        <p:spPr>
          <a:xfrm>
            <a:off x="3598772" y="6944405"/>
            <a:ext cx="242479" cy="242394"/>
          </a:xfrm>
          <a:custGeom>
            <a:avLst/>
            <a:gdLst/>
            <a:ahLst/>
            <a:cxnLst/>
            <a:rect l="l" t="t" r="r" b="b"/>
            <a:pathLst>
              <a:path w="2859" h="2858" extrusionOk="0">
                <a:moveTo>
                  <a:pt x="1429" y="201"/>
                </a:moveTo>
                <a:lnTo>
                  <a:pt x="2658" y="1429"/>
                </a:lnTo>
                <a:lnTo>
                  <a:pt x="1429" y="2657"/>
                </a:lnTo>
                <a:lnTo>
                  <a:pt x="201" y="1429"/>
                </a:lnTo>
                <a:lnTo>
                  <a:pt x="1429" y="201"/>
                </a:lnTo>
                <a:close/>
                <a:moveTo>
                  <a:pt x="1429" y="0"/>
                </a:moveTo>
                <a:lnTo>
                  <a:pt x="1" y="1429"/>
                </a:lnTo>
                <a:lnTo>
                  <a:pt x="1429" y="2858"/>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8"/>
          <p:cNvSpPr/>
          <p:nvPr/>
        </p:nvSpPr>
        <p:spPr>
          <a:xfrm>
            <a:off x="3824119" y="6944405"/>
            <a:ext cx="240274" cy="242394"/>
          </a:xfrm>
          <a:custGeom>
            <a:avLst/>
            <a:gdLst/>
            <a:ahLst/>
            <a:cxnLst/>
            <a:rect l="l" t="t" r="r" b="b"/>
            <a:pathLst>
              <a:path w="2833" h="2858" extrusionOk="0">
                <a:moveTo>
                  <a:pt x="1404" y="201"/>
                </a:moveTo>
                <a:lnTo>
                  <a:pt x="2632" y="1429"/>
                </a:lnTo>
                <a:lnTo>
                  <a:pt x="1404" y="2657"/>
                </a:lnTo>
                <a:lnTo>
                  <a:pt x="201" y="1429"/>
                </a:lnTo>
                <a:lnTo>
                  <a:pt x="1404" y="201"/>
                </a:lnTo>
                <a:close/>
                <a:moveTo>
                  <a:pt x="1404" y="0"/>
                </a:moveTo>
                <a:lnTo>
                  <a:pt x="1" y="1429"/>
                </a:lnTo>
                <a:lnTo>
                  <a:pt x="1404" y="2858"/>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8"/>
          <p:cNvSpPr/>
          <p:nvPr/>
        </p:nvSpPr>
        <p:spPr>
          <a:xfrm>
            <a:off x="4047345" y="6944405"/>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8"/>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8"/>
          <p:cNvSpPr/>
          <p:nvPr/>
        </p:nvSpPr>
        <p:spPr>
          <a:xfrm>
            <a:off x="4272607" y="6944405"/>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1" y="1429"/>
                </a:lnTo>
                <a:lnTo>
                  <a:pt x="1429" y="2858"/>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8"/>
          <p:cNvSpPr/>
          <p:nvPr/>
        </p:nvSpPr>
        <p:spPr>
          <a:xfrm>
            <a:off x="4497954" y="6944405"/>
            <a:ext cx="240274" cy="242394"/>
          </a:xfrm>
          <a:custGeom>
            <a:avLst/>
            <a:gdLst/>
            <a:ahLst/>
            <a:cxnLst/>
            <a:rect l="l" t="t" r="r" b="b"/>
            <a:pathLst>
              <a:path w="2833" h="2858" extrusionOk="0">
                <a:moveTo>
                  <a:pt x="1429" y="201"/>
                </a:moveTo>
                <a:lnTo>
                  <a:pt x="2632" y="1429"/>
                </a:lnTo>
                <a:lnTo>
                  <a:pt x="1429" y="2657"/>
                </a:lnTo>
                <a:lnTo>
                  <a:pt x="201" y="1429"/>
                </a:lnTo>
                <a:lnTo>
                  <a:pt x="1429" y="201"/>
                </a:lnTo>
                <a:close/>
                <a:moveTo>
                  <a:pt x="1429" y="0"/>
                </a:moveTo>
                <a:lnTo>
                  <a:pt x="0" y="1429"/>
                </a:lnTo>
                <a:lnTo>
                  <a:pt x="1429" y="2858"/>
                </a:lnTo>
                <a:lnTo>
                  <a:pt x="2833"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8"/>
          <p:cNvSpPr/>
          <p:nvPr/>
        </p:nvSpPr>
        <p:spPr>
          <a:xfrm>
            <a:off x="4721181" y="6944405"/>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8"/>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8"/>
          <p:cNvSpPr/>
          <p:nvPr/>
        </p:nvSpPr>
        <p:spPr>
          <a:xfrm>
            <a:off x="4946443" y="6944405"/>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1" y="1429"/>
                </a:lnTo>
                <a:lnTo>
                  <a:pt x="1429" y="2858"/>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8"/>
          <p:cNvSpPr/>
          <p:nvPr/>
        </p:nvSpPr>
        <p:spPr>
          <a:xfrm>
            <a:off x="5171790" y="6944405"/>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0"/>
                </a:moveTo>
                <a:lnTo>
                  <a:pt x="0" y="1429"/>
                </a:lnTo>
                <a:lnTo>
                  <a:pt x="1429" y="2858"/>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8"/>
          <p:cNvSpPr/>
          <p:nvPr/>
        </p:nvSpPr>
        <p:spPr>
          <a:xfrm>
            <a:off x="5397052" y="6944405"/>
            <a:ext cx="240359" cy="242394"/>
          </a:xfrm>
          <a:custGeom>
            <a:avLst/>
            <a:gdLst/>
            <a:ahLst/>
            <a:cxnLst/>
            <a:rect l="l" t="t" r="r" b="b"/>
            <a:pathLst>
              <a:path w="2834" h="2858" extrusionOk="0">
                <a:moveTo>
                  <a:pt x="1405" y="201"/>
                </a:moveTo>
                <a:lnTo>
                  <a:pt x="2633" y="1429"/>
                </a:lnTo>
                <a:lnTo>
                  <a:pt x="1405" y="2657"/>
                </a:lnTo>
                <a:lnTo>
                  <a:pt x="176" y="1429"/>
                </a:lnTo>
                <a:lnTo>
                  <a:pt x="1405" y="201"/>
                </a:lnTo>
                <a:close/>
                <a:moveTo>
                  <a:pt x="1405" y="0"/>
                </a:moveTo>
                <a:lnTo>
                  <a:pt x="1" y="1429"/>
                </a:lnTo>
                <a:lnTo>
                  <a:pt x="1405" y="2858"/>
                </a:lnTo>
                <a:lnTo>
                  <a:pt x="2833" y="1429"/>
                </a:lnTo>
                <a:lnTo>
                  <a:pt x="14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8"/>
          <p:cNvSpPr/>
          <p:nvPr/>
        </p:nvSpPr>
        <p:spPr>
          <a:xfrm>
            <a:off x="5620278" y="6944405"/>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1" y="1429"/>
                </a:lnTo>
                <a:lnTo>
                  <a:pt x="1429" y="2858"/>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8"/>
          <p:cNvSpPr/>
          <p:nvPr/>
        </p:nvSpPr>
        <p:spPr>
          <a:xfrm>
            <a:off x="5845625" y="6944405"/>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0"/>
                </a:moveTo>
                <a:lnTo>
                  <a:pt x="0" y="1429"/>
                </a:lnTo>
                <a:lnTo>
                  <a:pt x="1429" y="2858"/>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8"/>
          <p:cNvSpPr/>
          <p:nvPr/>
        </p:nvSpPr>
        <p:spPr>
          <a:xfrm>
            <a:off x="6070887" y="6944405"/>
            <a:ext cx="240274" cy="242394"/>
          </a:xfrm>
          <a:custGeom>
            <a:avLst/>
            <a:gdLst/>
            <a:ahLst/>
            <a:cxnLst/>
            <a:rect l="l" t="t" r="r" b="b"/>
            <a:pathLst>
              <a:path w="2833" h="2858" extrusionOk="0">
                <a:moveTo>
                  <a:pt x="1404" y="201"/>
                </a:moveTo>
                <a:lnTo>
                  <a:pt x="2632" y="1429"/>
                </a:lnTo>
                <a:lnTo>
                  <a:pt x="1404" y="2657"/>
                </a:lnTo>
                <a:lnTo>
                  <a:pt x="176" y="1429"/>
                </a:lnTo>
                <a:lnTo>
                  <a:pt x="1404" y="201"/>
                </a:lnTo>
                <a:close/>
                <a:moveTo>
                  <a:pt x="1404" y="0"/>
                </a:moveTo>
                <a:lnTo>
                  <a:pt x="1" y="1429"/>
                </a:lnTo>
                <a:lnTo>
                  <a:pt x="1404" y="2858"/>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8"/>
          <p:cNvSpPr/>
          <p:nvPr/>
        </p:nvSpPr>
        <p:spPr>
          <a:xfrm>
            <a:off x="6294113" y="6944405"/>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8"/>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8"/>
          <p:cNvSpPr/>
          <p:nvPr/>
        </p:nvSpPr>
        <p:spPr>
          <a:xfrm>
            <a:off x="6519460" y="6944405"/>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0"/>
                </a:moveTo>
                <a:lnTo>
                  <a:pt x="0" y="1429"/>
                </a:lnTo>
                <a:lnTo>
                  <a:pt x="1429" y="2858"/>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8"/>
          <p:cNvSpPr/>
          <p:nvPr/>
        </p:nvSpPr>
        <p:spPr>
          <a:xfrm>
            <a:off x="6744722" y="6944405"/>
            <a:ext cx="240274" cy="242394"/>
          </a:xfrm>
          <a:custGeom>
            <a:avLst/>
            <a:gdLst/>
            <a:ahLst/>
            <a:cxnLst/>
            <a:rect l="l" t="t" r="r" b="b"/>
            <a:pathLst>
              <a:path w="2833" h="2858" extrusionOk="0">
                <a:moveTo>
                  <a:pt x="1404" y="201"/>
                </a:moveTo>
                <a:lnTo>
                  <a:pt x="2632" y="1429"/>
                </a:lnTo>
                <a:lnTo>
                  <a:pt x="1404" y="2657"/>
                </a:lnTo>
                <a:lnTo>
                  <a:pt x="176" y="1429"/>
                </a:lnTo>
                <a:lnTo>
                  <a:pt x="1404" y="201"/>
                </a:lnTo>
                <a:close/>
                <a:moveTo>
                  <a:pt x="1404" y="0"/>
                </a:moveTo>
                <a:lnTo>
                  <a:pt x="1" y="1429"/>
                </a:lnTo>
                <a:lnTo>
                  <a:pt x="1404" y="2858"/>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8"/>
          <p:cNvSpPr/>
          <p:nvPr/>
        </p:nvSpPr>
        <p:spPr>
          <a:xfrm>
            <a:off x="6967949" y="6944405"/>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8"/>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8"/>
          <p:cNvSpPr/>
          <p:nvPr/>
        </p:nvSpPr>
        <p:spPr>
          <a:xfrm>
            <a:off x="7193296" y="6944405"/>
            <a:ext cx="240274" cy="242394"/>
          </a:xfrm>
          <a:custGeom>
            <a:avLst/>
            <a:gdLst/>
            <a:ahLst/>
            <a:cxnLst/>
            <a:rect l="l" t="t" r="r" b="b"/>
            <a:pathLst>
              <a:path w="2833" h="2858" extrusionOk="0">
                <a:moveTo>
                  <a:pt x="1429" y="201"/>
                </a:moveTo>
                <a:lnTo>
                  <a:pt x="2657" y="1429"/>
                </a:lnTo>
                <a:lnTo>
                  <a:pt x="1429" y="2657"/>
                </a:lnTo>
                <a:lnTo>
                  <a:pt x="201" y="1429"/>
                </a:lnTo>
                <a:lnTo>
                  <a:pt x="1429" y="201"/>
                </a:lnTo>
                <a:close/>
                <a:moveTo>
                  <a:pt x="1429" y="0"/>
                </a:moveTo>
                <a:lnTo>
                  <a:pt x="0" y="1429"/>
                </a:lnTo>
                <a:lnTo>
                  <a:pt x="1429" y="2858"/>
                </a:lnTo>
                <a:lnTo>
                  <a:pt x="2832"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8"/>
          <p:cNvSpPr/>
          <p:nvPr/>
        </p:nvSpPr>
        <p:spPr>
          <a:xfrm>
            <a:off x="7418558" y="6944405"/>
            <a:ext cx="240274" cy="242394"/>
          </a:xfrm>
          <a:custGeom>
            <a:avLst/>
            <a:gdLst/>
            <a:ahLst/>
            <a:cxnLst/>
            <a:rect l="l" t="t" r="r" b="b"/>
            <a:pathLst>
              <a:path w="2833" h="2858" extrusionOk="0">
                <a:moveTo>
                  <a:pt x="1404" y="201"/>
                </a:moveTo>
                <a:lnTo>
                  <a:pt x="2632" y="1429"/>
                </a:lnTo>
                <a:lnTo>
                  <a:pt x="1404" y="2657"/>
                </a:lnTo>
                <a:lnTo>
                  <a:pt x="201" y="1429"/>
                </a:lnTo>
                <a:lnTo>
                  <a:pt x="1404" y="201"/>
                </a:lnTo>
                <a:close/>
                <a:moveTo>
                  <a:pt x="1404" y="0"/>
                </a:moveTo>
                <a:lnTo>
                  <a:pt x="1" y="1429"/>
                </a:lnTo>
                <a:lnTo>
                  <a:pt x="1404" y="2858"/>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8"/>
          <p:cNvSpPr/>
          <p:nvPr/>
        </p:nvSpPr>
        <p:spPr>
          <a:xfrm>
            <a:off x="7641784" y="6944405"/>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8"/>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8"/>
          <p:cNvSpPr/>
          <p:nvPr/>
        </p:nvSpPr>
        <p:spPr>
          <a:xfrm>
            <a:off x="7867046" y="6944405"/>
            <a:ext cx="242479" cy="242394"/>
          </a:xfrm>
          <a:custGeom>
            <a:avLst/>
            <a:gdLst/>
            <a:ahLst/>
            <a:cxnLst/>
            <a:rect l="l" t="t" r="r" b="b"/>
            <a:pathLst>
              <a:path w="2859" h="2858" extrusionOk="0">
                <a:moveTo>
                  <a:pt x="1430" y="201"/>
                </a:moveTo>
                <a:lnTo>
                  <a:pt x="2658" y="1429"/>
                </a:lnTo>
                <a:lnTo>
                  <a:pt x="1430" y="2657"/>
                </a:lnTo>
                <a:lnTo>
                  <a:pt x="201" y="1429"/>
                </a:lnTo>
                <a:lnTo>
                  <a:pt x="1430" y="201"/>
                </a:lnTo>
                <a:close/>
                <a:moveTo>
                  <a:pt x="1430" y="0"/>
                </a:moveTo>
                <a:lnTo>
                  <a:pt x="1" y="1429"/>
                </a:lnTo>
                <a:lnTo>
                  <a:pt x="1430" y="2858"/>
                </a:lnTo>
                <a:lnTo>
                  <a:pt x="2858" y="1429"/>
                </a:lnTo>
                <a:lnTo>
                  <a:pt x="1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8"/>
          <p:cNvSpPr/>
          <p:nvPr/>
        </p:nvSpPr>
        <p:spPr>
          <a:xfrm>
            <a:off x="8092393" y="6944405"/>
            <a:ext cx="240274" cy="242394"/>
          </a:xfrm>
          <a:custGeom>
            <a:avLst/>
            <a:gdLst/>
            <a:ahLst/>
            <a:cxnLst/>
            <a:rect l="l" t="t" r="r" b="b"/>
            <a:pathLst>
              <a:path w="2833" h="2858" extrusionOk="0">
                <a:moveTo>
                  <a:pt x="1404" y="201"/>
                </a:moveTo>
                <a:lnTo>
                  <a:pt x="2632" y="1429"/>
                </a:lnTo>
                <a:lnTo>
                  <a:pt x="1404" y="2657"/>
                </a:lnTo>
                <a:lnTo>
                  <a:pt x="201" y="1429"/>
                </a:lnTo>
                <a:lnTo>
                  <a:pt x="1404" y="201"/>
                </a:lnTo>
                <a:close/>
                <a:moveTo>
                  <a:pt x="1404" y="0"/>
                </a:moveTo>
                <a:lnTo>
                  <a:pt x="1" y="1429"/>
                </a:lnTo>
                <a:lnTo>
                  <a:pt x="1404" y="2858"/>
                </a:lnTo>
                <a:lnTo>
                  <a:pt x="2833" y="1429"/>
                </a:lnTo>
                <a:lnTo>
                  <a:pt x="14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8"/>
          <p:cNvSpPr/>
          <p:nvPr/>
        </p:nvSpPr>
        <p:spPr>
          <a:xfrm>
            <a:off x="8315619" y="6944405"/>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8"/>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8"/>
          <p:cNvSpPr/>
          <p:nvPr/>
        </p:nvSpPr>
        <p:spPr>
          <a:xfrm>
            <a:off x="8540881" y="6944405"/>
            <a:ext cx="242479" cy="242394"/>
          </a:xfrm>
          <a:custGeom>
            <a:avLst/>
            <a:gdLst/>
            <a:ahLst/>
            <a:cxnLst/>
            <a:rect l="l" t="t" r="r" b="b"/>
            <a:pathLst>
              <a:path w="2859" h="2858" extrusionOk="0">
                <a:moveTo>
                  <a:pt x="1429" y="201"/>
                </a:moveTo>
                <a:lnTo>
                  <a:pt x="2658" y="1429"/>
                </a:lnTo>
                <a:lnTo>
                  <a:pt x="1429" y="2657"/>
                </a:lnTo>
                <a:lnTo>
                  <a:pt x="201" y="1429"/>
                </a:lnTo>
                <a:lnTo>
                  <a:pt x="1429" y="201"/>
                </a:lnTo>
                <a:close/>
                <a:moveTo>
                  <a:pt x="1429" y="0"/>
                </a:moveTo>
                <a:lnTo>
                  <a:pt x="1" y="1429"/>
                </a:lnTo>
                <a:lnTo>
                  <a:pt x="1429" y="2858"/>
                </a:lnTo>
                <a:lnTo>
                  <a:pt x="2858"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8"/>
          <p:cNvSpPr/>
          <p:nvPr/>
        </p:nvSpPr>
        <p:spPr>
          <a:xfrm>
            <a:off x="8766228" y="6944405"/>
            <a:ext cx="240274" cy="242394"/>
          </a:xfrm>
          <a:custGeom>
            <a:avLst/>
            <a:gdLst/>
            <a:ahLst/>
            <a:cxnLst/>
            <a:rect l="l" t="t" r="r" b="b"/>
            <a:pathLst>
              <a:path w="2833" h="2858" extrusionOk="0">
                <a:moveTo>
                  <a:pt x="1429" y="201"/>
                </a:moveTo>
                <a:lnTo>
                  <a:pt x="2632" y="1429"/>
                </a:lnTo>
                <a:lnTo>
                  <a:pt x="1429" y="2657"/>
                </a:lnTo>
                <a:lnTo>
                  <a:pt x="201" y="1429"/>
                </a:lnTo>
                <a:lnTo>
                  <a:pt x="1429" y="201"/>
                </a:lnTo>
                <a:close/>
                <a:moveTo>
                  <a:pt x="1429" y="0"/>
                </a:moveTo>
                <a:lnTo>
                  <a:pt x="1" y="1429"/>
                </a:lnTo>
                <a:lnTo>
                  <a:pt x="1429" y="2858"/>
                </a:lnTo>
                <a:lnTo>
                  <a:pt x="2833"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8"/>
          <p:cNvSpPr/>
          <p:nvPr/>
        </p:nvSpPr>
        <p:spPr>
          <a:xfrm>
            <a:off x="8989455" y="6944405"/>
            <a:ext cx="242394" cy="242394"/>
          </a:xfrm>
          <a:custGeom>
            <a:avLst/>
            <a:gdLst/>
            <a:ahLst/>
            <a:cxnLst/>
            <a:rect l="l" t="t" r="r" b="b"/>
            <a:pathLst>
              <a:path w="2858" h="2858" extrusionOk="0">
                <a:moveTo>
                  <a:pt x="1429" y="201"/>
                </a:moveTo>
                <a:lnTo>
                  <a:pt x="2657" y="1429"/>
                </a:lnTo>
                <a:lnTo>
                  <a:pt x="1429" y="2657"/>
                </a:lnTo>
                <a:lnTo>
                  <a:pt x="201" y="1429"/>
                </a:lnTo>
                <a:lnTo>
                  <a:pt x="1429" y="201"/>
                </a:lnTo>
                <a:close/>
                <a:moveTo>
                  <a:pt x="1429" y="0"/>
                </a:moveTo>
                <a:lnTo>
                  <a:pt x="0" y="1429"/>
                </a:lnTo>
                <a:lnTo>
                  <a:pt x="1429" y="2858"/>
                </a:lnTo>
                <a:lnTo>
                  <a:pt x="2857" y="1429"/>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8"/>
          <p:cNvSpPr txBox="1">
            <a:spLocks noGrp="1"/>
          </p:cNvSpPr>
          <p:nvPr>
            <p:ph type="ctrTitle"/>
          </p:nvPr>
        </p:nvSpPr>
        <p:spPr>
          <a:xfrm>
            <a:off x="1229710" y="165537"/>
            <a:ext cx="6489290" cy="271166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0" dirty="0">
                <a:solidFill>
                  <a:schemeClr val="bg1">
                    <a:lumMod val="50000"/>
                  </a:schemeClr>
                </a:solidFill>
                <a:latin typeface="Open Sans SemiBold"/>
                <a:ea typeface="Open Sans SemiBold"/>
                <a:cs typeface="Open Sans SemiBold"/>
                <a:sym typeface="Open Sans SemiBold"/>
              </a:rPr>
              <a:t>Queuing Theory in Practice</a:t>
            </a:r>
            <a:r>
              <a:rPr lang="en-US" sz="3200" b="0" dirty="0">
                <a:solidFill>
                  <a:schemeClr val="lt2"/>
                </a:solidFill>
                <a:latin typeface="Open Sans SemiBold"/>
                <a:ea typeface="Open Sans SemiBold"/>
                <a:cs typeface="Open Sans SemiBold"/>
                <a:sym typeface="Open Sans SemiBold"/>
              </a:rPr>
              <a:t>: </a:t>
            </a:r>
            <a:r>
              <a:rPr lang="en-US" sz="3200" b="0" dirty="0">
                <a:solidFill>
                  <a:schemeClr val="tx2"/>
                </a:solidFill>
                <a:latin typeface="Open Sans SemiBold"/>
                <a:ea typeface="Open Sans SemiBold"/>
                <a:cs typeface="Open Sans SemiBold"/>
                <a:sym typeface="Open Sans SemiBold"/>
              </a:rPr>
              <a:t>Employing and Applying Queuing Theory for Humanitarian Registration and Assistance Delivery Activities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2"/>
        <p:cNvGrpSpPr/>
        <p:nvPr/>
      </p:nvGrpSpPr>
      <p:grpSpPr>
        <a:xfrm>
          <a:off x="0" y="0"/>
          <a:ext cx="0" cy="0"/>
          <a:chOff x="0" y="0"/>
          <a:chExt cx="0" cy="0"/>
        </a:xfrm>
      </p:grpSpPr>
      <p:sp>
        <p:nvSpPr>
          <p:cNvPr id="1873" name="Google Shape;1873;p40"/>
          <p:cNvSpPr txBox="1">
            <a:spLocks noGrp="1"/>
          </p:cNvSpPr>
          <p:nvPr>
            <p:ph type="title"/>
          </p:nvPr>
        </p:nvSpPr>
        <p:spPr>
          <a:xfrm>
            <a:off x="0" y="445025"/>
            <a:ext cx="914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solidFill>
                  <a:srgbClr val="CF8000"/>
                </a:solidFill>
              </a:rPr>
              <a:t>Literature</a:t>
            </a:r>
            <a:endParaRPr sz="4500" dirty="0">
              <a:solidFill>
                <a:srgbClr val="CF8000"/>
              </a:solidFill>
            </a:endParaRPr>
          </a:p>
        </p:txBody>
      </p:sp>
      <p:graphicFrame>
        <p:nvGraphicFramePr>
          <p:cNvPr id="1874" name="Google Shape;1874;p40"/>
          <p:cNvGraphicFramePr/>
          <p:nvPr>
            <p:extLst>
              <p:ext uri="{D42A27DB-BD31-4B8C-83A1-F6EECF244321}">
                <p14:modId xmlns:p14="http://schemas.microsoft.com/office/powerpoint/2010/main" val="3872954255"/>
              </p:ext>
            </p:extLst>
          </p:nvPr>
        </p:nvGraphicFramePr>
        <p:xfrm>
          <a:off x="123517" y="1223763"/>
          <a:ext cx="8896965" cy="2194500"/>
        </p:xfrm>
        <a:graphic>
          <a:graphicData uri="http://schemas.openxmlformats.org/drawingml/2006/table">
            <a:tbl>
              <a:tblPr>
                <a:noFill/>
                <a:tableStyleId>{72709077-1737-48A3-960D-F2D942E652F7}</a:tableStyleId>
              </a:tblPr>
              <a:tblGrid>
                <a:gridCol w="1326911">
                  <a:extLst>
                    <a:ext uri="{9D8B030D-6E8A-4147-A177-3AD203B41FA5}">
                      <a16:colId xmlns:a16="http://schemas.microsoft.com/office/drawing/2014/main" val="20000"/>
                    </a:ext>
                  </a:extLst>
                </a:gridCol>
                <a:gridCol w="1947041">
                  <a:extLst>
                    <a:ext uri="{9D8B030D-6E8A-4147-A177-3AD203B41FA5}">
                      <a16:colId xmlns:a16="http://schemas.microsoft.com/office/drawing/2014/main" val="20001"/>
                    </a:ext>
                  </a:extLst>
                </a:gridCol>
                <a:gridCol w="2128345">
                  <a:extLst>
                    <a:ext uri="{9D8B030D-6E8A-4147-A177-3AD203B41FA5}">
                      <a16:colId xmlns:a16="http://schemas.microsoft.com/office/drawing/2014/main" val="20002"/>
                    </a:ext>
                  </a:extLst>
                </a:gridCol>
                <a:gridCol w="1686910">
                  <a:extLst>
                    <a:ext uri="{9D8B030D-6E8A-4147-A177-3AD203B41FA5}">
                      <a16:colId xmlns:a16="http://schemas.microsoft.com/office/drawing/2014/main" val="20003"/>
                    </a:ext>
                  </a:extLst>
                </a:gridCol>
                <a:gridCol w="1807758">
                  <a:extLst>
                    <a:ext uri="{9D8B030D-6E8A-4147-A177-3AD203B41FA5}">
                      <a16:colId xmlns:a16="http://schemas.microsoft.com/office/drawing/2014/main" val="20004"/>
                    </a:ext>
                  </a:extLst>
                </a:gridCol>
              </a:tblGrid>
              <a:tr h="547375">
                <a:tc>
                  <a:txBody>
                    <a:bodyPr/>
                    <a:lstStyle/>
                    <a:p>
                      <a:pPr marL="0" lvl="0" indent="0" algn="ctr" rtl="0">
                        <a:spcBef>
                          <a:spcPts val="0"/>
                        </a:spcBef>
                        <a:spcAft>
                          <a:spcPts val="0"/>
                        </a:spcAft>
                        <a:buNone/>
                      </a:pPr>
                      <a:r>
                        <a:rPr lang="en-US" b="1" dirty="0">
                          <a:solidFill>
                            <a:schemeClr val="lt2"/>
                          </a:solidFill>
                          <a:latin typeface="Actor"/>
                          <a:ea typeface="Actor"/>
                          <a:cs typeface="Actor"/>
                          <a:sym typeface="Actor"/>
                        </a:rPr>
                        <a:t>Queuing theory and queuing theorems</a:t>
                      </a:r>
                      <a:endParaRPr b="1" dirty="0">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2"/>
                          </a:solidFill>
                          <a:latin typeface="Actor"/>
                          <a:ea typeface="Actor"/>
                          <a:cs typeface="Actor"/>
                          <a:sym typeface="Actor"/>
                        </a:rPr>
                        <a:t>Probability, Statistics and Queuing Theory with Computer Science Applications" (Allen, 1990)</a:t>
                      </a:r>
                      <a:endParaRPr sz="1200" dirty="0">
                        <a:solidFill>
                          <a:schemeClr val="lt2"/>
                        </a:solidFill>
                        <a:latin typeface="Actor"/>
                        <a:ea typeface="Actor"/>
                        <a:cs typeface="Actor"/>
                        <a:sym typeface="Actor"/>
                      </a:endParaRPr>
                    </a:p>
                  </a:txBody>
                  <a:tcPr marL="91425" marR="91425" marT="91425" marB="9142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2"/>
                          </a:solidFill>
                          <a:latin typeface="Actor"/>
                          <a:ea typeface="Actor"/>
                          <a:cs typeface="Actor"/>
                          <a:sym typeface="Actor"/>
                        </a:rPr>
                        <a:t>Stochastic Processes Occurring in the Theory of Queues and their Analysis by the Method of the Imbedded Markov Chain (Kendall, 1953)</a:t>
                      </a:r>
                      <a:endParaRPr sz="1200" dirty="0">
                        <a:solidFill>
                          <a:schemeClr val="lt2"/>
                        </a:solidFill>
                        <a:latin typeface="Actor"/>
                        <a:ea typeface="Actor"/>
                        <a:cs typeface="Actor"/>
                        <a:sym typeface="Actor"/>
                      </a:endParaRPr>
                    </a:p>
                  </a:txBody>
                  <a:tcPr marL="91425" marR="91425" marT="91425" marB="9142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GB" sz="1200" dirty="0">
                          <a:solidFill>
                            <a:schemeClr val="lt2"/>
                          </a:solidFill>
                          <a:latin typeface="Actor"/>
                          <a:ea typeface="Actor"/>
                          <a:cs typeface="Actor"/>
                          <a:sym typeface="Actor"/>
                        </a:rPr>
                        <a:t>Business Process Modelling, Simulation and Design (Laguna &amp; </a:t>
                      </a:r>
                      <a:r>
                        <a:rPr lang="en-GB" sz="1200" dirty="0" err="1">
                          <a:solidFill>
                            <a:schemeClr val="lt2"/>
                          </a:solidFill>
                          <a:latin typeface="Actor"/>
                          <a:ea typeface="Actor"/>
                          <a:cs typeface="Actor"/>
                          <a:sym typeface="Actor"/>
                        </a:rPr>
                        <a:t>Marklund</a:t>
                      </a:r>
                      <a:r>
                        <a:rPr lang="en-GB" sz="1200" dirty="0">
                          <a:solidFill>
                            <a:schemeClr val="lt2"/>
                          </a:solidFill>
                          <a:latin typeface="Actor"/>
                          <a:ea typeface="Actor"/>
                          <a:cs typeface="Actor"/>
                          <a:sym typeface="Actor"/>
                        </a:rPr>
                        <a:t>, 2013)</a:t>
                      </a:r>
                      <a:endParaRPr sz="1200" dirty="0">
                        <a:solidFill>
                          <a:schemeClr val="lt2"/>
                        </a:solidFill>
                        <a:latin typeface="Actor"/>
                        <a:ea typeface="Actor"/>
                        <a:cs typeface="Actor"/>
                        <a:sym typeface="Actor"/>
                      </a:endParaRPr>
                    </a:p>
                  </a:txBody>
                  <a:tcPr marL="91425" marR="91425" marT="91425" marB="9142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1200" dirty="0">
                        <a:solidFill>
                          <a:schemeClr val="lt2"/>
                        </a:solidFill>
                        <a:latin typeface="Actor"/>
                        <a:ea typeface="Actor"/>
                        <a:cs typeface="Actor"/>
                        <a:sym typeface="Actor"/>
                      </a:endParaRPr>
                    </a:p>
                  </a:txBody>
                  <a:tcPr marL="91425" marR="91425" marT="91425" marB="91425"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10001"/>
                  </a:ext>
                </a:extLst>
              </a:tr>
              <a:tr h="547375">
                <a:tc>
                  <a:txBody>
                    <a:bodyPr/>
                    <a:lstStyle/>
                    <a:p>
                      <a:pPr marL="0" lvl="0" indent="0" algn="ctr" rtl="0">
                        <a:spcBef>
                          <a:spcPts val="0"/>
                        </a:spcBef>
                        <a:spcAft>
                          <a:spcPts val="0"/>
                        </a:spcAft>
                        <a:buNone/>
                      </a:pPr>
                      <a:r>
                        <a:rPr lang="en-US" b="1" dirty="0">
                          <a:solidFill>
                            <a:schemeClr val="lt2"/>
                          </a:solidFill>
                          <a:latin typeface="Actor"/>
                          <a:ea typeface="Actor"/>
                          <a:cs typeface="Actor"/>
                          <a:sym typeface="Actor"/>
                        </a:rPr>
                        <a:t>Queuing theory in real life</a:t>
                      </a:r>
                      <a:endParaRPr b="1" dirty="0">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2"/>
                          </a:solidFill>
                          <a:latin typeface="Actor"/>
                          <a:ea typeface="Actor"/>
                          <a:cs typeface="Actor"/>
                          <a:sym typeface="Actor"/>
                        </a:rPr>
                        <a:t>The queuing theory application in bank service optimization (Xiao &amp; Zhang., 2010)</a:t>
                      </a:r>
                      <a:endParaRPr sz="1200" dirty="0">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2"/>
                          </a:solidFill>
                          <a:latin typeface="Actor"/>
                          <a:ea typeface="Actor"/>
                          <a:cs typeface="Actor"/>
                          <a:sym typeface="Actor"/>
                        </a:rPr>
                        <a:t>A Survey of Queuing Theory Applications in Healthcare (</a:t>
                      </a:r>
                      <a:r>
                        <a:rPr lang="en-US" sz="1200" dirty="0" err="1">
                          <a:solidFill>
                            <a:schemeClr val="lt2"/>
                          </a:solidFill>
                          <a:latin typeface="Actor"/>
                          <a:ea typeface="Actor"/>
                          <a:cs typeface="Actor"/>
                          <a:sym typeface="Actor"/>
                        </a:rPr>
                        <a:t>Fomundam</a:t>
                      </a:r>
                      <a:r>
                        <a:rPr lang="en-US" sz="1200" dirty="0">
                          <a:solidFill>
                            <a:schemeClr val="lt2"/>
                          </a:solidFill>
                          <a:latin typeface="Actor"/>
                          <a:ea typeface="Actor"/>
                          <a:cs typeface="Actor"/>
                          <a:sym typeface="Actor"/>
                        </a:rPr>
                        <a:t> &amp; Herrmann, 2007)</a:t>
                      </a:r>
                      <a:endParaRPr sz="1200" dirty="0">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2"/>
                          </a:solidFill>
                          <a:latin typeface="Actor"/>
                          <a:ea typeface="Actor"/>
                          <a:cs typeface="Actor"/>
                          <a:sym typeface="Actor"/>
                        </a:rPr>
                        <a:t>Queuing Theory Accurately Models the Need for Critical Care Resources (McManus et al., 2004)</a:t>
                      </a:r>
                      <a:endParaRPr sz="1200" dirty="0">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2"/>
                          </a:solidFill>
                          <a:latin typeface="Actor"/>
                          <a:ea typeface="Actor"/>
                          <a:cs typeface="Actor"/>
                          <a:sym typeface="Actor"/>
                        </a:rPr>
                        <a:t>Queuing Theory and Modeling Emergency Department Resource Utilization (Joseph, 2020)</a:t>
                      </a:r>
                      <a:endParaRPr sz="1200" dirty="0">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 name="Google Shape;1643;p32">
            <a:extLst>
              <a:ext uri="{FF2B5EF4-FFF2-40B4-BE49-F238E27FC236}">
                <a16:creationId xmlns:a16="http://schemas.microsoft.com/office/drawing/2014/main" id="{3608AD83-3CC5-EAD1-4458-DCA367172138}"/>
              </a:ext>
            </a:extLst>
          </p:cNvPr>
          <p:cNvSpPr txBox="1">
            <a:spLocks/>
          </p:cNvSpPr>
          <p:nvPr/>
        </p:nvSpPr>
        <p:spPr>
          <a:xfrm>
            <a:off x="2291438" y="310475"/>
            <a:ext cx="1251900" cy="84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b="1" dirty="0">
                <a:latin typeface="Anton" pitchFamily="2" charset="0"/>
              </a:rPr>
              <a:t>04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2"/>
        <p:cNvGrpSpPr/>
        <p:nvPr/>
      </p:nvGrpSpPr>
      <p:grpSpPr>
        <a:xfrm>
          <a:off x="0" y="0"/>
          <a:ext cx="0" cy="0"/>
          <a:chOff x="0" y="0"/>
          <a:chExt cx="0" cy="0"/>
        </a:xfrm>
      </p:grpSpPr>
      <p:sp>
        <p:nvSpPr>
          <p:cNvPr id="1873" name="Google Shape;1873;p4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solidFill>
                  <a:srgbClr val="CF8000"/>
                </a:solidFill>
              </a:rPr>
              <a:t>Literature </a:t>
            </a:r>
            <a:r>
              <a:rPr lang="en" sz="1600" dirty="0">
                <a:solidFill>
                  <a:srgbClr val="CF8000"/>
                </a:solidFill>
              </a:rPr>
              <a:t>(cont.)</a:t>
            </a:r>
            <a:endParaRPr sz="4500" dirty="0">
              <a:solidFill>
                <a:srgbClr val="CF8000"/>
              </a:solidFill>
            </a:endParaRPr>
          </a:p>
        </p:txBody>
      </p:sp>
      <p:graphicFrame>
        <p:nvGraphicFramePr>
          <p:cNvPr id="1874" name="Google Shape;1874;p40"/>
          <p:cNvGraphicFramePr/>
          <p:nvPr>
            <p:extLst>
              <p:ext uri="{D42A27DB-BD31-4B8C-83A1-F6EECF244321}">
                <p14:modId xmlns:p14="http://schemas.microsoft.com/office/powerpoint/2010/main" val="3035570140"/>
              </p:ext>
            </p:extLst>
          </p:nvPr>
        </p:nvGraphicFramePr>
        <p:xfrm>
          <a:off x="160324" y="1238502"/>
          <a:ext cx="8802373" cy="2743140"/>
        </p:xfrm>
        <a:graphic>
          <a:graphicData uri="http://schemas.openxmlformats.org/drawingml/2006/table">
            <a:tbl>
              <a:tblPr>
                <a:noFill/>
                <a:tableStyleId>{72709077-1737-48A3-960D-F2D942E652F7}</a:tableStyleId>
              </a:tblPr>
              <a:tblGrid>
                <a:gridCol w="1455642">
                  <a:extLst>
                    <a:ext uri="{9D8B030D-6E8A-4147-A177-3AD203B41FA5}">
                      <a16:colId xmlns:a16="http://schemas.microsoft.com/office/drawing/2014/main" val="20000"/>
                    </a:ext>
                  </a:extLst>
                </a:gridCol>
                <a:gridCol w="1497724">
                  <a:extLst>
                    <a:ext uri="{9D8B030D-6E8A-4147-A177-3AD203B41FA5}">
                      <a16:colId xmlns:a16="http://schemas.microsoft.com/office/drawing/2014/main" val="20001"/>
                    </a:ext>
                  </a:extLst>
                </a:gridCol>
                <a:gridCol w="2041634">
                  <a:extLst>
                    <a:ext uri="{9D8B030D-6E8A-4147-A177-3AD203B41FA5}">
                      <a16:colId xmlns:a16="http://schemas.microsoft.com/office/drawing/2014/main" val="20002"/>
                    </a:ext>
                  </a:extLst>
                </a:gridCol>
                <a:gridCol w="2230821">
                  <a:extLst>
                    <a:ext uri="{9D8B030D-6E8A-4147-A177-3AD203B41FA5}">
                      <a16:colId xmlns:a16="http://schemas.microsoft.com/office/drawing/2014/main" val="20003"/>
                    </a:ext>
                  </a:extLst>
                </a:gridCol>
                <a:gridCol w="1576552">
                  <a:extLst>
                    <a:ext uri="{9D8B030D-6E8A-4147-A177-3AD203B41FA5}">
                      <a16:colId xmlns:a16="http://schemas.microsoft.com/office/drawing/2014/main" val="20004"/>
                    </a:ext>
                  </a:extLst>
                </a:gridCol>
              </a:tblGrid>
              <a:tr h="547375">
                <a:tc>
                  <a:txBody>
                    <a:bodyPr/>
                    <a:lstStyle/>
                    <a:p>
                      <a:pPr marL="0" lvl="0" indent="0" algn="ctr" rtl="0">
                        <a:spcBef>
                          <a:spcPts val="0"/>
                        </a:spcBef>
                        <a:spcAft>
                          <a:spcPts val="0"/>
                        </a:spcAft>
                        <a:buNone/>
                      </a:pPr>
                      <a:r>
                        <a:rPr lang="en-US" b="1" dirty="0">
                          <a:solidFill>
                            <a:schemeClr val="lt2"/>
                          </a:solidFill>
                          <a:latin typeface="Actor"/>
                          <a:ea typeface="Actor"/>
                          <a:cs typeface="Actor"/>
                          <a:sym typeface="Actor"/>
                        </a:rPr>
                        <a:t>Registration and assistance delivery activities</a:t>
                      </a:r>
                      <a:endParaRPr b="1" dirty="0">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2"/>
                          </a:solidFill>
                          <a:latin typeface="Actor"/>
                          <a:ea typeface="Actor"/>
                          <a:cs typeface="Actor"/>
                          <a:sym typeface="Actor"/>
                        </a:rPr>
                        <a:t>Refugees and the emergence of the humanitarian field in Cameroon (</a:t>
                      </a:r>
                      <a:r>
                        <a:rPr lang="en-US" sz="1200" dirty="0" err="1">
                          <a:solidFill>
                            <a:schemeClr val="lt2"/>
                          </a:solidFill>
                          <a:latin typeface="Actor"/>
                          <a:ea typeface="Actor"/>
                          <a:cs typeface="Actor"/>
                          <a:sym typeface="Actor"/>
                        </a:rPr>
                        <a:t>Glasman</a:t>
                      </a:r>
                      <a:r>
                        <a:rPr lang="en-US" sz="1200" dirty="0">
                          <a:solidFill>
                            <a:schemeClr val="lt2"/>
                          </a:solidFill>
                          <a:latin typeface="Actor"/>
                          <a:ea typeface="Actor"/>
                          <a:cs typeface="Actor"/>
                          <a:sym typeface="Actor"/>
                        </a:rPr>
                        <a:t>, 2020)</a:t>
                      </a:r>
                      <a:endParaRPr sz="1200" dirty="0">
                        <a:solidFill>
                          <a:schemeClr val="lt2"/>
                        </a:solidFill>
                        <a:latin typeface="Actor"/>
                        <a:ea typeface="Actor"/>
                        <a:cs typeface="Actor"/>
                        <a:sym typeface="Actor"/>
                      </a:endParaRPr>
                    </a:p>
                  </a:txBody>
                  <a:tcPr marL="91425" marR="91425" marT="91425" marB="9142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2"/>
                          </a:solidFill>
                          <a:latin typeface="Actor"/>
                          <a:ea typeface="Actor"/>
                          <a:cs typeface="Actor"/>
                          <a:sym typeface="Actor"/>
                        </a:rPr>
                        <a:t>Business intelligence and data analytics framework: case study of humanitarian </a:t>
                      </a:r>
                      <a:r>
                        <a:rPr lang="en-US" sz="1200" dirty="0" err="1">
                          <a:solidFill>
                            <a:schemeClr val="lt2"/>
                          </a:solidFill>
                          <a:latin typeface="Actor"/>
                          <a:ea typeface="Actor"/>
                          <a:cs typeface="Actor"/>
                          <a:sym typeface="Actor"/>
                        </a:rPr>
                        <a:t>organisations</a:t>
                      </a:r>
                      <a:r>
                        <a:rPr lang="en-US" sz="1200" dirty="0">
                          <a:solidFill>
                            <a:schemeClr val="lt2"/>
                          </a:solidFill>
                          <a:latin typeface="Actor"/>
                          <a:ea typeface="Actor"/>
                          <a:cs typeface="Actor"/>
                          <a:sym typeface="Actor"/>
                        </a:rPr>
                        <a:t> refugees' registration system (</a:t>
                      </a:r>
                      <a:r>
                        <a:rPr lang="en-US" sz="1200" dirty="0" err="1">
                          <a:solidFill>
                            <a:schemeClr val="lt2"/>
                          </a:solidFill>
                          <a:latin typeface="Actor"/>
                          <a:ea typeface="Actor"/>
                          <a:cs typeface="Actor"/>
                          <a:sym typeface="Actor"/>
                        </a:rPr>
                        <a:t>Ballout</a:t>
                      </a:r>
                      <a:r>
                        <a:rPr lang="en-US" sz="1200" dirty="0">
                          <a:solidFill>
                            <a:schemeClr val="lt2"/>
                          </a:solidFill>
                          <a:latin typeface="Actor"/>
                          <a:ea typeface="Actor"/>
                          <a:cs typeface="Actor"/>
                          <a:sym typeface="Actor"/>
                        </a:rPr>
                        <a:t> et al., 2022)</a:t>
                      </a:r>
                      <a:endParaRPr sz="1200" dirty="0">
                        <a:solidFill>
                          <a:schemeClr val="lt2"/>
                        </a:solidFill>
                        <a:latin typeface="Actor"/>
                        <a:ea typeface="Actor"/>
                        <a:cs typeface="Actor"/>
                        <a:sym typeface="Actor"/>
                      </a:endParaRPr>
                    </a:p>
                  </a:txBody>
                  <a:tcPr marL="91425" marR="91425" marT="91425" marB="9142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2"/>
                          </a:solidFill>
                          <a:latin typeface="Actor"/>
                          <a:ea typeface="Actor"/>
                          <a:cs typeface="Actor"/>
                          <a:sym typeface="Actor"/>
                        </a:rPr>
                        <a:t>EASO</a:t>
                      </a:r>
                    </a:p>
                    <a:p>
                      <a:pPr marL="0" lvl="0" indent="0" algn="ctr" rtl="0">
                        <a:spcBef>
                          <a:spcPts val="0"/>
                        </a:spcBef>
                        <a:spcAft>
                          <a:spcPts val="0"/>
                        </a:spcAft>
                        <a:buNone/>
                      </a:pPr>
                      <a:r>
                        <a:rPr lang="en-US" sz="1200" dirty="0">
                          <a:solidFill>
                            <a:schemeClr val="lt2"/>
                          </a:solidFill>
                          <a:latin typeface="Actor"/>
                          <a:ea typeface="Actor"/>
                          <a:cs typeface="Actor"/>
                          <a:sym typeface="Actor"/>
                        </a:rPr>
                        <a:t>Practical Guide</a:t>
                      </a:r>
                    </a:p>
                    <a:p>
                      <a:pPr marL="0" lvl="0" indent="0" algn="ctr" rtl="0">
                        <a:spcBef>
                          <a:spcPts val="0"/>
                        </a:spcBef>
                        <a:spcAft>
                          <a:spcPts val="0"/>
                        </a:spcAft>
                        <a:buNone/>
                      </a:pPr>
                      <a:r>
                        <a:rPr lang="en-US" sz="1200" dirty="0">
                          <a:solidFill>
                            <a:schemeClr val="lt2"/>
                          </a:solidFill>
                          <a:latin typeface="Actor"/>
                          <a:ea typeface="Actor"/>
                          <a:cs typeface="Actor"/>
                          <a:sym typeface="Actor"/>
                        </a:rPr>
                        <a:t>on Registration</a:t>
                      </a:r>
                    </a:p>
                    <a:p>
                      <a:pPr marL="0" lvl="0" indent="0" algn="ctr" rtl="0">
                        <a:spcBef>
                          <a:spcPts val="0"/>
                        </a:spcBef>
                        <a:spcAft>
                          <a:spcPts val="0"/>
                        </a:spcAft>
                        <a:buNone/>
                      </a:pPr>
                      <a:r>
                        <a:rPr lang="en-US" sz="1200" dirty="0">
                          <a:solidFill>
                            <a:schemeClr val="lt2"/>
                          </a:solidFill>
                          <a:latin typeface="Actor"/>
                          <a:ea typeface="Actor"/>
                          <a:cs typeface="Actor"/>
                          <a:sym typeface="Actor"/>
                        </a:rPr>
                        <a:t>Lodging of applications</a:t>
                      </a:r>
                    </a:p>
                    <a:p>
                      <a:pPr marL="0" lvl="0" indent="0" algn="ctr" rtl="0">
                        <a:spcBef>
                          <a:spcPts val="0"/>
                        </a:spcBef>
                        <a:spcAft>
                          <a:spcPts val="0"/>
                        </a:spcAft>
                        <a:buNone/>
                      </a:pPr>
                      <a:r>
                        <a:rPr lang="en-US" sz="1200" dirty="0">
                          <a:solidFill>
                            <a:schemeClr val="lt2"/>
                          </a:solidFill>
                          <a:latin typeface="Actor"/>
                          <a:ea typeface="Actor"/>
                          <a:cs typeface="Actor"/>
                          <a:sym typeface="Actor"/>
                        </a:rPr>
                        <a:t>for international protection (EUAA, 2021)</a:t>
                      </a:r>
                      <a:endParaRPr sz="1200" dirty="0">
                        <a:solidFill>
                          <a:schemeClr val="lt2"/>
                        </a:solidFill>
                        <a:latin typeface="Actor"/>
                        <a:ea typeface="Actor"/>
                        <a:cs typeface="Actor"/>
                        <a:sym typeface="Actor"/>
                      </a:endParaRPr>
                    </a:p>
                  </a:txBody>
                  <a:tcPr marL="91425" marR="91425" marT="91425" marB="9142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2"/>
                          </a:solidFill>
                          <a:latin typeface="Actor"/>
                          <a:ea typeface="Actor"/>
                          <a:cs typeface="Actor"/>
                          <a:sym typeface="Actor"/>
                        </a:rPr>
                        <a:t>Emergency registration in refugee operations (UNHCR, 2022)</a:t>
                      </a:r>
                      <a:endParaRPr sz="1200" dirty="0">
                        <a:solidFill>
                          <a:schemeClr val="lt2"/>
                        </a:solidFill>
                        <a:latin typeface="Actor"/>
                        <a:ea typeface="Actor"/>
                        <a:cs typeface="Actor"/>
                        <a:sym typeface="Actor"/>
                      </a:endParaRPr>
                    </a:p>
                  </a:txBody>
                  <a:tcPr marL="91425" marR="91425" marT="91425" marB="91425"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547375">
                <a:tc>
                  <a:txBody>
                    <a:bodyPr/>
                    <a:lstStyle/>
                    <a:p>
                      <a:pPr marL="0" lvl="0" indent="0" algn="ctr" rtl="0">
                        <a:spcBef>
                          <a:spcPts val="0"/>
                        </a:spcBef>
                        <a:spcAft>
                          <a:spcPts val="0"/>
                        </a:spcAft>
                        <a:buNone/>
                      </a:pPr>
                      <a:r>
                        <a:rPr lang="en-US" b="1" dirty="0">
                          <a:solidFill>
                            <a:schemeClr val="lt2"/>
                          </a:solidFill>
                          <a:latin typeface="Actor"/>
                          <a:ea typeface="Actor"/>
                          <a:cs typeface="Actor"/>
                          <a:sym typeface="Actor"/>
                        </a:rPr>
                        <a:t>Queuing theory and psychological effects</a:t>
                      </a:r>
                      <a:endParaRPr b="1" dirty="0">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2"/>
                          </a:solidFill>
                          <a:latin typeface="Actor"/>
                          <a:ea typeface="Actor"/>
                          <a:cs typeface="Actor"/>
                          <a:sym typeface="Actor"/>
                        </a:rPr>
                        <a:t>The Psychology of Queuing (Furnham et al., 2020)</a:t>
                      </a:r>
                      <a:endParaRPr sz="1200" dirty="0">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2"/>
                          </a:solidFill>
                          <a:latin typeface="Actor"/>
                          <a:ea typeface="Actor"/>
                          <a:cs typeface="Actor"/>
                          <a:sym typeface="Actor"/>
                        </a:rPr>
                        <a:t>Perspectives on Queues: Social Justice and the Psychology of Queueing (Larson, 1987)</a:t>
                      </a:r>
                      <a:endParaRPr sz="1200" dirty="0">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2"/>
                          </a:solidFill>
                          <a:latin typeface="Actor"/>
                          <a:ea typeface="Actor"/>
                          <a:cs typeface="Actor"/>
                          <a:sym typeface="Actor"/>
                        </a:rPr>
                        <a:t>How psychology might alleviate violence in queues: Perceived future wait and perceived load moderate violence against service providers (Efrat-</a:t>
                      </a:r>
                      <a:r>
                        <a:rPr lang="en-US" sz="1200" dirty="0" err="1">
                          <a:solidFill>
                            <a:schemeClr val="lt2"/>
                          </a:solidFill>
                          <a:latin typeface="Actor"/>
                          <a:ea typeface="Actor"/>
                          <a:cs typeface="Actor"/>
                          <a:sym typeface="Actor"/>
                        </a:rPr>
                        <a:t>Treister</a:t>
                      </a:r>
                      <a:r>
                        <a:rPr lang="en-US" sz="1200" dirty="0">
                          <a:solidFill>
                            <a:schemeClr val="lt2"/>
                          </a:solidFill>
                          <a:latin typeface="Actor"/>
                          <a:ea typeface="Actor"/>
                          <a:cs typeface="Actor"/>
                          <a:sym typeface="Actor"/>
                        </a:rPr>
                        <a:t> et al., 2019)</a:t>
                      </a:r>
                      <a:endParaRPr sz="1200" dirty="0">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2"/>
                          </a:solidFill>
                          <a:latin typeface="Actor"/>
                          <a:ea typeface="Actor"/>
                          <a:cs typeface="Actor"/>
                          <a:sym typeface="Actor"/>
                        </a:rPr>
                        <a:t>Looking Back: Exploring the Psychology of Queuing and the Effect of the Number of People Behind (Zhou, 2003)</a:t>
                      </a:r>
                      <a:endParaRPr sz="1200" dirty="0">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39336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2"/>
        <p:cNvGrpSpPr/>
        <p:nvPr/>
      </p:nvGrpSpPr>
      <p:grpSpPr>
        <a:xfrm>
          <a:off x="0" y="0"/>
          <a:ext cx="0" cy="0"/>
          <a:chOff x="0" y="0"/>
          <a:chExt cx="0" cy="0"/>
        </a:xfrm>
      </p:grpSpPr>
      <p:sp>
        <p:nvSpPr>
          <p:cNvPr id="1873" name="Google Shape;1873;p4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solidFill>
                  <a:srgbClr val="CF8000"/>
                </a:solidFill>
              </a:rPr>
              <a:t>Literature </a:t>
            </a:r>
            <a:r>
              <a:rPr lang="en" sz="1600" dirty="0">
                <a:solidFill>
                  <a:srgbClr val="CF8000"/>
                </a:solidFill>
              </a:rPr>
              <a:t>(cont.)</a:t>
            </a:r>
            <a:endParaRPr sz="4500" dirty="0">
              <a:solidFill>
                <a:srgbClr val="CF8000"/>
              </a:solidFill>
            </a:endParaRPr>
          </a:p>
        </p:txBody>
      </p:sp>
      <p:graphicFrame>
        <p:nvGraphicFramePr>
          <p:cNvPr id="1874" name="Google Shape;1874;p40"/>
          <p:cNvGraphicFramePr/>
          <p:nvPr>
            <p:extLst>
              <p:ext uri="{D42A27DB-BD31-4B8C-83A1-F6EECF244321}">
                <p14:modId xmlns:p14="http://schemas.microsoft.com/office/powerpoint/2010/main" val="2964979787"/>
              </p:ext>
            </p:extLst>
          </p:nvPr>
        </p:nvGraphicFramePr>
        <p:xfrm>
          <a:off x="160324" y="1238502"/>
          <a:ext cx="8802373" cy="2926020"/>
        </p:xfrm>
        <a:graphic>
          <a:graphicData uri="http://schemas.openxmlformats.org/drawingml/2006/table">
            <a:tbl>
              <a:tblPr>
                <a:noFill/>
                <a:tableStyleId>{72709077-1737-48A3-960D-F2D942E652F7}</a:tableStyleId>
              </a:tblPr>
              <a:tblGrid>
                <a:gridCol w="1455642">
                  <a:extLst>
                    <a:ext uri="{9D8B030D-6E8A-4147-A177-3AD203B41FA5}">
                      <a16:colId xmlns:a16="http://schemas.microsoft.com/office/drawing/2014/main" val="20000"/>
                    </a:ext>
                  </a:extLst>
                </a:gridCol>
                <a:gridCol w="1994337">
                  <a:extLst>
                    <a:ext uri="{9D8B030D-6E8A-4147-A177-3AD203B41FA5}">
                      <a16:colId xmlns:a16="http://schemas.microsoft.com/office/drawing/2014/main" val="20001"/>
                    </a:ext>
                  </a:extLst>
                </a:gridCol>
                <a:gridCol w="2025869">
                  <a:extLst>
                    <a:ext uri="{9D8B030D-6E8A-4147-A177-3AD203B41FA5}">
                      <a16:colId xmlns:a16="http://schemas.microsoft.com/office/drawing/2014/main" val="20002"/>
                    </a:ext>
                  </a:extLst>
                </a:gridCol>
                <a:gridCol w="1947042">
                  <a:extLst>
                    <a:ext uri="{9D8B030D-6E8A-4147-A177-3AD203B41FA5}">
                      <a16:colId xmlns:a16="http://schemas.microsoft.com/office/drawing/2014/main" val="20003"/>
                    </a:ext>
                  </a:extLst>
                </a:gridCol>
                <a:gridCol w="1379483">
                  <a:extLst>
                    <a:ext uri="{9D8B030D-6E8A-4147-A177-3AD203B41FA5}">
                      <a16:colId xmlns:a16="http://schemas.microsoft.com/office/drawing/2014/main" val="20004"/>
                    </a:ext>
                  </a:extLst>
                </a:gridCol>
              </a:tblGrid>
              <a:tr h="547375">
                <a:tc>
                  <a:txBody>
                    <a:bodyPr/>
                    <a:lstStyle/>
                    <a:p>
                      <a:pPr marL="0" lvl="0" indent="0" algn="ctr" rtl="0">
                        <a:spcBef>
                          <a:spcPts val="0"/>
                        </a:spcBef>
                        <a:spcAft>
                          <a:spcPts val="0"/>
                        </a:spcAft>
                        <a:buNone/>
                      </a:pPr>
                      <a:r>
                        <a:rPr lang="en-US" b="1" dirty="0">
                          <a:solidFill>
                            <a:schemeClr val="lt2"/>
                          </a:solidFill>
                          <a:latin typeface="Actor"/>
                          <a:ea typeface="Actor"/>
                          <a:cs typeface="Actor"/>
                          <a:sym typeface="Actor"/>
                        </a:rPr>
                        <a:t>Queuing in humanitarian contexts</a:t>
                      </a:r>
                      <a:endParaRPr b="1" dirty="0">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2"/>
                          </a:solidFill>
                          <a:latin typeface="Actor"/>
                          <a:ea typeface="Actor"/>
                          <a:cs typeface="Actor"/>
                          <a:sym typeface="Actor"/>
                        </a:rPr>
                        <a:t>Delivering Drinking Water by Truck in Humanitarian Contexts: Results from Mixed-Methods Evaluations in the Democratic Republic of the Congo and Bangladesh  (</a:t>
                      </a:r>
                      <a:r>
                        <a:rPr lang="en-US" sz="1200" dirty="0" err="1">
                          <a:solidFill>
                            <a:schemeClr val="lt2"/>
                          </a:solidFill>
                          <a:latin typeface="Actor"/>
                          <a:ea typeface="Actor"/>
                          <a:cs typeface="Actor"/>
                          <a:sym typeface="Actor"/>
                        </a:rPr>
                        <a:t>Sikder</a:t>
                      </a:r>
                      <a:r>
                        <a:rPr lang="en-US" sz="1200" dirty="0">
                          <a:solidFill>
                            <a:schemeClr val="lt2"/>
                          </a:solidFill>
                          <a:latin typeface="Actor"/>
                          <a:ea typeface="Actor"/>
                          <a:cs typeface="Actor"/>
                          <a:sym typeface="Actor"/>
                        </a:rPr>
                        <a:t> et al.,2020) </a:t>
                      </a:r>
                      <a:endParaRPr sz="1200" dirty="0">
                        <a:solidFill>
                          <a:schemeClr val="lt2"/>
                        </a:solidFill>
                        <a:latin typeface="Actor"/>
                        <a:ea typeface="Actor"/>
                        <a:cs typeface="Actor"/>
                        <a:sym typeface="Actor"/>
                      </a:endParaRPr>
                    </a:p>
                  </a:txBody>
                  <a:tcPr marL="91425" marR="91425" marT="91425" marB="9142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2"/>
                          </a:solidFill>
                          <a:latin typeface="Actor"/>
                          <a:ea typeface="Actor"/>
                          <a:cs typeface="Actor"/>
                          <a:sym typeface="Actor"/>
                        </a:rPr>
                        <a:t>THE GENDER</a:t>
                      </a:r>
                    </a:p>
                    <a:p>
                      <a:pPr marL="0" lvl="0" indent="0" algn="ctr" rtl="0">
                        <a:spcBef>
                          <a:spcPts val="0"/>
                        </a:spcBef>
                        <a:spcAft>
                          <a:spcPts val="0"/>
                        </a:spcAft>
                        <a:buNone/>
                      </a:pPr>
                      <a:r>
                        <a:rPr lang="en-US" sz="1200" dirty="0">
                          <a:solidFill>
                            <a:schemeClr val="lt2"/>
                          </a:solidFill>
                          <a:latin typeface="Actor"/>
                          <a:ea typeface="Actor"/>
                          <a:cs typeface="Actor"/>
                          <a:sym typeface="Actor"/>
                        </a:rPr>
                        <a:t>HANDBOOK FOR</a:t>
                      </a:r>
                    </a:p>
                    <a:p>
                      <a:pPr marL="0" lvl="0" indent="0" algn="ctr" rtl="0">
                        <a:spcBef>
                          <a:spcPts val="0"/>
                        </a:spcBef>
                        <a:spcAft>
                          <a:spcPts val="0"/>
                        </a:spcAft>
                        <a:buNone/>
                      </a:pPr>
                      <a:r>
                        <a:rPr lang="en-US" sz="1200" dirty="0">
                          <a:solidFill>
                            <a:schemeClr val="lt2"/>
                          </a:solidFill>
                          <a:latin typeface="Actor"/>
                          <a:ea typeface="Actor"/>
                          <a:cs typeface="Actor"/>
                          <a:sym typeface="Actor"/>
                        </a:rPr>
                        <a:t>HUMANITARIAN</a:t>
                      </a:r>
                    </a:p>
                    <a:p>
                      <a:pPr marL="0" lvl="0" indent="0" algn="ctr" rtl="0">
                        <a:spcBef>
                          <a:spcPts val="0"/>
                        </a:spcBef>
                        <a:spcAft>
                          <a:spcPts val="0"/>
                        </a:spcAft>
                        <a:buNone/>
                      </a:pPr>
                      <a:r>
                        <a:rPr lang="en-US" sz="1200" dirty="0">
                          <a:solidFill>
                            <a:schemeClr val="lt2"/>
                          </a:solidFill>
                          <a:latin typeface="Actor"/>
                          <a:ea typeface="Actor"/>
                          <a:cs typeface="Actor"/>
                          <a:sym typeface="Actor"/>
                        </a:rPr>
                        <a:t>ACTION (IASC, 2018)</a:t>
                      </a:r>
                      <a:endParaRPr sz="1200" dirty="0">
                        <a:solidFill>
                          <a:schemeClr val="lt2"/>
                        </a:solidFill>
                        <a:latin typeface="Actor"/>
                        <a:ea typeface="Actor"/>
                        <a:cs typeface="Actor"/>
                        <a:sym typeface="Actor"/>
                      </a:endParaRPr>
                    </a:p>
                  </a:txBody>
                  <a:tcPr marL="91425" marR="91425" marT="91425" marB="9142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2"/>
                          </a:solidFill>
                          <a:latin typeface="Actor"/>
                          <a:ea typeface="Actor"/>
                          <a:cs typeface="Actor"/>
                          <a:sym typeface="Actor"/>
                        </a:rPr>
                        <a:t>Queuing to leave: A new approach to immigration (Sarma, 2021)</a:t>
                      </a:r>
                      <a:endParaRPr sz="1200" dirty="0">
                        <a:solidFill>
                          <a:schemeClr val="lt2"/>
                        </a:solidFill>
                        <a:latin typeface="Actor"/>
                        <a:ea typeface="Actor"/>
                        <a:cs typeface="Actor"/>
                        <a:sym typeface="Actor"/>
                      </a:endParaRPr>
                    </a:p>
                  </a:txBody>
                  <a:tcPr marL="91425" marR="91425" marT="91425" marB="9142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2"/>
                          </a:solidFill>
                          <a:latin typeface="Actor"/>
                          <a:ea typeface="Actor"/>
                          <a:cs typeface="Actor"/>
                          <a:sym typeface="Actor"/>
                        </a:rPr>
                        <a:t>‘The deserving’: Moral reasoning and ideological dilemmas in public responses to humanitarian communications (</a:t>
                      </a:r>
                      <a:r>
                        <a:rPr lang="en-US" sz="1200" dirty="0" err="1">
                          <a:solidFill>
                            <a:schemeClr val="lt2"/>
                          </a:solidFill>
                          <a:latin typeface="Actor"/>
                          <a:ea typeface="Actor"/>
                          <a:cs typeface="Actor"/>
                          <a:sym typeface="Actor"/>
                        </a:rPr>
                        <a:t>Seu</a:t>
                      </a:r>
                      <a:r>
                        <a:rPr lang="en-US" sz="1200" dirty="0">
                          <a:solidFill>
                            <a:schemeClr val="lt2"/>
                          </a:solidFill>
                          <a:latin typeface="Actor"/>
                          <a:ea typeface="Actor"/>
                          <a:cs typeface="Actor"/>
                          <a:sym typeface="Actor"/>
                        </a:rPr>
                        <a:t>, 2016)</a:t>
                      </a:r>
                      <a:endParaRPr sz="1200" dirty="0">
                        <a:solidFill>
                          <a:schemeClr val="lt2"/>
                        </a:solidFill>
                        <a:latin typeface="Actor"/>
                        <a:ea typeface="Actor"/>
                        <a:cs typeface="Actor"/>
                        <a:sym typeface="Actor"/>
                      </a:endParaRPr>
                    </a:p>
                  </a:txBody>
                  <a:tcPr marL="91425" marR="91425" marT="91425" marB="91425"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547375">
                <a:tc>
                  <a:txBody>
                    <a:bodyPr/>
                    <a:lstStyle/>
                    <a:p>
                      <a:pPr marL="0" lvl="0" indent="0" algn="ctr" rtl="0">
                        <a:spcBef>
                          <a:spcPts val="0"/>
                        </a:spcBef>
                        <a:spcAft>
                          <a:spcPts val="0"/>
                        </a:spcAft>
                        <a:buNone/>
                      </a:pPr>
                      <a:r>
                        <a:rPr lang="en-US" b="1" dirty="0">
                          <a:solidFill>
                            <a:schemeClr val="lt2"/>
                          </a:solidFill>
                          <a:latin typeface="Actor"/>
                          <a:ea typeface="Actor"/>
                          <a:cs typeface="Actor"/>
                          <a:sym typeface="Actor"/>
                        </a:rPr>
                        <a:t>Applied queuing theory through technology</a:t>
                      </a:r>
                      <a:endParaRPr b="1" dirty="0">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2"/>
                          </a:solidFill>
                          <a:latin typeface="Actor"/>
                          <a:ea typeface="Actor"/>
                          <a:cs typeface="Actor"/>
                          <a:sym typeface="Actor"/>
                        </a:rPr>
                        <a:t>Queueing Theory-Based Mathematical Models Applied to Enterprise Organization and Industrial Production Optimization (Rece et al., 2022) </a:t>
                      </a:r>
                      <a:endParaRPr sz="1200" dirty="0">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2"/>
                          </a:solidFill>
                          <a:latin typeface="Actor"/>
                          <a:ea typeface="Actor"/>
                          <a:cs typeface="Actor"/>
                          <a:sym typeface="Actor"/>
                        </a:rPr>
                        <a:t>Queuing and Elections: Long Lines, DREs and Paper Ballots (Edelstein &amp; Edelstein, 2010)</a:t>
                      </a:r>
                      <a:endParaRPr sz="1200" dirty="0">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2"/>
                          </a:solidFill>
                          <a:latin typeface="Actor"/>
                          <a:ea typeface="Actor"/>
                          <a:cs typeface="Actor"/>
                          <a:sym typeface="Actor"/>
                        </a:rPr>
                        <a:t>Queue Length Estimation Using Connected Vehicle Technology for Adaptive Signal Control (</a:t>
                      </a:r>
                      <a:r>
                        <a:rPr lang="en-US" sz="1200" dirty="0" err="1">
                          <a:solidFill>
                            <a:schemeClr val="lt2"/>
                          </a:solidFill>
                          <a:latin typeface="Actor"/>
                          <a:ea typeface="Actor"/>
                          <a:cs typeface="Actor"/>
                          <a:sym typeface="Actor"/>
                        </a:rPr>
                        <a:t>Tiaprasert</a:t>
                      </a:r>
                      <a:r>
                        <a:rPr lang="en-US" sz="1200" dirty="0">
                          <a:solidFill>
                            <a:schemeClr val="lt2"/>
                          </a:solidFill>
                          <a:latin typeface="Actor"/>
                          <a:ea typeface="Actor"/>
                          <a:cs typeface="Actor"/>
                          <a:sym typeface="Actor"/>
                        </a:rPr>
                        <a:t> et al., 2015)</a:t>
                      </a:r>
                      <a:endParaRPr sz="1200" dirty="0">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2"/>
                          </a:solidFill>
                          <a:latin typeface="Actor"/>
                          <a:ea typeface="Actor"/>
                          <a:cs typeface="Actor"/>
                          <a:sym typeface="Actor"/>
                        </a:rPr>
                        <a:t>Real-time queue length estimation for congested signalized intersections (Liu et al., 2009)</a:t>
                      </a:r>
                      <a:endParaRPr sz="1200" dirty="0">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8004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2"/>
        <p:cNvGrpSpPr/>
        <p:nvPr/>
      </p:nvGrpSpPr>
      <p:grpSpPr>
        <a:xfrm>
          <a:off x="0" y="0"/>
          <a:ext cx="0" cy="0"/>
          <a:chOff x="0" y="0"/>
          <a:chExt cx="0" cy="0"/>
        </a:xfrm>
      </p:grpSpPr>
      <p:sp>
        <p:nvSpPr>
          <p:cNvPr id="1873" name="Google Shape;1873;p4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solidFill>
                  <a:srgbClr val="CF8000"/>
                </a:solidFill>
              </a:rPr>
              <a:t>Literature </a:t>
            </a:r>
            <a:r>
              <a:rPr lang="en" sz="1600" dirty="0">
                <a:solidFill>
                  <a:srgbClr val="CF8000"/>
                </a:solidFill>
              </a:rPr>
              <a:t>(cont.)</a:t>
            </a:r>
            <a:endParaRPr sz="4500" dirty="0">
              <a:solidFill>
                <a:srgbClr val="CF8000"/>
              </a:solidFill>
            </a:endParaRPr>
          </a:p>
        </p:txBody>
      </p:sp>
      <p:graphicFrame>
        <p:nvGraphicFramePr>
          <p:cNvPr id="1874" name="Google Shape;1874;p40"/>
          <p:cNvGraphicFramePr/>
          <p:nvPr>
            <p:extLst>
              <p:ext uri="{D42A27DB-BD31-4B8C-83A1-F6EECF244321}">
                <p14:modId xmlns:p14="http://schemas.microsoft.com/office/powerpoint/2010/main" val="231231889"/>
              </p:ext>
            </p:extLst>
          </p:nvPr>
        </p:nvGraphicFramePr>
        <p:xfrm>
          <a:off x="160324" y="1238502"/>
          <a:ext cx="8802373" cy="1097250"/>
        </p:xfrm>
        <a:graphic>
          <a:graphicData uri="http://schemas.openxmlformats.org/drawingml/2006/table">
            <a:tbl>
              <a:tblPr>
                <a:noFill/>
                <a:tableStyleId>{72709077-1737-48A3-960D-F2D942E652F7}</a:tableStyleId>
              </a:tblPr>
              <a:tblGrid>
                <a:gridCol w="1455642">
                  <a:extLst>
                    <a:ext uri="{9D8B030D-6E8A-4147-A177-3AD203B41FA5}">
                      <a16:colId xmlns:a16="http://schemas.microsoft.com/office/drawing/2014/main" val="20000"/>
                    </a:ext>
                  </a:extLst>
                </a:gridCol>
                <a:gridCol w="1994337">
                  <a:extLst>
                    <a:ext uri="{9D8B030D-6E8A-4147-A177-3AD203B41FA5}">
                      <a16:colId xmlns:a16="http://schemas.microsoft.com/office/drawing/2014/main" val="20001"/>
                    </a:ext>
                  </a:extLst>
                </a:gridCol>
                <a:gridCol w="2025869">
                  <a:extLst>
                    <a:ext uri="{9D8B030D-6E8A-4147-A177-3AD203B41FA5}">
                      <a16:colId xmlns:a16="http://schemas.microsoft.com/office/drawing/2014/main" val="20002"/>
                    </a:ext>
                  </a:extLst>
                </a:gridCol>
                <a:gridCol w="1947042">
                  <a:extLst>
                    <a:ext uri="{9D8B030D-6E8A-4147-A177-3AD203B41FA5}">
                      <a16:colId xmlns:a16="http://schemas.microsoft.com/office/drawing/2014/main" val="20003"/>
                    </a:ext>
                  </a:extLst>
                </a:gridCol>
                <a:gridCol w="1379483">
                  <a:extLst>
                    <a:ext uri="{9D8B030D-6E8A-4147-A177-3AD203B41FA5}">
                      <a16:colId xmlns:a16="http://schemas.microsoft.com/office/drawing/2014/main" val="20004"/>
                    </a:ext>
                  </a:extLst>
                </a:gridCol>
              </a:tblGrid>
              <a:tr h="547375">
                <a:tc>
                  <a:txBody>
                    <a:bodyPr/>
                    <a:lstStyle/>
                    <a:p>
                      <a:pPr marL="0" lvl="0" indent="0" algn="ctr" rtl="0">
                        <a:spcBef>
                          <a:spcPts val="0"/>
                        </a:spcBef>
                        <a:spcAft>
                          <a:spcPts val="0"/>
                        </a:spcAft>
                        <a:buNone/>
                      </a:pPr>
                      <a:r>
                        <a:rPr lang="en-US" b="1" dirty="0">
                          <a:solidFill>
                            <a:schemeClr val="lt2"/>
                          </a:solidFill>
                          <a:latin typeface="Actor"/>
                          <a:ea typeface="Actor"/>
                          <a:cs typeface="Actor"/>
                          <a:sym typeface="Actor"/>
                        </a:rPr>
                        <a:t>Queuing, computing and ethical considerations</a:t>
                      </a:r>
                      <a:endParaRPr b="1" dirty="0">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2"/>
                          </a:solidFill>
                          <a:latin typeface="Actor"/>
                          <a:ea typeface="Actor"/>
                          <a:cs typeface="Actor"/>
                          <a:sym typeface="Actor"/>
                        </a:rPr>
                        <a:t>ACM Code of Ethics and Professional Conduct (ACM, 2018) </a:t>
                      </a:r>
                      <a:endParaRPr sz="1200" dirty="0">
                        <a:solidFill>
                          <a:schemeClr val="lt2"/>
                        </a:solidFill>
                        <a:latin typeface="Actor"/>
                        <a:ea typeface="Actor"/>
                        <a:cs typeface="Actor"/>
                        <a:sym typeface="Actor"/>
                      </a:endParaRPr>
                    </a:p>
                  </a:txBody>
                  <a:tcPr marL="91425" marR="91425" marT="91425" marB="9142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2"/>
                          </a:solidFill>
                          <a:latin typeface="Actor"/>
                          <a:ea typeface="Actor"/>
                          <a:cs typeface="Actor"/>
                          <a:sym typeface="Actor"/>
                        </a:rPr>
                        <a:t>The Public Impact of Queueing Theory: From Queen Elizabeth to Internet to Emergency Rooms (</a:t>
                      </a:r>
                      <a:r>
                        <a:rPr lang="en-US" sz="1200" dirty="0" err="1">
                          <a:solidFill>
                            <a:schemeClr val="lt2"/>
                          </a:solidFill>
                          <a:latin typeface="Actor"/>
                          <a:ea typeface="Actor"/>
                          <a:cs typeface="Actor"/>
                          <a:sym typeface="Actor"/>
                        </a:rPr>
                        <a:t>Saghafian</a:t>
                      </a:r>
                      <a:r>
                        <a:rPr lang="en-US" sz="1200" dirty="0">
                          <a:solidFill>
                            <a:schemeClr val="lt2"/>
                          </a:solidFill>
                          <a:latin typeface="Actor"/>
                          <a:ea typeface="Actor"/>
                          <a:cs typeface="Actor"/>
                          <a:sym typeface="Actor"/>
                        </a:rPr>
                        <a:t>, 2022)</a:t>
                      </a:r>
                      <a:endParaRPr sz="1200" dirty="0">
                        <a:solidFill>
                          <a:schemeClr val="lt2"/>
                        </a:solidFill>
                        <a:latin typeface="Actor"/>
                        <a:ea typeface="Actor"/>
                        <a:cs typeface="Actor"/>
                        <a:sym typeface="Actor"/>
                      </a:endParaRPr>
                    </a:p>
                  </a:txBody>
                  <a:tcPr marL="91425" marR="91425" marT="91425" marB="9142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2"/>
                          </a:solidFill>
                          <a:latin typeface="Actor"/>
                          <a:ea typeface="Actor"/>
                          <a:cs typeface="Actor"/>
                          <a:sym typeface="Actor"/>
                        </a:rPr>
                        <a:t>Discussion: Queuing Theory Re-visited (</a:t>
                      </a:r>
                      <a:r>
                        <a:rPr lang="en-US" sz="1200" dirty="0" err="1">
                          <a:solidFill>
                            <a:schemeClr val="lt2"/>
                          </a:solidFill>
                          <a:latin typeface="Actor"/>
                          <a:ea typeface="Actor"/>
                          <a:cs typeface="Actor"/>
                          <a:sym typeface="Actor"/>
                        </a:rPr>
                        <a:t>Zelnick</a:t>
                      </a:r>
                      <a:r>
                        <a:rPr lang="en-US" sz="1200" dirty="0">
                          <a:solidFill>
                            <a:schemeClr val="lt2"/>
                          </a:solidFill>
                          <a:latin typeface="Actor"/>
                          <a:ea typeface="Actor"/>
                          <a:cs typeface="Actor"/>
                          <a:sym typeface="Actor"/>
                        </a:rPr>
                        <a:t>, 2017)</a:t>
                      </a:r>
                      <a:endParaRPr sz="1200" dirty="0">
                        <a:solidFill>
                          <a:schemeClr val="lt2"/>
                        </a:solidFill>
                        <a:latin typeface="Actor"/>
                        <a:ea typeface="Actor"/>
                        <a:cs typeface="Actor"/>
                        <a:sym typeface="Actor"/>
                      </a:endParaRPr>
                    </a:p>
                  </a:txBody>
                  <a:tcPr marL="91425" marR="91425" marT="91425" marB="9142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lt2"/>
                          </a:solidFill>
                          <a:latin typeface="Actor"/>
                          <a:ea typeface="Actor"/>
                          <a:cs typeface="Actor"/>
                          <a:sym typeface="Actor"/>
                        </a:rPr>
                        <a:t>Code of Conduct &amp; Explanatory Notes (UNHCR, 2010)</a:t>
                      </a:r>
                      <a:endParaRPr sz="1200" dirty="0">
                        <a:solidFill>
                          <a:schemeClr val="lt2"/>
                        </a:solidFill>
                        <a:latin typeface="Actor"/>
                        <a:ea typeface="Actor"/>
                        <a:cs typeface="Actor"/>
                        <a:sym typeface="Actor"/>
                      </a:endParaRPr>
                    </a:p>
                  </a:txBody>
                  <a:tcPr marL="91425" marR="91425" marT="91425" marB="91425"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07275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1"/>
        <p:cNvGrpSpPr/>
        <p:nvPr/>
      </p:nvGrpSpPr>
      <p:grpSpPr>
        <a:xfrm>
          <a:off x="0" y="0"/>
          <a:ext cx="0" cy="0"/>
          <a:chOff x="0" y="0"/>
          <a:chExt cx="0" cy="0"/>
        </a:xfrm>
      </p:grpSpPr>
      <p:sp>
        <p:nvSpPr>
          <p:cNvPr id="1772" name="Google Shape;1772;p3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solidFill>
                  <a:srgbClr val="CF8000"/>
                </a:solidFill>
              </a:rPr>
              <a:t>Methodology</a:t>
            </a:r>
            <a:endParaRPr sz="4500" dirty="0">
              <a:solidFill>
                <a:srgbClr val="CF8000"/>
              </a:solidFill>
            </a:endParaRPr>
          </a:p>
        </p:txBody>
      </p:sp>
      <p:sp>
        <p:nvSpPr>
          <p:cNvPr id="1774" name="Google Shape;1774;p38"/>
          <p:cNvSpPr txBox="1">
            <a:spLocks noGrp="1"/>
          </p:cNvSpPr>
          <p:nvPr>
            <p:ph type="title" idx="2"/>
          </p:nvPr>
        </p:nvSpPr>
        <p:spPr>
          <a:xfrm>
            <a:off x="1836321" y="1793847"/>
            <a:ext cx="19782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Qualitative</a:t>
            </a:r>
            <a:endParaRPr dirty="0"/>
          </a:p>
        </p:txBody>
      </p:sp>
      <p:sp>
        <p:nvSpPr>
          <p:cNvPr id="1775" name="Google Shape;1775;p38"/>
          <p:cNvSpPr txBox="1">
            <a:spLocks noGrp="1"/>
          </p:cNvSpPr>
          <p:nvPr>
            <p:ph type="subTitle" idx="1"/>
          </p:nvPr>
        </p:nvSpPr>
        <p:spPr>
          <a:xfrm>
            <a:off x="1449975" y="2152647"/>
            <a:ext cx="2695904" cy="126846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Literature Review</a:t>
            </a:r>
          </a:p>
          <a:p>
            <a:pPr marL="0" lvl="0" indent="0" algn="ctr" rtl="0">
              <a:spcBef>
                <a:spcPts val="0"/>
              </a:spcBef>
              <a:spcAft>
                <a:spcPts val="0"/>
              </a:spcAft>
              <a:buNone/>
            </a:pPr>
            <a:r>
              <a:rPr lang="en" dirty="0"/>
              <a:t>Interviews (if possible)</a:t>
            </a:r>
          </a:p>
          <a:p>
            <a:pPr marL="0" lvl="0" indent="0" algn="ctr" rtl="0">
              <a:spcBef>
                <a:spcPts val="0"/>
              </a:spcBef>
              <a:spcAft>
                <a:spcPts val="0"/>
              </a:spcAft>
              <a:buNone/>
            </a:pPr>
            <a:r>
              <a:rPr lang="en-GB" dirty="0"/>
              <a:t>Available subject matter expertise</a:t>
            </a:r>
            <a:endParaRPr dirty="0"/>
          </a:p>
        </p:txBody>
      </p:sp>
      <p:sp>
        <p:nvSpPr>
          <p:cNvPr id="2" name="Google Shape;1643;p32">
            <a:extLst>
              <a:ext uri="{FF2B5EF4-FFF2-40B4-BE49-F238E27FC236}">
                <a16:creationId xmlns:a16="http://schemas.microsoft.com/office/drawing/2014/main" id="{A58DB596-311D-D8EF-569B-38E5F18F1E25}"/>
              </a:ext>
            </a:extLst>
          </p:cNvPr>
          <p:cNvSpPr txBox="1">
            <a:spLocks/>
          </p:cNvSpPr>
          <p:nvPr/>
        </p:nvSpPr>
        <p:spPr>
          <a:xfrm>
            <a:off x="1813125" y="310475"/>
            <a:ext cx="1251900" cy="84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b="1" dirty="0">
                <a:latin typeface="Anton" pitchFamily="2" charset="0"/>
              </a:rPr>
              <a:t>05</a:t>
            </a:r>
          </a:p>
        </p:txBody>
      </p:sp>
      <p:sp>
        <p:nvSpPr>
          <p:cNvPr id="15" name="Google Shape;1774;p38">
            <a:extLst>
              <a:ext uri="{FF2B5EF4-FFF2-40B4-BE49-F238E27FC236}">
                <a16:creationId xmlns:a16="http://schemas.microsoft.com/office/drawing/2014/main" id="{675B24B1-CD91-2C12-C57C-BE997C6839C2}"/>
              </a:ext>
            </a:extLst>
          </p:cNvPr>
          <p:cNvSpPr txBox="1">
            <a:spLocks/>
          </p:cNvSpPr>
          <p:nvPr/>
        </p:nvSpPr>
        <p:spPr>
          <a:xfrm>
            <a:off x="5956656" y="1793849"/>
            <a:ext cx="1978200" cy="35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2500"/>
              <a:buFont typeface="Anton"/>
              <a:buNone/>
              <a:defRPr sz="20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algn="ctr"/>
            <a:r>
              <a:rPr lang="en-US" dirty="0"/>
              <a:t>Quantitative</a:t>
            </a:r>
          </a:p>
        </p:txBody>
      </p:sp>
      <p:sp>
        <p:nvSpPr>
          <p:cNvPr id="16" name="Google Shape;1775;p38">
            <a:extLst>
              <a:ext uri="{FF2B5EF4-FFF2-40B4-BE49-F238E27FC236}">
                <a16:creationId xmlns:a16="http://schemas.microsoft.com/office/drawing/2014/main" id="{15C9B676-3F9B-E2D1-FA9F-83E3DF939FFC}"/>
              </a:ext>
            </a:extLst>
          </p:cNvPr>
          <p:cNvSpPr txBox="1">
            <a:spLocks/>
          </p:cNvSpPr>
          <p:nvPr/>
        </p:nvSpPr>
        <p:spPr>
          <a:xfrm>
            <a:off x="5550282" y="1973249"/>
            <a:ext cx="2790949" cy="18044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2"/>
              </a:buClr>
              <a:buSzPts val="1400"/>
              <a:buFont typeface="Actor"/>
              <a:buNone/>
              <a:defRPr sz="1400" b="0" i="0" u="none" strike="noStrike" cap="none">
                <a:solidFill>
                  <a:schemeClr val="lt2"/>
                </a:solidFill>
                <a:latin typeface="Actor"/>
                <a:ea typeface="Actor"/>
                <a:cs typeface="Actor"/>
                <a:sym typeface="Actor"/>
              </a:defRPr>
            </a:lvl1pPr>
            <a:lvl2pPr marL="914400" marR="0" lvl="1" indent="-317500" algn="ctr" rtl="0">
              <a:lnSpc>
                <a:spcPct val="100000"/>
              </a:lnSpc>
              <a:spcBef>
                <a:spcPts val="0"/>
              </a:spcBef>
              <a:spcAft>
                <a:spcPts val="0"/>
              </a:spcAft>
              <a:buClr>
                <a:schemeClr val="lt2"/>
              </a:buClr>
              <a:buSzPts val="1400"/>
              <a:buFont typeface="Actor"/>
              <a:buNone/>
              <a:defRPr sz="1400" b="0" i="0" u="none" strike="noStrike" cap="none">
                <a:solidFill>
                  <a:schemeClr val="lt2"/>
                </a:solidFill>
                <a:latin typeface="Actor"/>
                <a:ea typeface="Actor"/>
                <a:cs typeface="Actor"/>
                <a:sym typeface="Actor"/>
              </a:defRPr>
            </a:lvl2pPr>
            <a:lvl3pPr marL="1371600" marR="0" lvl="2" indent="-317500" algn="ctr" rtl="0">
              <a:lnSpc>
                <a:spcPct val="100000"/>
              </a:lnSpc>
              <a:spcBef>
                <a:spcPts val="1600"/>
              </a:spcBef>
              <a:spcAft>
                <a:spcPts val="0"/>
              </a:spcAft>
              <a:buClr>
                <a:schemeClr val="lt2"/>
              </a:buClr>
              <a:buSzPts val="1400"/>
              <a:buFont typeface="Actor"/>
              <a:buNone/>
              <a:defRPr sz="1400" b="0" i="0" u="none" strike="noStrike" cap="none">
                <a:solidFill>
                  <a:schemeClr val="lt2"/>
                </a:solidFill>
                <a:latin typeface="Actor"/>
                <a:ea typeface="Actor"/>
                <a:cs typeface="Actor"/>
                <a:sym typeface="Actor"/>
              </a:defRPr>
            </a:lvl3pPr>
            <a:lvl4pPr marL="1828800" marR="0" lvl="3" indent="-317500" algn="ctr" rtl="0">
              <a:lnSpc>
                <a:spcPct val="100000"/>
              </a:lnSpc>
              <a:spcBef>
                <a:spcPts val="1600"/>
              </a:spcBef>
              <a:spcAft>
                <a:spcPts val="0"/>
              </a:spcAft>
              <a:buClr>
                <a:schemeClr val="lt2"/>
              </a:buClr>
              <a:buSzPts val="1400"/>
              <a:buFont typeface="Actor"/>
              <a:buNone/>
              <a:defRPr sz="1400" b="0" i="0" u="none" strike="noStrike" cap="none">
                <a:solidFill>
                  <a:schemeClr val="lt2"/>
                </a:solidFill>
                <a:latin typeface="Actor"/>
                <a:ea typeface="Actor"/>
                <a:cs typeface="Actor"/>
                <a:sym typeface="Actor"/>
              </a:defRPr>
            </a:lvl4pPr>
            <a:lvl5pPr marL="2286000" marR="0" lvl="4" indent="-317500" algn="ctr" rtl="0">
              <a:lnSpc>
                <a:spcPct val="100000"/>
              </a:lnSpc>
              <a:spcBef>
                <a:spcPts val="1600"/>
              </a:spcBef>
              <a:spcAft>
                <a:spcPts val="0"/>
              </a:spcAft>
              <a:buClr>
                <a:schemeClr val="lt2"/>
              </a:buClr>
              <a:buSzPts val="1400"/>
              <a:buFont typeface="Actor"/>
              <a:buNone/>
              <a:defRPr sz="1400" b="0" i="0" u="none" strike="noStrike" cap="none">
                <a:solidFill>
                  <a:schemeClr val="lt2"/>
                </a:solidFill>
                <a:latin typeface="Actor"/>
                <a:ea typeface="Actor"/>
                <a:cs typeface="Actor"/>
                <a:sym typeface="Actor"/>
              </a:defRPr>
            </a:lvl5pPr>
            <a:lvl6pPr marL="2743200" marR="0" lvl="5" indent="-317500" algn="ctr" rtl="0">
              <a:lnSpc>
                <a:spcPct val="100000"/>
              </a:lnSpc>
              <a:spcBef>
                <a:spcPts val="1600"/>
              </a:spcBef>
              <a:spcAft>
                <a:spcPts val="0"/>
              </a:spcAft>
              <a:buClr>
                <a:schemeClr val="lt2"/>
              </a:buClr>
              <a:buSzPts val="1400"/>
              <a:buFont typeface="Actor"/>
              <a:buNone/>
              <a:defRPr sz="1400" b="0" i="0" u="none" strike="noStrike" cap="none">
                <a:solidFill>
                  <a:schemeClr val="lt2"/>
                </a:solidFill>
                <a:latin typeface="Actor"/>
                <a:ea typeface="Actor"/>
                <a:cs typeface="Actor"/>
                <a:sym typeface="Actor"/>
              </a:defRPr>
            </a:lvl6pPr>
            <a:lvl7pPr marL="3200400" marR="0" lvl="6" indent="-317500" algn="ctr" rtl="0">
              <a:lnSpc>
                <a:spcPct val="100000"/>
              </a:lnSpc>
              <a:spcBef>
                <a:spcPts val="1600"/>
              </a:spcBef>
              <a:spcAft>
                <a:spcPts val="0"/>
              </a:spcAft>
              <a:buClr>
                <a:schemeClr val="lt2"/>
              </a:buClr>
              <a:buSzPts val="1400"/>
              <a:buFont typeface="Actor"/>
              <a:buNone/>
              <a:defRPr sz="1400" b="0" i="0" u="none" strike="noStrike" cap="none">
                <a:solidFill>
                  <a:schemeClr val="lt2"/>
                </a:solidFill>
                <a:latin typeface="Actor"/>
                <a:ea typeface="Actor"/>
                <a:cs typeface="Actor"/>
                <a:sym typeface="Actor"/>
              </a:defRPr>
            </a:lvl7pPr>
            <a:lvl8pPr marL="3657600" marR="0" lvl="7" indent="-317500" algn="ctr" rtl="0">
              <a:lnSpc>
                <a:spcPct val="100000"/>
              </a:lnSpc>
              <a:spcBef>
                <a:spcPts val="1600"/>
              </a:spcBef>
              <a:spcAft>
                <a:spcPts val="0"/>
              </a:spcAft>
              <a:buClr>
                <a:schemeClr val="lt2"/>
              </a:buClr>
              <a:buSzPts val="1400"/>
              <a:buFont typeface="Actor"/>
              <a:buNone/>
              <a:defRPr sz="1400" b="0" i="0" u="none" strike="noStrike" cap="none">
                <a:solidFill>
                  <a:schemeClr val="lt2"/>
                </a:solidFill>
                <a:latin typeface="Actor"/>
                <a:ea typeface="Actor"/>
                <a:cs typeface="Actor"/>
                <a:sym typeface="Actor"/>
              </a:defRPr>
            </a:lvl8pPr>
            <a:lvl9pPr marL="4114800" marR="0" lvl="8" indent="-317500" algn="ctr" rtl="0">
              <a:lnSpc>
                <a:spcPct val="100000"/>
              </a:lnSpc>
              <a:spcBef>
                <a:spcPts val="1600"/>
              </a:spcBef>
              <a:spcAft>
                <a:spcPts val="1600"/>
              </a:spcAft>
              <a:buClr>
                <a:schemeClr val="lt2"/>
              </a:buClr>
              <a:buSzPts val="1400"/>
              <a:buFont typeface="Actor"/>
              <a:buNone/>
              <a:defRPr sz="1400" b="0" i="0" u="none" strike="noStrike" cap="none">
                <a:solidFill>
                  <a:schemeClr val="lt2"/>
                </a:solidFill>
                <a:latin typeface="Actor"/>
                <a:ea typeface="Actor"/>
                <a:cs typeface="Actor"/>
                <a:sym typeface="Actor"/>
              </a:defRPr>
            </a:lvl9pPr>
          </a:lstStyle>
          <a:p>
            <a:pPr marL="0" indent="0" algn="ctr"/>
            <a:r>
              <a:rPr lang="en-US" dirty="0"/>
              <a:t>Experiments (for the application / coding part)</a:t>
            </a:r>
          </a:p>
          <a:p>
            <a:pPr marL="0" indent="0" algn="ctr"/>
            <a:r>
              <a:rPr lang="en-US" dirty="0"/>
              <a:t>Publicly available datasets</a:t>
            </a:r>
          </a:p>
          <a:p>
            <a:pPr marL="0" indent="0" algn="ctr"/>
            <a:r>
              <a:rPr lang="en-US" dirty="0"/>
              <a:t>Privately available data (upon approval and authorization)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84"/>
        <p:cNvGrpSpPr/>
        <p:nvPr/>
      </p:nvGrpSpPr>
      <p:grpSpPr>
        <a:xfrm>
          <a:off x="0" y="0"/>
          <a:ext cx="0" cy="0"/>
          <a:chOff x="0" y="0"/>
          <a:chExt cx="0" cy="0"/>
        </a:xfrm>
      </p:grpSpPr>
      <p:sp>
        <p:nvSpPr>
          <p:cNvPr id="3186" name="Google Shape;3186;p53"/>
          <p:cNvSpPr txBox="1">
            <a:spLocks noGrp="1"/>
          </p:cNvSpPr>
          <p:nvPr>
            <p:ph type="title"/>
          </p:nvPr>
        </p:nvSpPr>
        <p:spPr>
          <a:xfrm>
            <a:off x="0" y="677992"/>
            <a:ext cx="9143999"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4500" dirty="0">
                <a:solidFill>
                  <a:srgbClr val="CF8000"/>
                </a:solidFill>
              </a:rPr>
              <a:t>Ethical considerations &amp; </a:t>
            </a:r>
            <a:br>
              <a:rPr lang="en-US" sz="4500" dirty="0">
                <a:solidFill>
                  <a:srgbClr val="CF8000"/>
                </a:solidFill>
              </a:rPr>
            </a:br>
            <a:r>
              <a:rPr lang="en-US" sz="4500" dirty="0">
                <a:solidFill>
                  <a:srgbClr val="CF8000"/>
                </a:solidFill>
              </a:rPr>
              <a:t>risk assessment</a:t>
            </a:r>
          </a:p>
        </p:txBody>
      </p:sp>
      <p:grpSp>
        <p:nvGrpSpPr>
          <p:cNvPr id="3187" name="Google Shape;3187;p53"/>
          <p:cNvGrpSpPr/>
          <p:nvPr/>
        </p:nvGrpSpPr>
        <p:grpSpPr>
          <a:xfrm>
            <a:off x="6562797" y="3205105"/>
            <a:ext cx="707716" cy="1329481"/>
            <a:chOff x="5699375" y="2111500"/>
            <a:chExt cx="1104075" cy="2194300"/>
          </a:xfrm>
        </p:grpSpPr>
        <p:sp>
          <p:nvSpPr>
            <p:cNvPr id="3188" name="Google Shape;3188;p53"/>
            <p:cNvSpPr/>
            <p:nvPr/>
          </p:nvSpPr>
          <p:spPr>
            <a:xfrm>
              <a:off x="5699375" y="2111525"/>
              <a:ext cx="1104075" cy="2194275"/>
            </a:xfrm>
            <a:custGeom>
              <a:avLst/>
              <a:gdLst/>
              <a:ahLst/>
              <a:cxnLst/>
              <a:rect l="l" t="t" r="r" b="b"/>
              <a:pathLst>
                <a:path w="44163" h="87771" extrusionOk="0">
                  <a:moveTo>
                    <a:pt x="14297" y="1"/>
                  </a:moveTo>
                  <a:cubicBezTo>
                    <a:pt x="12462" y="1"/>
                    <a:pt x="10553" y="580"/>
                    <a:pt x="9400" y="1433"/>
                  </a:cubicBezTo>
                  <a:cubicBezTo>
                    <a:pt x="8852" y="2004"/>
                    <a:pt x="8533" y="2780"/>
                    <a:pt x="8350" y="3693"/>
                  </a:cubicBezTo>
                  <a:cubicBezTo>
                    <a:pt x="7448" y="3521"/>
                    <a:pt x="6421" y="3356"/>
                    <a:pt x="5620" y="3356"/>
                  </a:cubicBezTo>
                  <a:cubicBezTo>
                    <a:pt x="4818" y="3356"/>
                    <a:pt x="4242" y="3521"/>
                    <a:pt x="4242" y="4012"/>
                  </a:cubicBezTo>
                  <a:cubicBezTo>
                    <a:pt x="4242" y="4880"/>
                    <a:pt x="6456" y="5313"/>
                    <a:pt x="8190" y="5496"/>
                  </a:cubicBezTo>
                  <a:cubicBezTo>
                    <a:pt x="8167" y="6386"/>
                    <a:pt x="8259" y="7299"/>
                    <a:pt x="8396" y="8166"/>
                  </a:cubicBezTo>
                  <a:cubicBezTo>
                    <a:pt x="8213" y="8783"/>
                    <a:pt x="7962" y="9353"/>
                    <a:pt x="7734" y="9901"/>
                  </a:cubicBezTo>
                  <a:cubicBezTo>
                    <a:pt x="8053" y="10038"/>
                    <a:pt x="8419" y="10084"/>
                    <a:pt x="8807" y="10084"/>
                  </a:cubicBezTo>
                  <a:cubicBezTo>
                    <a:pt x="8898" y="10449"/>
                    <a:pt x="9012" y="10814"/>
                    <a:pt x="9126" y="11134"/>
                  </a:cubicBezTo>
                  <a:cubicBezTo>
                    <a:pt x="9400" y="11978"/>
                    <a:pt x="8556" y="12846"/>
                    <a:pt x="9126" y="13690"/>
                  </a:cubicBezTo>
                  <a:cubicBezTo>
                    <a:pt x="9329" y="14112"/>
                    <a:pt x="9730" y="14222"/>
                    <a:pt x="10170" y="14222"/>
                  </a:cubicBezTo>
                  <a:cubicBezTo>
                    <a:pt x="10651" y="14222"/>
                    <a:pt x="11178" y="14090"/>
                    <a:pt x="11540" y="14090"/>
                  </a:cubicBezTo>
                  <a:cubicBezTo>
                    <a:pt x="11743" y="14090"/>
                    <a:pt x="11894" y="14131"/>
                    <a:pt x="11956" y="14261"/>
                  </a:cubicBezTo>
                  <a:cubicBezTo>
                    <a:pt x="12618" y="15060"/>
                    <a:pt x="13098" y="15585"/>
                    <a:pt x="13417" y="16247"/>
                  </a:cubicBezTo>
                  <a:cubicBezTo>
                    <a:pt x="12345" y="16977"/>
                    <a:pt x="11340" y="17799"/>
                    <a:pt x="10427" y="18506"/>
                  </a:cubicBezTo>
                  <a:cubicBezTo>
                    <a:pt x="7939" y="20492"/>
                    <a:pt x="3739" y="23482"/>
                    <a:pt x="3443" y="26974"/>
                  </a:cubicBezTo>
                  <a:cubicBezTo>
                    <a:pt x="3254" y="29061"/>
                    <a:pt x="5372" y="29687"/>
                    <a:pt x="7850" y="29687"/>
                  </a:cubicBezTo>
                  <a:cubicBezTo>
                    <a:pt x="9871" y="29687"/>
                    <a:pt x="12131" y="29271"/>
                    <a:pt x="13577" y="28892"/>
                  </a:cubicBezTo>
                  <a:lnTo>
                    <a:pt x="13577" y="28892"/>
                  </a:lnTo>
                  <a:cubicBezTo>
                    <a:pt x="12870" y="34005"/>
                    <a:pt x="12276" y="42929"/>
                    <a:pt x="12002" y="45577"/>
                  </a:cubicBezTo>
                  <a:cubicBezTo>
                    <a:pt x="12641" y="45942"/>
                    <a:pt x="13394" y="46239"/>
                    <a:pt x="14171" y="46467"/>
                  </a:cubicBezTo>
                  <a:cubicBezTo>
                    <a:pt x="12253" y="53566"/>
                    <a:pt x="7003" y="63609"/>
                    <a:pt x="7095" y="82577"/>
                  </a:cubicBezTo>
                  <a:cubicBezTo>
                    <a:pt x="7095" y="82577"/>
                    <a:pt x="7277" y="82577"/>
                    <a:pt x="7620" y="82600"/>
                  </a:cubicBezTo>
                  <a:cubicBezTo>
                    <a:pt x="4835" y="83695"/>
                    <a:pt x="3694" y="84015"/>
                    <a:pt x="1548" y="85339"/>
                  </a:cubicBezTo>
                  <a:cubicBezTo>
                    <a:pt x="0" y="86288"/>
                    <a:pt x="4823" y="86466"/>
                    <a:pt x="8005" y="86466"/>
                  </a:cubicBezTo>
                  <a:cubicBezTo>
                    <a:pt x="8952" y="86466"/>
                    <a:pt x="9754" y="86450"/>
                    <a:pt x="10199" y="86434"/>
                  </a:cubicBezTo>
                  <a:cubicBezTo>
                    <a:pt x="12527" y="86297"/>
                    <a:pt x="12459" y="85704"/>
                    <a:pt x="11979" y="82988"/>
                  </a:cubicBezTo>
                  <a:lnTo>
                    <a:pt x="11979" y="82988"/>
                  </a:lnTo>
                  <a:cubicBezTo>
                    <a:pt x="12162" y="83033"/>
                    <a:pt x="12299" y="83056"/>
                    <a:pt x="12390" y="83079"/>
                  </a:cubicBezTo>
                  <a:cubicBezTo>
                    <a:pt x="12687" y="79678"/>
                    <a:pt x="14444" y="71529"/>
                    <a:pt x="13486" y="66668"/>
                  </a:cubicBezTo>
                  <a:cubicBezTo>
                    <a:pt x="13486" y="66668"/>
                    <a:pt x="16841" y="61349"/>
                    <a:pt x="19215" y="58336"/>
                  </a:cubicBezTo>
                  <a:cubicBezTo>
                    <a:pt x="20105" y="57218"/>
                    <a:pt x="20836" y="56259"/>
                    <a:pt x="21475" y="55369"/>
                  </a:cubicBezTo>
                  <a:cubicBezTo>
                    <a:pt x="25675" y="63312"/>
                    <a:pt x="30422" y="73675"/>
                    <a:pt x="33070" y="78765"/>
                  </a:cubicBezTo>
                  <a:cubicBezTo>
                    <a:pt x="33367" y="79313"/>
                    <a:pt x="34166" y="81070"/>
                    <a:pt x="34782" y="82075"/>
                  </a:cubicBezTo>
                  <a:cubicBezTo>
                    <a:pt x="34987" y="82052"/>
                    <a:pt x="35170" y="82006"/>
                    <a:pt x="35375" y="81938"/>
                  </a:cubicBezTo>
                  <a:lnTo>
                    <a:pt x="35375" y="81938"/>
                  </a:lnTo>
                  <a:cubicBezTo>
                    <a:pt x="33298" y="84266"/>
                    <a:pt x="32431" y="85065"/>
                    <a:pt x="31084" y="87210"/>
                  </a:cubicBezTo>
                  <a:cubicBezTo>
                    <a:pt x="30841" y="87607"/>
                    <a:pt x="30948" y="87770"/>
                    <a:pt x="31289" y="87770"/>
                  </a:cubicBezTo>
                  <a:cubicBezTo>
                    <a:pt x="32677" y="87770"/>
                    <a:pt x="37945" y="85063"/>
                    <a:pt x="39301" y="84311"/>
                  </a:cubicBezTo>
                  <a:cubicBezTo>
                    <a:pt x="41333" y="83147"/>
                    <a:pt x="40990" y="82645"/>
                    <a:pt x="39324" y="80386"/>
                  </a:cubicBezTo>
                  <a:cubicBezTo>
                    <a:pt x="39438" y="80363"/>
                    <a:pt x="39552" y="80317"/>
                    <a:pt x="39689" y="80294"/>
                  </a:cubicBezTo>
                  <a:cubicBezTo>
                    <a:pt x="38913" y="77167"/>
                    <a:pt x="37498" y="73675"/>
                    <a:pt x="36813" y="71917"/>
                  </a:cubicBezTo>
                  <a:cubicBezTo>
                    <a:pt x="35033" y="67991"/>
                    <a:pt x="31632" y="63997"/>
                    <a:pt x="31632" y="63997"/>
                  </a:cubicBezTo>
                  <a:cubicBezTo>
                    <a:pt x="29578" y="57264"/>
                    <a:pt x="30445" y="51375"/>
                    <a:pt x="29829" y="47061"/>
                  </a:cubicBezTo>
                  <a:cubicBezTo>
                    <a:pt x="30285" y="47015"/>
                    <a:pt x="30696" y="46992"/>
                    <a:pt x="31016" y="46947"/>
                  </a:cubicBezTo>
                  <a:cubicBezTo>
                    <a:pt x="31175" y="45029"/>
                    <a:pt x="30217" y="42199"/>
                    <a:pt x="30217" y="42199"/>
                  </a:cubicBezTo>
                  <a:lnTo>
                    <a:pt x="30217" y="42199"/>
                  </a:lnTo>
                  <a:cubicBezTo>
                    <a:pt x="31597" y="42724"/>
                    <a:pt x="33539" y="43504"/>
                    <a:pt x="35658" y="43504"/>
                  </a:cubicBezTo>
                  <a:cubicBezTo>
                    <a:pt x="37500" y="43504"/>
                    <a:pt x="39475" y="42915"/>
                    <a:pt x="41333" y="41058"/>
                  </a:cubicBezTo>
                  <a:cubicBezTo>
                    <a:pt x="43592" y="38501"/>
                    <a:pt x="44163" y="34210"/>
                    <a:pt x="43889" y="30809"/>
                  </a:cubicBezTo>
                  <a:cubicBezTo>
                    <a:pt x="43318" y="25377"/>
                    <a:pt x="40465" y="24532"/>
                    <a:pt x="36197" y="22250"/>
                  </a:cubicBezTo>
                  <a:cubicBezTo>
                    <a:pt x="31906" y="20264"/>
                    <a:pt x="30491" y="16543"/>
                    <a:pt x="27067" y="13987"/>
                  </a:cubicBezTo>
                  <a:cubicBezTo>
                    <a:pt x="25208" y="12681"/>
                    <a:pt x="23339" y="12233"/>
                    <a:pt x="21313" y="12233"/>
                  </a:cubicBezTo>
                  <a:cubicBezTo>
                    <a:pt x="20329" y="12233"/>
                    <a:pt x="19308" y="12339"/>
                    <a:pt x="18233" y="12503"/>
                  </a:cubicBezTo>
                  <a:cubicBezTo>
                    <a:pt x="17982" y="9102"/>
                    <a:pt x="21315" y="4925"/>
                    <a:pt x="18690" y="1958"/>
                  </a:cubicBezTo>
                  <a:cubicBezTo>
                    <a:pt x="17820" y="557"/>
                    <a:pt x="16095" y="1"/>
                    <a:pt x="14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53"/>
            <p:cNvSpPr/>
            <p:nvPr/>
          </p:nvSpPr>
          <p:spPr>
            <a:xfrm>
              <a:off x="5699375" y="2111525"/>
              <a:ext cx="1104075" cy="2194275"/>
            </a:xfrm>
            <a:custGeom>
              <a:avLst/>
              <a:gdLst/>
              <a:ahLst/>
              <a:cxnLst/>
              <a:rect l="l" t="t" r="r" b="b"/>
              <a:pathLst>
                <a:path w="44163" h="87771" extrusionOk="0">
                  <a:moveTo>
                    <a:pt x="14297" y="1"/>
                  </a:moveTo>
                  <a:cubicBezTo>
                    <a:pt x="12462" y="1"/>
                    <a:pt x="10553" y="580"/>
                    <a:pt x="9400" y="1433"/>
                  </a:cubicBezTo>
                  <a:cubicBezTo>
                    <a:pt x="8852" y="2004"/>
                    <a:pt x="8533" y="2780"/>
                    <a:pt x="8350" y="3693"/>
                  </a:cubicBezTo>
                  <a:cubicBezTo>
                    <a:pt x="7448" y="3521"/>
                    <a:pt x="6421" y="3356"/>
                    <a:pt x="5620" y="3356"/>
                  </a:cubicBezTo>
                  <a:cubicBezTo>
                    <a:pt x="4818" y="3356"/>
                    <a:pt x="4242" y="3521"/>
                    <a:pt x="4242" y="4012"/>
                  </a:cubicBezTo>
                  <a:cubicBezTo>
                    <a:pt x="4242" y="4880"/>
                    <a:pt x="6456" y="5313"/>
                    <a:pt x="8190" y="5496"/>
                  </a:cubicBezTo>
                  <a:cubicBezTo>
                    <a:pt x="8167" y="6386"/>
                    <a:pt x="8259" y="7299"/>
                    <a:pt x="8396" y="8166"/>
                  </a:cubicBezTo>
                  <a:cubicBezTo>
                    <a:pt x="8213" y="8783"/>
                    <a:pt x="7962" y="9353"/>
                    <a:pt x="7734" y="9901"/>
                  </a:cubicBezTo>
                  <a:cubicBezTo>
                    <a:pt x="8053" y="10038"/>
                    <a:pt x="8419" y="10084"/>
                    <a:pt x="8807" y="10084"/>
                  </a:cubicBezTo>
                  <a:cubicBezTo>
                    <a:pt x="8898" y="10449"/>
                    <a:pt x="9012" y="10814"/>
                    <a:pt x="9126" y="11134"/>
                  </a:cubicBezTo>
                  <a:cubicBezTo>
                    <a:pt x="9400" y="11978"/>
                    <a:pt x="8556" y="12846"/>
                    <a:pt x="9126" y="13690"/>
                  </a:cubicBezTo>
                  <a:cubicBezTo>
                    <a:pt x="9329" y="14112"/>
                    <a:pt x="9730" y="14222"/>
                    <a:pt x="10170" y="14222"/>
                  </a:cubicBezTo>
                  <a:cubicBezTo>
                    <a:pt x="10651" y="14222"/>
                    <a:pt x="11178" y="14090"/>
                    <a:pt x="11540" y="14090"/>
                  </a:cubicBezTo>
                  <a:cubicBezTo>
                    <a:pt x="11743" y="14090"/>
                    <a:pt x="11894" y="14131"/>
                    <a:pt x="11956" y="14261"/>
                  </a:cubicBezTo>
                  <a:cubicBezTo>
                    <a:pt x="12618" y="15060"/>
                    <a:pt x="13098" y="15585"/>
                    <a:pt x="13417" y="16247"/>
                  </a:cubicBezTo>
                  <a:cubicBezTo>
                    <a:pt x="12345" y="16977"/>
                    <a:pt x="11340" y="17799"/>
                    <a:pt x="10427" y="18506"/>
                  </a:cubicBezTo>
                  <a:cubicBezTo>
                    <a:pt x="7939" y="20492"/>
                    <a:pt x="3739" y="23482"/>
                    <a:pt x="3443" y="26974"/>
                  </a:cubicBezTo>
                  <a:cubicBezTo>
                    <a:pt x="3254" y="29061"/>
                    <a:pt x="5372" y="29687"/>
                    <a:pt x="7850" y="29687"/>
                  </a:cubicBezTo>
                  <a:cubicBezTo>
                    <a:pt x="9871" y="29687"/>
                    <a:pt x="12131" y="29271"/>
                    <a:pt x="13577" y="28892"/>
                  </a:cubicBezTo>
                  <a:lnTo>
                    <a:pt x="13577" y="28892"/>
                  </a:lnTo>
                  <a:cubicBezTo>
                    <a:pt x="12870" y="34005"/>
                    <a:pt x="12276" y="42929"/>
                    <a:pt x="12002" y="45577"/>
                  </a:cubicBezTo>
                  <a:cubicBezTo>
                    <a:pt x="12641" y="45942"/>
                    <a:pt x="13394" y="46239"/>
                    <a:pt x="14171" y="46467"/>
                  </a:cubicBezTo>
                  <a:cubicBezTo>
                    <a:pt x="12253" y="53566"/>
                    <a:pt x="7003" y="63609"/>
                    <a:pt x="7095" y="82577"/>
                  </a:cubicBezTo>
                  <a:cubicBezTo>
                    <a:pt x="7095" y="82577"/>
                    <a:pt x="7277" y="82577"/>
                    <a:pt x="7620" y="82600"/>
                  </a:cubicBezTo>
                  <a:cubicBezTo>
                    <a:pt x="4835" y="83695"/>
                    <a:pt x="3694" y="84015"/>
                    <a:pt x="1548" y="85339"/>
                  </a:cubicBezTo>
                  <a:cubicBezTo>
                    <a:pt x="0" y="86288"/>
                    <a:pt x="4823" y="86466"/>
                    <a:pt x="8005" y="86466"/>
                  </a:cubicBezTo>
                  <a:cubicBezTo>
                    <a:pt x="8952" y="86466"/>
                    <a:pt x="9754" y="86450"/>
                    <a:pt x="10199" y="86434"/>
                  </a:cubicBezTo>
                  <a:cubicBezTo>
                    <a:pt x="12527" y="86297"/>
                    <a:pt x="12459" y="85704"/>
                    <a:pt x="11979" y="82988"/>
                  </a:cubicBezTo>
                  <a:lnTo>
                    <a:pt x="11979" y="82988"/>
                  </a:lnTo>
                  <a:cubicBezTo>
                    <a:pt x="12162" y="83033"/>
                    <a:pt x="12299" y="83056"/>
                    <a:pt x="12390" y="83079"/>
                  </a:cubicBezTo>
                  <a:cubicBezTo>
                    <a:pt x="12687" y="79678"/>
                    <a:pt x="14444" y="71529"/>
                    <a:pt x="13486" y="66668"/>
                  </a:cubicBezTo>
                  <a:cubicBezTo>
                    <a:pt x="13486" y="66668"/>
                    <a:pt x="16841" y="61349"/>
                    <a:pt x="19215" y="58336"/>
                  </a:cubicBezTo>
                  <a:cubicBezTo>
                    <a:pt x="20105" y="57218"/>
                    <a:pt x="20836" y="56259"/>
                    <a:pt x="21475" y="55369"/>
                  </a:cubicBezTo>
                  <a:cubicBezTo>
                    <a:pt x="25675" y="63312"/>
                    <a:pt x="30422" y="73675"/>
                    <a:pt x="33070" y="78765"/>
                  </a:cubicBezTo>
                  <a:cubicBezTo>
                    <a:pt x="33367" y="79313"/>
                    <a:pt x="34166" y="81070"/>
                    <a:pt x="34782" y="82075"/>
                  </a:cubicBezTo>
                  <a:cubicBezTo>
                    <a:pt x="34987" y="82052"/>
                    <a:pt x="35170" y="82006"/>
                    <a:pt x="35375" y="81938"/>
                  </a:cubicBezTo>
                  <a:lnTo>
                    <a:pt x="35375" y="81938"/>
                  </a:lnTo>
                  <a:cubicBezTo>
                    <a:pt x="33298" y="84266"/>
                    <a:pt x="32431" y="85065"/>
                    <a:pt x="31084" y="87210"/>
                  </a:cubicBezTo>
                  <a:cubicBezTo>
                    <a:pt x="30841" y="87607"/>
                    <a:pt x="30948" y="87770"/>
                    <a:pt x="31289" y="87770"/>
                  </a:cubicBezTo>
                  <a:cubicBezTo>
                    <a:pt x="32677" y="87770"/>
                    <a:pt x="37945" y="85063"/>
                    <a:pt x="39301" y="84311"/>
                  </a:cubicBezTo>
                  <a:cubicBezTo>
                    <a:pt x="41333" y="83147"/>
                    <a:pt x="40990" y="82645"/>
                    <a:pt x="39324" y="80386"/>
                  </a:cubicBezTo>
                  <a:cubicBezTo>
                    <a:pt x="39438" y="80363"/>
                    <a:pt x="39552" y="80317"/>
                    <a:pt x="39689" y="80294"/>
                  </a:cubicBezTo>
                  <a:cubicBezTo>
                    <a:pt x="38913" y="77167"/>
                    <a:pt x="37498" y="73675"/>
                    <a:pt x="36813" y="71917"/>
                  </a:cubicBezTo>
                  <a:cubicBezTo>
                    <a:pt x="35033" y="67991"/>
                    <a:pt x="31632" y="63997"/>
                    <a:pt x="31632" y="63997"/>
                  </a:cubicBezTo>
                  <a:cubicBezTo>
                    <a:pt x="29578" y="57264"/>
                    <a:pt x="30445" y="51375"/>
                    <a:pt x="29829" y="47061"/>
                  </a:cubicBezTo>
                  <a:cubicBezTo>
                    <a:pt x="30285" y="47015"/>
                    <a:pt x="30696" y="46992"/>
                    <a:pt x="31016" y="46947"/>
                  </a:cubicBezTo>
                  <a:cubicBezTo>
                    <a:pt x="31175" y="45029"/>
                    <a:pt x="30217" y="42199"/>
                    <a:pt x="30217" y="42199"/>
                  </a:cubicBezTo>
                  <a:lnTo>
                    <a:pt x="30217" y="42199"/>
                  </a:lnTo>
                  <a:cubicBezTo>
                    <a:pt x="31597" y="42724"/>
                    <a:pt x="33539" y="43504"/>
                    <a:pt x="35658" y="43504"/>
                  </a:cubicBezTo>
                  <a:cubicBezTo>
                    <a:pt x="37500" y="43504"/>
                    <a:pt x="39475" y="42915"/>
                    <a:pt x="41333" y="41058"/>
                  </a:cubicBezTo>
                  <a:cubicBezTo>
                    <a:pt x="43592" y="38501"/>
                    <a:pt x="44163" y="34210"/>
                    <a:pt x="43889" y="30809"/>
                  </a:cubicBezTo>
                  <a:cubicBezTo>
                    <a:pt x="43318" y="25377"/>
                    <a:pt x="40465" y="24532"/>
                    <a:pt x="36197" y="22250"/>
                  </a:cubicBezTo>
                  <a:cubicBezTo>
                    <a:pt x="31906" y="20264"/>
                    <a:pt x="30491" y="16543"/>
                    <a:pt x="27067" y="13987"/>
                  </a:cubicBezTo>
                  <a:cubicBezTo>
                    <a:pt x="25208" y="12681"/>
                    <a:pt x="23339" y="12233"/>
                    <a:pt x="21313" y="12233"/>
                  </a:cubicBezTo>
                  <a:cubicBezTo>
                    <a:pt x="20329" y="12233"/>
                    <a:pt x="19308" y="12339"/>
                    <a:pt x="18233" y="12503"/>
                  </a:cubicBezTo>
                  <a:cubicBezTo>
                    <a:pt x="17982" y="9102"/>
                    <a:pt x="21315" y="4925"/>
                    <a:pt x="18690" y="1958"/>
                  </a:cubicBezTo>
                  <a:cubicBezTo>
                    <a:pt x="17820" y="557"/>
                    <a:pt x="16095" y="1"/>
                    <a:pt x="14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53"/>
            <p:cNvSpPr/>
            <p:nvPr/>
          </p:nvSpPr>
          <p:spPr>
            <a:xfrm>
              <a:off x="5780725" y="2248900"/>
              <a:ext cx="270075" cy="604825"/>
            </a:xfrm>
            <a:custGeom>
              <a:avLst/>
              <a:gdLst/>
              <a:ahLst/>
              <a:cxnLst/>
              <a:rect l="l" t="t" r="r" b="b"/>
              <a:pathLst>
                <a:path w="10803" h="24193" extrusionOk="0">
                  <a:moveTo>
                    <a:pt x="4936" y="1"/>
                  </a:moveTo>
                  <a:cubicBezTo>
                    <a:pt x="4913" y="891"/>
                    <a:pt x="5005" y="1804"/>
                    <a:pt x="5142" y="2671"/>
                  </a:cubicBezTo>
                  <a:cubicBezTo>
                    <a:pt x="4959" y="3288"/>
                    <a:pt x="4708" y="3858"/>
                    <a:pt x="4480" y="4406"/>
                  </a:cubicBezTo>
                  <a:cubicBezTo>
                    <a:pt x="4799" y="4543"/>
                    <a:pt x="5165" y="4589"/>
                    <a:pt x="5553" y="4589"/>
                  </a:cubicBezTo>
                  <a:cubicBezTo>
                    <a:pt x="5644" y="4954"/>
                    <a:pt x="5758" y="5319"/>
                    <a:pt x="5872" y="5639"/>
                  </a:cubicBezTo>
                  <a:cubicBezTo>
                    <a:pt x="6146" y="6483"/>
                    <a:pt x="5279" y="7351"/>
                    <a:pt x="5872" y="8195"/>
                  </a:cubicBezTo>
                  <a:cubicBezTo>
                    <a:pt x="6075" y="8617"/>
                    <a:pt x="6476" y="8727"/>
                    <a:pt x="6916" y="8727"/>
                  </a:cubicBezTo>
                  <a:cubicBezTo>
                    <a:pt x="7397" y="8727"/>
                    <a:pt x="7924" y="8595"/>
                    <a:pt x="8286" y="8595"/>
                  </a:cubicBezTo>
                  <a:cubicBezTo>
                    <a:pt x="8489" y="8595"/>
                    <a:pt x="8640" y="8636"/>
                    <a:pt x="8702" y="8766"/>
                  </a:cubicBezTo>
                  <a:cubicBezTo>
                    <a:pt x="9364" y="9565"/>
                    <a:pt x="9844" y="10090"/>
                    <a:pt x="10163" y="10752"/>
                  </a:cubicBezTo>
                  <a:cubicBezTo>
                    <a:pt x="9091" y="11482"/>
                    <a:pt x="8086" y="12304"/>
                    <a:pt x="7173" y="13011"/>
                  </a:cubicBezTo>
                  <a:cubicBezTo>
                    <a:pt x="4685" y="14997"/>
                    <a:pt x="485" y="17987"/>
                    <a:pt x="189" y="21479"/>
                  </a:cubicBezTo>
                  <a:cubicBezTo>
                    <a:pt x="0" y="23566"/>
                    <a:pt x="2118" y="24192"/>
                    <a:pt x="4596" y="24192"/>
                  </a:cubicBezTo>
                  <a:cubicBezTo>
                    <a:pt x="6617" y="24192"/>
                    <a:pt x="8877" y="23776"/>
                    <a:pt x="10323" y="23397"/>
                  </a:cubicBezTo>
                  <a:lnTo>
                    <a:pt x="10323" y="23397"/>
                  </a:lnTo>
                  <a:cubicBezTo>
                    <a:pt x="10323" y="23397"/>
                    <a:pt x="8738" y="23604"/>
                    <a:pt x="6863" y="23604"/>
                  </a:cubicBezTo>
                  <a:cubicBezTo>
                    <a:pt x="4210" y="23604"/>
                    <a:pt x="975" y="23189"/>
                    <a:pt x="828" y="21183"/>
                  </a:cubicBezTo>
                  <a:cubicBezTo>
                    <a:pt x="577" y="17736"/>
                    <a:pt x="10802" y="10752"/>
                    <a:pt x="10802" y="10752"/>
                  </a:cubicBezTo>
                  <a:lnTo>
                    <a:pt x="8725" y="8286"/>
                  </a:lnTo>
                  <a:cubicBezTo>
                    <a:pt x="8725" y="8286"/>
                    <a:pt x="6968" y="8286"/>
                    <a:pt x="6329" y="7830"/>
                  </a:cubicBezTo>
                  <a:cubicBezTo>
                    <a:pt x="5690" y="7396"/>
                    <a:pt x="6534" y="5958"/>
                    <a:pt x="6466" y="5045"/>
                  </a:cubicBezTo>
                  <a:cubicBezTo>
                    <a:pt x="6397" y="4155"/>
                    <a:pt x="5096" y="3950"/>
                    <a:pt x="5096" y="3950"/>
                  </a:cubicBezTo>
                  <a:cubicBezTo>
                    <a:pt x="5096" y="3950"/>
                    <a:pt x="5553" y="3105"/>
                    <a:pt x="5690" y="2786"/>
                  </a:cubicBezTo>
                  <a:cubicBezTo>
                    <a:pt x="5804" y="2466"/>
                    <a:pt x="4936" y="1"/>
                    <a:pt x="49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53"/>
            <p:cNvSpPr/>
            <p:nvPr/>
          </p:nvSpPr>
          <p:spPr>
            <a:xfrm>
              <a:off x="5805400" y="2111500"/>
              <a:ext cx="324150" cy="137425"/>
            </a:xfrm>
            <a:custGeom>
              <a:avLst/>
              <a:gdLst/>
              <a:ahLst/>
              <a:cxnLst/>
              <a:rect l="l" t="t" r="r" b="b"/>
              <a:pathLst>
                <a:path w="12966" h="5497" extrusionOk="0">
                  <a:moveTo>
                    <a:pt x="10030" y="1"/>
                  </a:moveTo>
                  <a:cubicBezTo>
                    <a:pt x="8201" y="1"/>
                    <a:pt x="6303" y="580"/>
                    <a:pt x="5159" y="1434"/>
                  </a:cubicBezTo>
                  <a:cubicBezTo>
                    <a:pt x="4611" y="2005"/>
                    <a:pt x="4292" y="2781"/>
                    <a:pt x="4109" y="3694"/>
                  </a:cubicBezTo>
                  <a:cubicBezTo>
                    <a:pt x="3207" y="3522"/>
                    <a:pt x="2180" y="3357"/>
                    <a:pt x="1379" y="3357"/>
                  </a:cubicBezTo>
                  <a:cubicBezTo>
                    <a:pt x="577" y="3357"/>
                    <a:pt x="1" y="3522"/>
                    <a:pt x="1" y="4013"/>
                  </a:cubicBezTo>
                  <a:cubicBezTo>
                    <a:pt x="1" y="4881"/>
                    <a:pt x="2215" y="5314"/>
                    <a:pt x="3949" y="5497"/>
                  </a:cubicBezTo>
                  <a:cubicBezTo>
                    <a:pt x="3949" y="5497"/>
                    <a:pt x="274" y="4515"/>
                    <a:pt x="822" y="3762"/>
                  </a:cubicBezTo>
                  <a:cubicBezTo>
                    <a:pt x="945" y="3581"/>
                    <a:pt x="1209" y="3512"/>
                    <a:pt x="1543" y="3512"/>
                  </a:cubicBezTo>
                  <a:cubicBezTo>
                    <a:pt x="2643" y="3512"/>
                    <a:pt x="4497" y="4264"/>
                    <a:pt x="4497" y="4264"/>
                  </a:cubicBezTo>
                  <a:cubicBezTo>
                    <a:pt x="4497" y="4264"/>
                    <a:pt x="4109" y="3694"/>
                    <a:pt x="5981" y="1685"/>
                  </a:cubicBezTo>
                  <a:cubicBezTo>
                    <a:pt x="6949" y="657"/>
                    <a:pt x="8756" y="404"/>
                    <a:pt x="10293" y="404"/>
                  </a:cubicBezTo>
                  <a:cubicBezTo>
                    <a:pt x="11655" y="404"/>
                    <a:pt x="12804" y="603"/>
                    <a:pt x="12965" y="635"/>
                  </a:cubicBezTo>
                  <a:cubicBezTo>
                    <a:pt x="12114" y="193"/>
                    <a:pt x="11083" y="1"/>
                    <a:pt x="100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2" name="Google Shape;3192;p53"/>
          <p:cNvGrpSpPr/>
          <p:nvPr/>
        </p:nvGrpSpPr>
        <p:grpSpPr>
          <a:xfrm>
            <a:off x="2191407" y="3302877"/>
            <a:ext cx="567705" cy="1354534"/>
            <a:chOff x="3008150" y="2192975"/>
            <a:chExt cx="885650" cy="2235650"/>
          </a:xfrm>
        </p:grpSpPr>
        <p:sp>
          <p:nvSpPr>
            <p:cNvPr id="3193" name="Google Shape;3193;p53"/>
            <p:cNvSpPr/>
            <p:nvPr/>
          </p:nvSpPr>
          <p:spPr>
            <a:xfrm>
              <a:off x="3008150" y="2192975"/>
              <a:ext cx="885650" cy="2235650"/>
            </a:xfrm>
            <a:custGeom>
              <a:avLst/>
              <a:gdLst/>
              <a:ahLst/>
              <a:cxnLst/>
              <a:rect l="l" t="t" r="r" b="b"/>
              <a:pathLst>
                <a:path w="35426" h="89426" extrusionOk="0">
                  <a:moveTo>
                    <a:pt x="11961" y="1"/>
                  </a:moveTo>
                  <a:cubicBezTo>
                    <a:pt x="9108" y="1"/>
                    <a:pt x="7761" y="389"/>
                    <a:pt x="6392" y="2717"/>
                  </a:cubicBezTo>
                  <a:cubicBezTo>
                    <a:pt x="5844" y="3676"/>
                    <a:pt x="5730" y="5159"/>
                    <a:pt x="5319" y="6118"/>
                  </a:cubicBezTo>
                  <a:cubicBezTo>
                    <a:pt x="5319" y="6118"/>
                    <a:pt x="4726" y="6232"/>
                    <a:pt x="3881" y="6301"/>
                  </a:cubicBezTo>
                  <a:cubicBezTo>
                    <a:pt x="3311" y="6369"/>
                    <a:pt x="1" y="6506"/>
                    <a:pt x="2169" y="7967"/>
                  </a:cubicBezTo>
                  <a:cubicBezTo>
                    <a:pt x="3402" y="8355"/>
                    <a:pt x="4657" y="8652"/>
                    <a:pt x="5913" y="8857"/>
                  </a:cubicBezTo>
                  <a:cubicBezTo>
                    <a:pt x="6209" y="9816"/>
                    <a:pt x="6826" y="10523"/>
                    <a:pt x="7556" y="11163"/>
                  </a:cubicBezTo>
                  <a:lnTo>
                    <a:pt x="7488" y="11140"/>
                  </a:lnTo>
                  <a:lnTo>
                    <a:pt x="8195" y="13445"/>
                  </a:lnTo>
                  <a:lnTo>
                    <a:pt x="9040" y="13262"/>
                  </a:lnTo>
                  <a:cubicBezTo>
                    <a:pt x="9354" y="14678"/>
                    <a:pt x="9313" y="16094"/>
                    <a:pt x="10887" y="16094"/>
                  </a:cubicBezTo>
                  <a:cubicBezTo>
                    <a:pt x="11140" y="16094"/>
                    <a:pt x="11434" y="16058"/>
                    <a:pt x="11779" y="15979"/>
                  </a:cubicBezTo>
                  <a:lnTo>
                    <a:pt x="11779" y="15979"/>
                  </a:lnTo>
                  <a:cubicBezTo>
                    <a:pt x="12212" y="18421"/>
                    <a:pt x="10067" y="20840"/>
                    <a:pt x="9496" y="24675"/>
                  </a:cubicBezTo>
                  <a:cubicBezTo>
                    <a:pt x="8583" y="28533"/>
                    <a:pt x="8629" y="30998"/>
                    <a:pt x="8058" y="35106"/>
                  </a:cubicBezTo>
                  <a:cubicBezTo>
                    <a:pt x="7670" y="36590"/>
                    <a:pt x="6780" y="39306"/>
                    <a:pt x="6985" y="40721"/>
                  </a:cubicBezTo>
                  <a:cubicBezTo>
                    <a:pt x="7533" y="42661"/>
                    <a:pt x="9816" y="43780"/>
                    <a:pt x="10090" y="45766"/>
                  </a:cubicBezTo>
                  <a:cubicBezTo>
                    <a:pt x="10546" y="49144"/>
                    <a:pt x="6757" y="57155"/>
                    <a:pt x="6118" y="60967"/>
                  </a:cubicBezTo>
                  <a:cubicBezTo>
                    <a:pt x="5182" y="67381"/>
                    <a:pt x="8378" y="69413"/>
                    <a:pt x="13993" y="71627"/>
                  </a:cubicBezTo>
                  <a:cubicBezTo>
                    <a:pt x="14130" y="75621"/>
                    <a:pt x="14632" y="80551"/>
                    <a:pt x="13947" y="82925"/>
                  </a:cubicBezTo>
                  <a:lnTo>
                    <a:pt x="15180" y="83153"/>
                  </a:lnTo>
                  <a:cubicBezTo>
                    <a:pt x="15066" y="83838"/>
                    <a:pt x="14951" y="84523"/>
                    <a:pt x="14883" y="85208"/>
                  </a:cubicBezTo>
                  <a:cubicBezTo>
                    <a:pt x="11505" y="86646"/>
                    <a:pt x="10364" y="86920"/>
                    <a:pt x="8058" y="88380"/>
                  </a:cubicBezTo>
                  <a:cubicBezTo>
                    <a:pt x="6734" y="89233"/>
                    <a:pt x="10168" y="89425"/>
                    <a:pt x="13173" y="89425"/>
                  </a:cubicBezTo>
                  <a:cubicBezTo>
                    <a:pt x="14675" y="89425"/>
                    <a:pt x="16070" y="89377"/>
                    <a:pt x="16709" y="89339"/>
                  </a:cubicBezTo>
                  <a:cubicBezTo>
                    <a:pt x="18992" y="89179"/>
                    <a:pt x="18969" y="88609"/>
                    <a:pt x="18489" y="86052"/>
                  </a:cubicBezTo>
                  <a:cubicBezTo>
                    <a:pt x="18535" y="85299"/>
                    <a:pt x="18649" y="84523"/>
                    <a:pt x="18786" y="83770"/>
                  </a:cubicBezTo>
                  <a:lnTo>
                    <a:pt x="19631" y="83929"/>
                  </a:lnTo>
                  <a:cubicBezTo>
                    <a:pt x="19836" y="81830"/>
                    <a:pt x="20498" y="77835"/>
                    <a:pt x="21023" y="74525"/>
                  </a:cubicBezTo>
                  <a:cubicBezTo>
                    <a:pt x="23762" y="75758"/>
                    <a:pt x="26707" y="77219"/>
                    <a:pt x="28327" y="78132"/>
                  </a:cubicBezTo>
                  <a:lnTo>
                    <a:pt x="28966" y="77653"/>
                  </a:lnTo>
                  <a:cubicBezTo>
                    <a:pt x="29331" y="78018"/>
                    <a:pt x="29697" y="78383"/>
                    <a:pt x="30062" y="78771"/>
                  </a:cubicBezTo>
                  <a:lnTo>
                    <a:pt x="30016" y="78794"/>
                  </a:lnTo>
                  <a:cubicBezTo>
                    <a:pt x="28304" y="82103"/>
                    <a:pt x="27597" y="83016"/>
                    <a:pt x="26752" y="85641"/>
                  </a:cubicBezTo>
                  <a:cubicBezTo>
                    <a:pt x="26635" y="86001"/>
                    <a:pt x="26706" y="86156"/>
                    <a:pt x="26915" y="86156"/>
                  </a:cubicBezTo>
                  <a:cubicBezTo>
                    <a:pt x="28004" y="86156"/>
                    <a:pt x="32827" y="81959"/>
                    <a:pt x="34033" y="80848"/>
                  </a:cubicBezTo>
                  <a:cubicBezTo>
                    <a:pt x="35334" y="79593"/>
                    <a:pt x="35380" y="79068"/>
                    <a:pt x="34330" y="78086"/>
                  </a:cubicBezTo>
                  <a:cubicBezTo>
                    <a:pt x="34285" y="78018"/>
                    <a:pt x="34239" y="77972"/>
                    <a:pt x="34216" y="77926"/>
                  </a:cubicBezTo>
                  <a:cubicBezTo>
                    <a:pt x="33440" y="77105"/>
                    <a:pt x="32687" y="76237"/>
                    <a:pt x="31888" y="75438"/>
                  </a:cubicBezTo>
                  <a:lnTo>
                    <a:pt x="32687" y="74845"/>
                  </a:lnTo>
                  <a:cubicBezTo>
                    <a:pt x="29719" y="71490"/>
                    <a:pt x="25657" y="67427"/>
                    <a:pt x="20681" y="64277"/>
                  </a:cubicBezTo>
                  <a:cubicBezTo>
                    <a:pt x="25428" y="63318"/>
                    <a:pt x="31591" y="64094"/>
                    <a:pt x="33714" y="58616"/>
                  </a:cubicBezTo>
                  <a:cubicBezTo>
                    <a:pt x="35426" y="54371"/>
                    <a:pt x="32915" y="48664"/>
                    <a:pt x="29925" y="45629"/>
                  </a:cubicBezTo>
                  <a:cubicBezTo>
                    <a:pt x="28190" y="43552"/>
                    <a:pt x="25428" y="42798"/>
                    <a:pt x="25063" y="39671"/>
                  </a:cubicBezTo>
                  <a:cubicBezTo>
                    <a:pt x="24949" y="38507"/>
                    <a:pt x="28966" y="37549"/>
                    <a:pt x="28829" y="33120"/>
                  </a:cubicBezTo>
                  <a:cubicBezTo>
                    <a:pt x="28784" y="31591"/>
                    <a:pt x="28555" y="28966"/>
                    <a:pt x="28099" y="26159"/>
                  </a:cubicBezTo>
                  <a:cubicBezTo>
                    <a:pt x="29811" y="25109"/>
                    <a:pt x="28921" y="22918"/>
                    <a:pt x="28487" y="21297"/>
                  </a:cubicBezTo>
                  <a:cubicBezTo>
                    <a:pt x="27437" y="17924"/>
                    <a:pt x="25906" y="14399"/>
                    <a:pt x="22890" y="14399"/>
                  </a:cubicBezTo>
                  <a:cubicBezTo>
                    <a:pt x="22824" y="14399"/>
                    <a:pt x="22757" y="14400"/>
                    <a:pt x="22689" y="14404"/>
                  </a:cubicBezTo>
                  <a:cubicBezTo>
                    <a:pt x="22502" y="14354"/>
                    <a:pt x="22310" y="14331"/>
                    <a:pt x="22114" y="14331"/>
                  </a:cubicBezTo>
                  <a:cubicBezTo>
                    <a:pt x="21857" y="14331"/>
                    <a:pt x="21592" y="14372"/>
                    <a:pt x="21320" y="14449"/>
                  </a:cubicBezTo>
                  <a:cubicBezTo>
                    <a:pt x="19860" y="14541"/>
                    <a:pt x="19016" y="14788"/>
                    <a:pt x="18503" y="14788"/>
                  </a:cubicBezTo>
                  <a:cubicBezTo>
                    <a:pt x="17870" y="14788"/>
                    <a:pt x="17740" y="14411"/>
                    <a:pt x="17576" y="12897"/>
                  </a:cubicBezTo>
                  <a:cubicBezTo>
                    <a:pt x="18421" y="12235"/>
                    <a:pt x="18284" y="10729"/>
                    <a:pt x="18124" y="9610"/>
                  </a:cubicBezTo>
                  <a:cubicBezTo>
                    <a:pt x="18101" y="9382"/>
                    <a:pt x="18056" y="9200"/>
                    <a:pt x="18010" y="9017"/>
                  </a:cubicBezTo>
                  <a:cubicBezTo>
                    <a:pt x="22004" y="8675"/>
                    <a:pt x="22849" y="8104"/>
                    <a:pt x="21114" y="7191"/>
                  </a:cubicBezTo>
                  <a:cubicBezTo>
                    <a:pt x="20498" y="7100"/>
                    <a:pt x="19927" y="6986"/>
                    <a:pt x="19288" y="6986"/>
                  </a:cubicBezTo>
                  <a:cubicBezTo>
                    <a:pt x="18763" y="6986"/>
                    <a:pt x="17462" y="6871"/>
                    <a:pt x="17462" y="6871"/>
                  </a:cubicBezTo>
                  <a:cubicBezTo>
                    <a:pt x="17485" y="5182"/>
                    <a:pt x="16914" y="3722"/>
                    <a:pt x="16184" y="2169"/>
                  </a:cubicBezTo>
                  <a:cubicBezTo>
                    <a:pt x="15431" y="594"/>
                    <a:pt x="13765" y="24"/>
                    <a:pt x="1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53"/>
            <p:cNvSpPr/>
            <p:nvPr/>
          </p:nvSpPr>
          <p:spPr>
            <a:xfrm>
              <a:off x="3008150" y="2192975"/>
              <a:ext cx="885650" cy="2235650"/>
            </a:xfrm>
            <a:custGeom>
              <a:avLst/>
              <a:gdLst/>
              <a:ahLst/>
              <a:cxnLst/>
              <a:rect l="l" t="t" r="r" b="b"/>
              <a:pathLst>
                <a:path w="35426" h="89426" extrusionOk="0">
                  <a:moveTo>
                    <a:pt x="11961" y="1"/>
                  </a:moveTo>
                  <a:cubicBezTo>
                    <a:pt x="9108" y="1"/>
                    <a:pt x="7761" y="389"/>
                    <a:pt x="6392" y="2717"/>
                  </a:cubicBezTo>
                  <a:cubicBezTo>
                    <a:pt x="5844" y="3676"/>
                    <a:pt x="5730" y="5159"/>
                    <a:pt x="5319" y="6118"/>
                  </a:cubicBezTo>
                  <a:cubicBezTo>
                    <a:pt x="5319" y="6118"/>
                    <a:pt x="4726" y="6232"/>
                    <a:pt x="3881" y="6301"/>
                  </a:cubicBezTo>
                  <a:cubicBezTo>
                    <a:pt x="3311" y="6369"/>
                    <a:pt x="1" y="6506"/>
                    <a:pt x="2169" y="7967"/>
                  </a:cubicBezTo>
                  <a:cubicBezTo>
                    <a:pt x="3402" y="8355"/>
                    <a:pt x="4657" y="8652"/>
                    <a:pt x="5913" y="8857"/>
                  </a:cubicBezTo>
                  <a:cubicBezTo>
                    <a:pt x="6209" y="9816"/>
                    <a:pt x="6826" y="10523"/>
                    <a:pt x="7556" y="11163"/>
                  </a:cubicBezTo>
                  <a:lnTo>
                    <a:pt x="7488" y="11140"/>
                  </a:lnTo>
                  <a:lnTo>
                    <a:pt x="8195" y="13445"/>
                  </a:lnTo>
                  <a:lnTo>
                    <a:pt x="9040" y="13262"/>
                  </a:lnTo>
                  <a:cubicBezTo>
                    <a:pt x="9354" y="14678"/>
                    <a:pt x="9313" y="16094"/>
                    <a:pt x="10887" y="16094"/>
                  </a:cubicBezTo>
                  <a:cubicBezTo>
                    <a:pt x="11140" y="16094"/>
                    <a:pt x="11434" y="16058"/>
                    <a:pt x="11779" y="15979"/>
                  </a:cubicBezTo>
                  <a:lnTo>
                    <a:pt x="11779" y="15979"/>
                  </a:lnTo>
                  <a:cubicBezTo>
                    <a:pt x="12212" y="18421"/>
                    <a:pt x="10067" y="20840"/>
                    <a:pt x="9496" y="24675"/>
                  </a:cubicBezTo>
                  <a:cubicBezTo>
                    <a:pt x="8583" y="28533"/>
                    <a:pt x="8629" y="30998"/>
                    <a:pt x="8058" y="35106"/>
                  </a:cubicBezTo>
                  <a:cubicBezTo>
                    <a:pt x="7670" y="36590"/>
                    <a:pt x="6780" y="39306"/>
                    <a:pt x="6985" y="40721"/>
                  </a:cubicBezTo>
                  <a:cubicBezTo>
                    <a:pt x="7533" y="42661"/>
                    <a:pt x="9816" y="43780"/>
                    <a:pt x="10090" y="45766"/>
                  </a:cubicBezTo>
                  <a:cubicBezTo>
                    <a:pt x="10546" y="49144"/>
                    <a:pt x="6757" y="57155"/>
                    <a:pt x="6118" y="60967"/>
                  </a:cubicBezTo>
                  <a:cubicBezTo>
                    <a:pt x="5182" y="67381"/>
                    <a:pt x="8378" y="69413"/>
                    <a:pt x="13993" y="71627"/>
                  </a:cubicBezTo>
                  <a:cubicBezTo>
                    <a:pt x="14130" y="75621"/>
                    <a:pt x="14632" y="80551"/>
                    <a:pt x="13947" y="82925"/>
                  </a:cubicBezTo>
                  <a:lnTo>
                    <a:pt x="15180" y="83153"/>
                  </a:lnTo>
                  <a:cubicBezTo>
                    <a:pt x="15066" y="83838"/>
                    <a:pt x="14951" y="84523"/>
                    <a:pt x="14883" y="85208"/>
                  </a:cubicBezTo>
                  <a:cubicBezTo>
                    <a:pt x="11505" y="86646"/>
                    <a:pt x="10364" y="86920"/>
                    <a:pt x="8058" y="88380"/>
                  </a:cubicBezTo>
                  <a:cubicBezTo>
                    <a:pt x="6734" y="89233"/>
                    <a:pt x="10168" y="89425"/>
                    <a:pt x="13173" y="89425"/>
                  </a:cubicBezTo>
                  <a:cubicBezTo>
                    <a:pt x="14675" y="89425"/>
                    <a:pt x="16070" y="89377"/>
                    <a:pt x="16709" y="89339"/>
                  </a:cubicBezTo>
                  <a:cubicBezTo>
                    <a:pt x="18992" y="89179"/>
                    <a:pt x="18969" y="88609"/>
                    <a:pt x="18489" y="86052"/>
                  </a:cubicBezTo>
                  <a:cubicBezTo>
                    <a:pt x="18535" y="85299"/>
                    <a:pt x="18649" y="84523"/>
                    <a:pt x="18786" y="83770"/>
                  </a:cubicBezTo>
                  <a:lnTo>
                    <a:pt x="19631" y="83929"/>
                  </a:lnTo>
                  <a:cubicBezTo>
                    <a:pt x="19836" y="81830"/>
                    <a:pt x="20498" y="77835"/>
                    <a:pt x="21023" y="74525"/>
                  </a:cubicBezTo>
                  <a:cubicBezTo>
                    <a:pt x="23762" y="75758"/>
                    <a:pt x="26707" y="77219"/>
                    <a:pt x="28327" y="78132"/>
                  </a:cubicBezTo>
                  <a:lnTo>
                    <a:pt x="28966" y="77653"/>
                  </a:lnTo>
                  <a:cubicBezTo>
                    <a:pt x="29331" y="78018"/>
                    <a:pt x="29697" y="78383"/>
                    <a:pt x="30062" y="78771"/>
                  </a:cubicBezTo>
                  <a:lnTo>
                    <a:pt x="30016" y="78794"/>
                  </a:lnTo>
                  <a:cubicBezTo>
                    <a:pt x="28304" y="82103"/>
                    <a:pt x="27597" y="83016"/>
                    <a:pt x="26752" y="85641"/>
                  </a:cubicBezTo>
                  <a:cubicBezTo>
                    <a:pt x="26635" y="86001"/>
                    <a:pt x="26706" y="86156"/>
                    <a:pt x="26915" y="86156"/>
                  </a:cubicBezTo>
                  <a:cubicBezTo>
                    <a:pt x="28004" y="86156"/>
                    <a:pt x="32827" y="81959"/>
                    <a:pt x="34033" y="80848"/>
                  </a:cubicBezTo>
                  <a:cubicBezTo>
                    <a:pt x="35334" y="79593"/>
                    <a:pt x="35380" y="79068"/>
                    <a:pt x="34330" y="78086"/>
                  </a:cubicBezTo>
                  <a:cubicBezTo>
                    <a:pt x="34285" y="78018"/>
                    <a:pt x="34239" y="77972"/>
                    <a:pt x="34216" y="77926"/>
                  </a:cubicBezTo>
                  <a:cubicBezTo>
                    <a:pt x="33440" y="77105"/>
                    <a:pt x="32687" y="76237"/>
                    <a:pt x="31888" y="75438"/>
                  </a:cubicBezTo>
                  <a:lnTo>
                    <a:pt x="32687" y="74845"/>
                  </a:lnTo>
                  <a:cubicBezTo>
                    <a:pt x="29719" y="71490"/>
                    <a:pt x="25657" y="67427"/>
                    <a:pt x="20681" y="64277"/>
                  </a:cubicBezTo>
                  <a:cubicBezTo>
                    <a:pt x="25428" y="63318"/>
                    <a:pt x="31591" y="64094"/>
                    <a:pt x="33714" y="58616"/>
                  </a:cubicBezTo>
                  <a:cubicBezTo>
                    <a:pt x="35426" y="54371"/>
                    <a:pt x="32915" y="48664"/>
                    <a:pt x="29925" y="45629"/>
                  </a:cubicBezTo>
                  <a:cubicBezTo>
                    <a:pt x="28190" y="43552"/>
                    <a:pt x="25428" y="42798"/>
                    <a:pt x="25063" y="39671"/>
                  </a:cubicBezTo>
                  <a:cubicBezTo>
                    <a:pt x="24949" y="38507"/>
                    <a:pt x="28966" y="37549"/>
                    <a:pt x="28829" y="33120"/>
                  </a:cubicBezTo>
                  <a:cubicBezTo>
                    <a:pt x="28784" y="31591"/>
                    <a:pt x="28555" y="28966"/>
                    <a:pt x="28099" y="26159"/>
                  </a:cubicBezTo>
                  <a:cubicBezTo>
                    <a:pt x="29811" y="25109"/>
                    <a:pt x="28921" y="22918"/>
                    <a:pt x="28487" y="21297"/>
                  </a:cubicBezTo>
                  <a:cubicBezTo>
                    <a:pt x="27437" y="17924"/>
                    <a:pt x="25906" y="14399"/>
                    <a:pt x="22890" y="14399"/>
                  </a:cubicBezTo>
                  <a:cubicBezTo>
                    <a:pt x="22824" y="14399"/>
                    <a:pt x="22757" y="14400"/>
                    <a:pt x="22689" y="14404"/>
                  </a:cubicBezTo>
                  <a:cubicBezTo>
                    <a:pt x="22502" y="14354"/>
                    <a:pt x="22310" y="14331"/>
                    <a:pt x="22114" y="14331"/>
                  </a:cubicBezTo>
                  <a:cubicBezTo>
                    <a:pt x="21857" y="14331"/>
                    <a:pt x="21592" y="14372"/>
                    <a:pt x="21320" y="14449"/>
                  </a:cubicBezTo>
                  <a:cubicBezTo>
                    <a:pt x="19860" y="14541"/>
                    <a:pt x="19016" y="14788"/>
                    <a:pt x="18503" y="14788"/>
                  </a:cubicBezTo>
                  <a:cubicBezTo>
                    <a:pt x="17870" y="14788"/>
                    <a:pt x="17740" y="14411"/>
                    <a:pt x="17576" y="12897"/>
                  </a:cubicBezTo>
                  <a:cubicBezTo>
                    <a:pt x="18421" y="12235"/>
                    <a:pt x="18284" y="10729"/>
                    <a:pt x="18124" y="9610"/>
                  </a:cubicBezTo>
                  <a:cubicBezTo>
                    <a:pt x="18101" y="9382"/>
                    <a:pt x="18056" y="9200"/>
                    <a:pt x="18010" y="9017"/>
                  </a:cubicBezTo>
                  <a:cubicBezTo>
                    <a:pt x="22004" y="8675"/>
                    <a:pt x="22849" y="8104"/>
                    <a:pt x="21114" y="7191"/>
                  </a:cubicBezTo>
                  <a:cubicBezTo>
                    <a:pt x="20498" y="7100"/>
                    <a:pt x="19927" y="6986"/>
                    <a:pt x="19288" y="6986"/>
                  </a:cubicBezTo>
                  <a:cubicBezTo>
                    <a:pt x="18763" y="6986"/>
                    <a:pt x="17462" y="6871"/>
                    <a:pt x="17462" y="6871"/>
                  </a:cubicBezTo>
                  <a:cubicBezTo>
                    <a:pt x="17485" y="5182"/>
                    <a:pt x="16914" y="3722"/>
                    <a:pt x="16184" y="2169"/>
                  </a:cubicBezTo>
                  <a:cubicBezTo>
                    <a:pt x="15431" y="594"/>
                    <a:pt x="13765" y="24"/>
                    <a:pt x="11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53"/>
            <p:cNvSpPr/>
            <p:nvPr/>
          </p:nvSpPr>
          <p:spPr>
            <a:xfrm>
              <a:off x="3044675" y="2374450"/>
              <a:ext cx="289900" cy="936425"/>
            </a:xfrm>
            <a:custGeom>
              <a:avLst/>
              <a:gdLst/>
              <a:ahLst/>
              <a:cxnLst/>
              <a:rect l="l" t="t" r="r" b="b"/>
              <a:pathLst>
                <a:path w="11596" h="37457" extrusionOk="0">
                  <a:moveTo>
                    <a:pt x="1" y="0"/>
                  </a:moveTo>
                  <a:lnTo>
                    <a:pt x="1" y="0"/>
                  </a:lnTo>
                  <a:cubicBezTo>
                    <a:pt x="69" y="183"/>
                    <a:pt x="297" y="411"/>
                    <a:pt x="708" y="708"/>
                  </a:cubicBezTo>
                  <a:cubicBezTo>
                    <a:pt x="1941" y="1096"/>
                    <a:pt x="3196" y="1393"/>
                    <a:pt x="4452" y="1598"/>
                  </a:cubicBezTo>
                  <a:cubicBezTo>
                    <a:pt x="4748" y="2557"/>
                    <a:pt x="5365" y="3264"/>
                    <a:pt x="6095" y="3904"/>
                  </a:cubicBezTo>
                  <a:lnTo>
                    <a:pt x="6027" y="3881"/>
                  </a:lnTo>
                  <a:lnTo>
                    <a:pt x="6734" y="6186"/>
                  </a:lnTo>
                  <a:lnTo>
                    <a:pt x="7579" y="6003"/>
                  </a:lnTo>
                  <a:cubicBezTo>
                    <a:pt x="7893" y="7419"/>
                    <a:pt x="7852" y="8835"/>
                    <a:pt x="9426" y="8835"/>
                  </a:cubicBezTo>
                  <a:cubicBezTo>
                    <a:pt x="9679" y="8835"/>
                    <a:pt x="9973" y="8799"/>
                    <a:pt x="10318" y="8720"/>
                  </a:cubicBezTo>
                  <a:lnTo>
                    <a:pt x="10318" y="8720"/>
                  </a:lnTo>
                  <a:cubicBezTo>
                    <a:pt x="10751" y="11162"/>
                    <a:pt x="8606" y="13581"/>
                    <a:pt x="8035" y="17416"/>
                  </a:cubicBezTo>
                  <a:cubicBezTo>
                    <a:pt x="7122" y="21274"/>
                    <a:pt x="7168" y="23739"/>
                    <a:pt x="6597" y="27847"/>
                  </a:cubicBezTo>
                  <a:cubicBezTo>
                    <a:pt x="6209" y="29331"/>
                    <a:pt x="5319" y="32047"/>
                    <a:pt x="5524" y="33462"/>
                  </a:cubicBezTo>
                  <a:cubicBezTo>
                    <a:pt x="5958" y="35037"/>
                    <a:pt x="7556" y="36064"/>
                    <a:pt x="8286" y="37457"/>
                  </a:cubicBezTo>
                  <a:cubicBezTo>
                    <a:pt x="8286" y="37457"/>
                    <a:pt x="6415" y="33508"/>
                    <a:pt x="6072" y="32549"/>
                  </a:cubicBezTo>
                  <a:cubicBezTo>
                    <a:pt x="5753" y="31568"/>
                    <a:pt x="7236" y="27026"/>
                    <a:pt x="7236" y="25040"/>
                  </a:cubicBezTo>
                  <a:cubicBezTo>
                    <a:pt x="7236" y="23031"/>
                    <a:pt x="8469" y="19516"/>
                    <a:pt x="8537" y="16800"/>
                  </a:cubicBezTo>
                  <a:cubicBezTo>
                    <a:pt x="8606" y="14084"/>
                    <a:pt x="11596" y="8332"/>
                    <a:pt x="10866" y="8332"/>
                  </a:cubicBezTo>
                  <a:cubicBezTo>
                    <a:pt x="10158" y="8332"/>
                    <a:pt x="8674" y="8126"/>
                    <a:pt x="8606" y="7213"/>
                  </a:cubicBezTo>
                  <a:cubicBezTo>
                    <a:pt x="8537" y="6323"/>
                    <a:pt x="7122" y="5593"/>
                    <a:pt x="7122" y="5593"/>
                  </a:cubicBezTo>
                  <a:cubicBezTo>
                    <a:pt x="7122" y="5593"/>
                    <a:pt x="6666" y="4040"/>
                    <a:pt x="5776" y="3013"/>
                  </a:cubicBezTo>
                  <a:cubicBezTo>
                    <a:pt x="4885" y="1986"/>
                    <a:pt x="5639" y="2169"/>
                    <a:pt x="5296" y="1530"/>
                  </a:cubicBezTo>
                  <a:cubicBezTo>
                    <a:pt x="4977" y="868"/>
                    <a:pt x="731" y="708"/>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53"/>
            <p:cNvSpPr/>
            <p:nvPr/>
          </p:nvSpPr>
          <p:spPr>
            <a:xfrm>
              <a:off x="3044675" y="2231225"/>
              <a:ext cx="144400" cy="138100"/>
            </a:xfrm>
            <a:custGeom>
              <a:avLst/>
              <a:gdLst/>
              <a:ahLst/>
              <a:cxnLst/>
              <a:rect l="l" t="t" r="r" b="b"/>
              <a:pathLst>
                <a:path w="5776" h="5524" extrusionOk="0">
                  <a:moveTo>
                    <a:pt x="5776" y="0"/>
                  </a:moveTo>
                  <a:lnTo>
                    <a:pt x="5776" y="0"/>
                  </a:lnTo>
                  <a:cubicBezTo>
                    <a:pt x="5479" y="320"/>
                    <a:pt x="5205" y="708"/>
                    <a:pt x="4931" y="1187"/>
                  </a:cubicBezTo>
                  <a:cubicBezTo>
                    <a:pt x="4383" y="2146"/>
                    <a:pt x="4269" y="3629"/>
                    <a:pt x="3858" y="4588"/>
                  </a:cubicBezTo>
                  <a:cubicBezTo>
                    <a:pt x="3858" y="4588"/>
                    <a:pt x="3265" y="4702"/>
                    <a:pt x="2420" y="4771"/>
                  </a:cubicBezTo>
                  <a:cubicBezTo>
                    <a:pt x="2009" y="4816"/>
                    <a:pt x="138" y="4908"/>
                    <a:pt x="1" y="5524"/>
                  </a:cubicBezTo>
                  <a:cubicBezTo>
                    <a:pt x="503" y="5136"/>
                    <a:pt x="4657" y="5524"/>
                    <a:pt x="4726" y="4200"/>
                  </a:cubicBezTo>
                  <a:cubicBezTo>
                    <a:pt x="4794" y="2717"/>
                    <a:pt x="5775" y="1"/>
                    <a:pt x="57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7" name="Google Shape;3197;p53"/>
          <p:cNvGrpSpPr/>
          <p:nvPr/>
        </p:nvGrpSpPr>
        <p:grpSpPr>
          <a:xfrm>
            <a:off x="4213823" y="3326869"/>
            <a:ext cx="1131740" cy="1311168"/>
            <a:chOff x="3998200" y="2245175"/>
            <a:chExt cx="1765575" cy="2164075"/>
          </a:xfrm>
        </p:grpSpPr>
        <p:sp>
          <p:nvSpPr>
            <p:cNvPr id="3198" name="Google Shape;3198;p53"/>
            <p:cNvSpPr/>
            <p:nvPr/>
          </p:nvSpPr>
          <p:spPr>
            <a:xfrm>
              <a:off x="3998200" y="2245175"/>
              <a:ext cx="1765575" cy="2164075"/>
            </a:xfrm>
            <a:custGeom>
              <a:avLst/>
              <a:gdLst/>
              <a:ahLst/>
              <a:cxnLst/>
              <a:rect l="l" t="t" r="r" b="b"/>
              <a:pathLst>
                <a:path w="70623" h="86563" extrusionOk="0">
                  <a:moveTo>
                    <a:pt x="11079" y="1"/>
                  </a:moveTo>
                  <a:cubicBezTo>
                    <a:pt x="9352" y="1"/>
                    <a:pt x="7762" y="550"/>
                    <a:pt x="6278" y="720"/>
                  </a:cubicBezTo>
                  <a:cubicBezTo>
                    <a:pt x="206" y="1428"/>
                    <a:pt x="1" y="7043"/>
                    <a:pt x="4338" y="7910"/>
                  </a:cubicBezTo>
                  <a:cubicBezTo>
                    <a:pt x="4726" y="8002"/>
                    <a:pt x="4863" y="8458"/>
                    <a:pt x="4908" y="8595"/>
                  </a:cubicBezTo>
                  <a:cubicBezTo>
                    <a:pt x="4657" y="9440"/>
                    <a:pt x="4292" y="10216"/>
                    <a:pt x="4018" y="11083"/>
                  </a:cubicBezTo>
                  <a:cubicBezTo>
                    <a:pt x="4406" y="11266"/>
                    <a:pt x="4885" y="11380"/>
                    <a:pt x="5342" y="11471"/>
                  </a:cubicBezTo>
                  <a:cubicBezTo>
                    <a:pt x="5410" y="12156"/>
                    <a:pt x="5456" y="12681"/>
                    <a:pt x="6027" y="13777"/>
                  </a:cubicBezTo>
                  <a:cubicBezTo>
                    <a:pt x="6252" y="14187"/>
                    <a:pt x="6589" y="14279"/>
                    <a:pt x="6965" y="14279"/>
                  </a:cubicBezTo>
                  <a:cubicBezTo>
                    <a:pt x="7273" y="14279"/>
                    <a:pt x="7607" y="14217"/>
                    <a:pt x="7931" y="14217"/>
                  </a:cubicBezTo>
                  <a:cubicBezTo>
                    <a:pt x="8092" y="14217"/>
                    <a:pt x="8250" y="14233"/>
                    <a:pt x="8401" y="14279"/>
                  </a:cubicBezTo>
                  <a:cubicBezTo>
                    <a:pt x="9382" y="14575"/>
                    <a:pt x="9291" y="15443"/>
                    <a:pt x="9656" y="16333"/>
                  </a:cubicBezTo>
                  <a:cubicBezTo>
                    <a:pt x="7351" y="17383"/>
                    <a:pt x="7624" y="20236"/>
                    <a:pt x="5958" y="22747"/>
                  </a:cubicBezTo>
                  <a:cubicBezTo>
                    <a:pt x="4520" y="24801"/>
                    <a:pt x="4885" y="26353"/>
                    <a:pt x="5844" y="28088"/>
                  </a:cubicBezTo>
                  <a:cubicBezTo>
                    <a:pt x="6278" y="28864"/>
                    <a:pt x="6848" y="29366"/>
                    <a:pt x="7214" y="30188"/>
                  </a:cubicBezTo>
                  <a:cubicBezTo>
                    <a:pt x="7647" y="31147"/>
                    <a:pt x="7739" y="31831"/>
                    <a:pt x="7830" y="32950"/>
                  </a:cubicBezTo>
                  <a:cubicBezTo>
                    <a:pt x="8058" y="35757"/>
                    <a:pt x="7419" y="38085"/>
                    <a:pt x="7259" y="40779"/>
                  </a:cubicBezTo>
                  <a:cubicBezTo>
                    <a:pt x="7077" y="44180"/>
                    <a:pt x="6574" y="47581"/>
                    <a:pt x="6460" y="51073"/>
                  </a:cubicBezTo>
                  <a:cubicBezTo>
                    <a:pt x="6255" y="57259"/>
                    <a:pt x="5730" y="63079"/>
                    <a:pt x="5433" y="68580"/>
                  </a:cubicBezTo>
                  <a:cubicBezTo>
                    <a:pt x="5228" y="72141"/>
                    <a:pt x="9017" y="73077"/>
                    <a:pt x="12692" y="73259"/>
                  </a:cubicBezTo>
                  <a:cubicBezTo>
                    <a:pt x="12646" y="76569"/>
                    <a:pt x="12509" y="80928"/>
                    <a:pt x="12121" y="82572"/>
                  </a:cubicBezTo>
                  <a:cubicBezTo>
                    <a:pt x="12121" y="82572"/>
                    <a:pt x="3813" y="83234"/>
                    <a:pt x="6050" y="84329"/>
                  </a:cubicBezTo>
                  <a:cubicBezTo>
                    <a:pt x="7259" y="84995"/>
                    <a:pt x="12383" y="86563"/>
                    <a:pt x="14750" y="86563"/>
                  </a:cubicBezTo>
                  <a:cubicBezTo>
                    <a:pt x="15466" y="86563"/>
                    <a:pt x="15929" y="86419"/>
                    <a:pt x="15956" y="86064"/>
                  </a:cubicBezTo>
                  <a:cubicBezTo>
                    <a:pt x="16640" y="82663"/>
                    <a:pt x="18421" y="77391"/>
                    <a:pt x="19402" y="73099"/>
                  </a:cubicBezTo>
                  <a:cubicBezTo>
                    <a:pt x="19813" y="73077"/>
                    <a:pt x="20224" y="73054"/>
                    <a:pt x="20635" y="73031"/>
                  </a:cubicBezTo>
                  <a:cubicBezTo>
                    <a:pt x="23168" y="75450"/>
                    <a:pt x="27140" y="79331"/>
                    <a:pt x="28122" y="80906"/>
                  </a:cubicBezTo>
                  <a:cubicBezTo>
                    <a:pt x="28122" y="80906"/>
                    <a:pt x="23354" y="86522"/>
                    <a:pt x="24766" y="86522"/>
                  </a:cubicBezTo>
                  <a:cubicBezTo>
                    <a:pt x="24855" y="86522"/>
                    <a:pt x="24968" y="86499"/>
                    <a:pt x="25109" y="86452"/>
                  </a:cubicBezTo>
                  <a:cubicBezTo>
                    <a:pt x="26821" y="85950"/>
                    <a:pt x="34307" y="81819"/>
                    <a:pt x="33303" y="80655"/>
                  </a:cubicBezTo>
                  <a:cubicBezTo>
                    <a:pt x="31431" y="77824"/>
                    <a:pt x="29742" y="74788"/>
                    <a:pt x="27802" y="71935"/>
                  </a:cubicBezTo>
                  <a:cubicBezTo>
                    <a:pt x="28076" y="71867"/>
                    <a:pt x="28350" y="71798"/>
                    <a:pt x="28624" y="71730"/>
                  </a:cubicBezTo>
                  <a:cubicBezTo>
                    <a:pt x="30039" y="71365"/>
                    <a:pt x="31933" y="71091"/>
                    <a:pt x="33189" y="70338"/>
                  </a:cubicBezTo>
                  <a:cubicBezTo>
                    <a:pt x="34764" y="69379"/>
                    <a:pt x="34125" y="68763"/>
                    <a:pt x="33280" y="67347"/>
                  </a:cubicBezTo>
                  <a:cubicBezTo>
                    <a:pt x="32002" y="65225"/>
                    <a:pt x="30998" y="61116"/>
                    <a:pt x="30290" y="58742"/>
                  </a:cubicBezTo>
                  <a:cubicBezTo>
                    <a:pt x="29560" y="56209"/>
                    <a:pt x="28898" y="53972"/>
                    <a:pt x="28578" y="51347"/>
                  </a:cubicBezTo>
                  <a:cubicBezTo>
                    <a:pt x="28327" y="49361"/>
                    <a:pt x="26980" y="45481"/>
                    <a:pt x="28395" y="43769"/>
                  </a:cubicBezTo>
                  <a:cubicBezTo>
                    <a:pt x="28715" y="43404"/>
                    <a:pt x="29057" y="43084"/>
                    <a:pt x="29400" y="42787"/>
                  </a:cubicBezTo>
                  <a:cubicBezTo>
                    <a:pt x="30899" y="45319"/>
                    <a:pt x="31435" y="49311"/>
                    <a:pt x="32013" y="49311"/>
                  </a:cubicBezTo>
                  <a:cubicBezTo>
                    <a:pt x="32113" y="49311"/>
                    <a:pt x="32214" y="49193"/>
                    <a:pt x="32321" y="48927"/>
                  </a:cubicBezTo>
                  <a:cubicBezTo>
                    <a:pt x="32444" y="48756"/>
                    <a:pt x="32584" y="48684"/>
                    <a:pt x="32736" y="48684"/>
                  </a:cubicBezTo>
                  <a:cubicBezTo>
                    <a:pt x="33010" y="48684"/>
                    <a:pt x="33323" y="48916"/>
                    <a:pt x="33645" y="49224"/>
                  </a:cubicBezTo>
                  <a:cubicBezTo>
                    <a:pt x="33668" y="49293"/>
                    <a:pt x="33691" y="49338"/>
                    <a:pt x="33714" y="49407"/>
                  </a:cubicBezTo>
                  <a:cubicBezTo>
                    <a:pt x="33737" y="49407"/>
                    <a:pt x="33782" y="49384"/>
                    <a:pt x="33805" y="49384"/>
                  </a:cubicBezTo>
                  <a:cubicBezTo>
                    <a:pt x="34429" y="49995"/>
                    <a:pt x="35087" y="50784"/>
                    <a:pt x="35619" y="50784"/>
                  </a:cubicBezTo>
                  <a:cubicBezTo>
                    <a:pt x="36060" y="50784"/>
                    <a:pt x="36414" y="50242"/>
                    <a:pt x="36590" y="48608"/>
                  </a:cubicBezTo>
                  <a:cubicBezTo>
                    <a:pt x="38735" y="47877"/>
                    <a:pt x="40744" y="46850"/>
                    <a:pt x="42159" y="45937"/>
                  </a:cubicBezTo>
                  <a:lnTo>
                    <a:pt x="42159" y="45937"/>
                  </a:lnTo>
                  <a:cubicBezTo>
                    <a:pt x="42502" y="48220"/>
                    <a:pt x="41429" y="53698"/>
                    <a:pt x="41383" y="57852"/>
                  </a:cubicBezTo>
                  <a:cubicBezTo>
                    <a:pt x="41634" y="57898"/>
                    <a:pt x="42159" y="57921"/>
                    <a:pt x="42753" y="57943"/>
                  </a:cubicBezTo>
                  <a:cubicBezTo>
                    <a:pt x="41908" y="62257"/>
                    <a:pt x="40333" y="67918"/>
                    <a:pt x="41611" y="79582"/>
                  </a:cubicBezTo>
                  <a:cubicBezTo>
                    <a:pt x="41611" y="79582"/>
                    <a:pt x="41885" y="79559"/>
                    <a:pt x="42319" y="79536"/>
                  </a:cubicBezTo>
                  <a:lnTo>
                    <a:pt x="42319" y="79536"/>
                  </a:lnTo>
                  <a:cubicBezTo>
                    <a:pt x="40721" y="80792"/>
                    <a:pt x="39283" y="81225"/>
                    <a:pt x="37548" y="82389"/>
                  </a:cubicBezTo>
                  <a:cubicBezTo>
                    <a:pt x="36598" y="83014"/>
                    <a:pt x="38708" y="83170"/>
                    <a:pt x="40906" y="83170"/>
                  </a:cubicBezTo>
                  <a:cubicBezTo>
                    <a:pt x="42403" y="83170"/>
                    <a:pt x="43940" y="83097"/>
                    <a:pt x="44579" y="83051"/>
                  </a:cubicBezTo>
                  <a:cubicBezTo>
                    <a:pt x="46450" y="82891"/>
                    <a:pt x="46222" y="82389"/>
                    <a:pt x="45514" y="79468"/>
                  </a:cubicBezTo>
                  <a:cubicBezTo>
                    <a:pt x="45674" y="79468"/>
                    <a:pt x="45811" y="79468"/>
                    <a:pt x="45925" y="79490"/>
                  </a:cubicBezTo>
                  <a:cubicBezTo>
                    <a:pt x="45902" y="77094"/>
                    <a:pt x="46724" y="70840"/>
                    <a:pt x="45606" y="67553"/>
                  </a:cubicBezTo>
                  <a:cubicBezTo>
                    <a:pt x="45606" y="67553"/>
                    <a:pt x="45994" y="66663"/>
                    <a:pt x="47204" y="64152"/>
                  </a:cubicBezTo>
                  <a:cubicBezTo>
                    <a:pt x="47455" y="63627"/>
                    <a:pt x="47729" y="63125"/>
                    <a:pt x="48002" y="62645"/>
                  </a:cubicBezTo>
                  <a:cubicBezTo>
                    <a:pt x="50422" y="67051"/>
                    <a:pt x="51540" y="71958"/>
                    <a:pt x="53184" y="76706"/>
                  </a:cubicBezTo>
                  <a:cubicBezTo>
                    <a:pt x="53344" y="77162"/>
                    <a:pt x="53777" y="78646"/>
                    <a:pt x="54142" y="79536"/>
                  </a:cubicBezTo>
                  <a:cubicBezTo>
                    <a:pt x="52294" y="80677"/>
                    <a:pt x="51449" y="81111"/>
                    <a:pt x="50011" y="82389"/>
                  </a:cubicBezTo>
                  <a:cubicBezTo>
                    <a:pt x="49556" y="82794"/>
                    <a:pt x="49942" y="82940"/>
                    <a:pt x="50731" y="82940"/>
                  </a:cubicBezTo>
                  <a:cubicBezTo>
                    <a:pt x="52435" y="82940"/>
                    <a:pt x="56019" y="82258"/>
                    <a:pt x="57064" y="82024"/>
                  </a:cubicBezTo>
                  <a:cubicBezTo>
                    <a:pt x="58844" y="81590"/>
                    <a:pt x="58753" y="80769"/>
                    <a:pt x="58023" y="78737"/>
                  </a:cubicBezTo>
                  <a:cubicBezTo>
                    <a:pt x="58114" y="78714"/>
                    <a:pt x="58205" y="78714"/>
                    <a:pt x="58274" y="78692"/>
                  </a:cubicBezTo>
                  <a:cubicBezTo>
                    <a:pt x="58046" y="76090"/>
                    <a:pt x="57338" y="73122"/>
                    <a:pt x="56973" y="71639"/>
                  </a:cubicBezTo>
                  <a:cubicBezTo>
                    <a:pt x="56014" y="68283"/>
                    <a:pt x="53846" y="66320"/>
                    <a:pt x="53846" y="66320"/>
                  </a:cubicBezTo>
                  <a:cubicBezTo>
                    <a:pt x="53983" y="64015"/>
                    <a:pt x="54097" y="60979"/>
                    <a:pt x="54051" y="57921"/>
                  </a:cubicBezTo>
                  <a:cubicBezTo>
                    <a:pt x="54576" y="57898"/>
                    <a:pt x="55055" y="57852"/>
                    <a:pt x="55352" y="57829"/>
                  </a:cubicBezTo>
                  <a:cubicBezTo>
                    <a:pt x="55466" y="55090"/>
                    <a:pt x="54987" y="51484"/>
                    <a:pt x="54325" y="48014"/>
                  </a:cubicBezTo>
                  <a:lnTo>
                    <a:pt x="54325" y="48014"/>
                  </a:lnTo>
                  <a:cubicBezTo>
                    <a:pt x="56402" y="49521"/>
                    <a:pt x="58616" y="51005"/>
                    <a:pt x="60260" y="51781"/>
                  </a:cubicBezTo>
                  <a:cubicBezTo>
                    <a:pt x="60488" y="52191"/>
                    <a:pt x="60739" y="52625"/>
                    <a:pt x="61036" y="52968"/>
                  </a:cubicBezTo>
                  <a:cubicBezTo>
                    <a:pt x="59632" y="58581"/>
                    <a:pt x="55108" y="69358"/>
                    <a:pt x="63872" y="69358"/>
                  </a:cubicBezTo>
                  <a:cubicBezTo>
                    <a:pt x="63945" y="69358"/>
                    <a:pt x="64019" y="69358"/>
                    <a:pt x="64094" y="69356"/>
                  </a:cubicBezTo>
                  <a:cubicBezTo>
                    <a:pt x="68317" y="69265"/>
                    <a:pt x="70622" y="66617"/>
                    <a:pt x="70326" y="62326"/>
                  </a:cubicBezTo>
                  <a:cubicBezTo>
                    <a:pt x="70029" y="58446"/>
                    <a:pt x="67472" y="55478"/>
                    <a:pt x="64847" y="52945"/>
                  </a:cubicBezTo>
                  <a:lnTo>
                    <a:pt x="64140" y="52283"/>
                  </a:lnTo>
                  <a:cubicBezTo>
                    <a:pt x="64802" y="51073"/>
                    <a:pt x="63295" y="49909"/>
                    <a:pt x="62131" y="49361"/>
                  </a:cubicBezTo>
                  <a:cubicBezTo>
                    <a:pt x="62177" y="49315"/>
                    <a:pt x="62200" y="49247"/>
                    <a:pt x="62245" y="49201"/>
                  </a:cubicBezTo>
                  <a:cubicBezTo>
                    <a:pt x="60556" y="47741"/>
                    <a:pt x="57087" y="44842"/>
                    <a:pt x="56174" y="43974"/>
                  </a:cubicBezTo>
                  <a:cubicBezTo>
                    <a:pt x="54530" y="42171"/>
                    <a:pt x="55170" y="35940"/>
                    <a:pt x="51906" y="33292"/>
                  </a:cubicBezTo>
                  <a:cubicBezTo>
                    <a:pt x="53344" y="32858"/>
                    <a:pt x="54234" y="32014"/>
                    <a:pt x="52499" y="30211"/>
                  </a:cubicBezTo>
                  <a:cubicBezTo>
                    <a:pt x="51887" y="29608"/>
                    <a:pt x="51291" y="29382"/>
                    <a:pt x="50704" y="29382"/>
                  </a:cubicBezTo>
                  <a:cubicBezTo>
                    <a:pt x="49934" y="29382"/>
                    <a:pt x="49177" y="29771"/>
                    <a:pt x="48413" y="30211"/>
                  </a:cubicBezTo>
                  <a:cubicBezTo>
                    <a:pt x="48436" y="30119"/>
                    <a:pt x="48459" y="30028"/>
                    <a:pt x="48482" y="29937"/>
                  </a:cubicBezTo>
                  <a:cubicBezTo>
                    <a:pt x="49167" y="28750"/>
                    <a:pt x="50741" y="24892"/>
                    <a:pt x="50924" y="23751"/>
                  </a:cubicBezTo>
                  <a:cubicBezTo>
                    <a:pt x="51084" y="22770"/>
                    <a:pt x="50673" y="21674"/>
                    <a:pt x="49988" y="21377"/>
                  </a:cubicBezTo>
                  <a:cubicBezTo>
                    <a:pt x="49584" y="21204"/>
                    <a:pt x="49115" y="21083"/>
                    <a:pt x="48677" y="21083"/>
                  </a:cubicBezTo>
                  <a:cubicBezTo>
                    <a:pt x="48249" y="21083"/>
                    <a:pt x="47851" y="21198"/>
                    <a:pt x="47569" y="21491"/>
                  </a:cubicBezTo>
                  <a:cubicBezTo>
                    <a:pt x="46930" y="20373"/>
                    <a:pt x="46176" y="19894"/>
                    <a:pt x="45218" y="19437"/>
                  </a:cubicBezTo>
                  <a:cubicBezTo>
                    <a:pt x="44533" y="19120"/>
                    <a:pt x="43672" y="18944"/>
                    <a:pt x="42823" y="18944"/>
                  </a:cubicBezTo>
                  <a:cubicBezTo>
                    <a:pt x="42144" y="18944"/>
                    <a:pt x="41472" y="19057"/>
                    <a:pt x="40904" y="19300"/>
                  </a:cubicBezTo>
                  <a:cubicBezTo>
                    <a:pt x="39466" y="19939"/>
                    <a:pt x="39511" y="21902"/>
                    <a:pt x="40630" y="22724"/>
                  </a:cubicBezTo>
                  <a:cubicBezTo>
                    <a:pt x="40561" y="22884"/>
                    <a:pt x="40493" y="23044"/>
                    <a:pt x="40447" y="23226"/>
                  </a:cubicBezTo>
                  <a:cubicBezTo>
                    <a:pt x="40219" y="23888"/>
                    <a:pt x="40059" y="24482"/>
                    <a:pt x="39968" y="25166"/>
                  </a:cubicBezTo>
                  <a:cubicBezTo>
                    <a:pt x="39511" y="25828"/>
                    <a:pt x="39009" y="26445"/>
                    <a:pt x="38804" y="27152"/>
                  </a:cubicBezTo>
                  <a:cubicBezTo>
                    <a:pt x="39123" y="27449"/>
                    <a:pt x="39511" y="27540"/>
                    <a:pt x="39945" y="27586"/>
                  </a:cubicBezTo>
                  <a:cubicBezTo>
                    <a:pt x="39968" y="27883"/>
                    <a:pt x="39991" y="28225"/>
                    <a:pt x="40014" y="28590"/>
                  </a:cubicBezTo>
                  <a:cubicBezTo>
                    <a:pt x="40105" y="29321"/>
                    <a:pt x="40379" y="30256"/>
                    <a:pt x="41064" y="30576"/>
                  </a:cubicBezTo>
                  <a:cubicBezTo>
                    <a:pt x="41474" y="30804"/>
                    <a:pt x="42638" y="30736"/>
                    <a:pt x="42981" y="31055"/>
                  </a:cubicBezTo>
                  <a:cubicBezTo>
                    <a:pt x="43209" y="31261"/>
                    <a:pt x="43346" y="31489"/>
                    <a:pt x="43415" y="31763"/>
                  </a:cubicBezTo>
                  <a:cubicBezTo>
                    <a:pt x="43235" y="31752"/>
                    <a:pt x="43054" y="31745"/>
                    <a:pt x="42879" y="31745"/>
                  </a:cubicBezTo>
                  <a:cubicBezTo>
                    <a:pt x="42321" y="31745"/>
                    <a:pt x="41825" y="31816"/>
                    <a:pt x="41634" y="32060"/>
                  </a:cubicBezTo>
                  <a:cubicBezTo>
                    <a:pt x="41178" y="32676"/>
                    <a:pt x="41474" y="33292"/>
                    <a:pt x="41931" y="33726"/>
                  </a:cubicBezTo>
                  <a:cubicBezTo>
                    <a:pt x="40242" y="35232"/>
                    <a:pt x="40858" y="38473"/>
                    <a:pt x="40082" y="40528"/>
                  </a:cubicBezTo>
                  <a:cubicBezTo>
                    <a:pt x="39443" y="42194"/>
                    <a:pt x="38735" y="43381"/>
                    <a:pt x="37069" y="44088"/>
                  </a:cubicBezTo>
                  <a:cubicBezTo>
                    <a:pt x="36955" y="44134"/>
                    <a:pt x="36521" y="44271"/>
                    <a:pt x="35973" y="44431"/>
                  </a:cubicBezTo>
                  <a:cubicBezTo>
                    <a:pt x="35585" y="43746"/>
                    <a:pt x="35060" y="43084"/>
                    <a:pt x="34399" y="42262"/>
                  </a:cubicBezTo>
                  <a:cubicBezTo>
                    <a:pt x="33874" y="41601"/>
                    <a:pt x="33280" y="40893"/>
                    <a:pt x="32709" y="40140"/>
                  </a:cubicBezTo>
                  <a:cubicBezTo>
                    <a:pt x="33189" y="39569"/>
                    <a:pt x="33531" y="38862"/>
                    <a:pt x="33691" y="37903"/>
                  </a:cubicBezTo>
                  <a:cubicBezTo>
                    <a:pt x="33942" y="36396"/>
                    <a:pt x="33782" y="34799"/>
                    <a:pt x="33714" y="33269"/>
                  </a:cubicBezTo>
                  <a:cubicBezTo>
                    <a:pt x="33577" y="28385"/>
                    <a:pt x="30792" y="23706"/>
                    <a:pt x="27528" y="20122"/>
                  </a:cubicBezTo>
                  <a:cubicBezTo>
                    <a:pt x="26524" y="19004"/>
                    <a:pt x="25314" y="17931"/>
                    <a:pt x="24013" y="17155"/>
                  </a:cubicBezTo>
                  <a:cubicBezTo>
                    <a:pt x="24196" y="15511"/>
                    <a:pt x="23009" y="13297"/>
                    <a:pt x="21982" y="12544"/>
                  </a:cubicBezTo>
                  <a:cubicBezTo>
                    <a:pt x="19950" y="11038"/>
                    <a:pt x="17896" y="11836"/>
                    <a:pt x="17599" y="8687"/>
                  </a:cubicBezTo>
                  <a:cubicBezTo>
                    <a:pt x="17417" y="6724"/>
                    <a:pt x="16914" y="2455"/>
                    <a:pt x="15134" y="1268"/>
                  </a:cubicBezTo>
                  <a:cubicBezTo>
                    <a:pt x="13700" y="299"/>
                    <a:pt x="12352" y="1"/>
                    <a:pt x="110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53"/>
            <p:cNvSpPr/>
            <p:nvPr/>
          </p:nvSpPr>
          <p:spPr>
            <a:xfrm>
              <a:off x="4094650" y="2440075"/>
              <a:ext cx="43950" cy="91900"/>
            </a:xfrm>
            <a:custGeom>
              <a:avLst/>
              <a:gdLst/>
              <a:ahLst/>
              <a:cxnLst/>
              <a:rect l="l" t="t" r="r" b="b"/>
              <a:pathLst>
                <a:path w="1758" h="3676" extrusionOk="0">
                  <a:moveTo>
                    <a:pt x="0" y="0"/>
                  </a:moveTo>
                  <a:cubicBezTo>
                    <a:pt x="160" y="46"/>
                    <a:pt x="320" y="92"/>
                    <a:pt x="480" y="114"/>
                  </a:cubicBezTo>
                  <a:cubicBezTo>
                    <a:pt x="868" y="206"/>
                    <a:pt x="1005" y="662"/>
                    <a:pt x="1050" y="799"/>
                  </a:cubicBezTo>
                  <a:cubicBezTo>
                    <a:pt x="799" y="1644"/>
                    <a:pt x="434" y="2420"/>
                    <a:pt x="160" y="3287"/>
                  </a:cubicBezTo>
                  <a:cubicBezTo>
                    <a:pt x="548" y="3470"/>
                    <a:pt x="1027" y="3584"/>
                    <a:pt x="1484" y="3675"/>
                  </a:cubicBezTo>
                  <a:cubicBezTo>
                    <a:pt x="1145" y="3374"/>
                    <a:pt x="962" y="3275"/>
                    <a:pt x="856" y="3275"/>
                  </a:cubicBezTo>
                  <a:cubicBezTo>
                    <a:pt x="834" y="3275"/>
                    <a:pt x="815" y="3279"/>
                    <a:pt x="799" y="3287"/>
                  </a:cubicBezTo>
                  <a:cubicBezTo>
                    <a:pt x="1027" y="2762"/>
                    <a:pt x="1644" y="1279"/>
                    <a:pt x="1712" y="708"/>
                  </a:cubicBezTo>
                  <a:cubicBezTo>
                    <a:pt x="1758" y="23"/>
                    <a:pt x="114"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53"/>
            <p:cNvSpPr/>
            <p:nvPr/>
          </p:nvSpPr>
          <p:spPr>
            <a:xfrm>
              <a:off x="4009625" y="2286575"/>
              <a:ext cx="84475" cy="153525"/>
            </a:xfrm>
            <a:custGeom>
              <a:avLst/>
              <a:gdLst/>
              <a:ahLst/>
              <a:cxnLst/>
              <a:rect l="l" t="t" r="r" b="b"/>
              <a:pathLst>
                <a:path w="3379" h="6141" extrusionOk="0">
                  <a:moveTo>
                    <a:pt x="2899" y="0"/>
                  </a:moveTo>
                  <a:cubicBezTo>
                    <a:pt x="0" y="1735"/>
                    <a:pt x="366" y="5204"/>
                    <a:pt x="3378" y="6140"/>
                  </a:cubicBezTo>
                  <a:cubicBezTo>
                    <a:pt x="3310" y="6072"/>
                    <a:pt x="1415" y="4702"/>
                    <a:pt x="1484" y="2762"/>
                  </a:cubicBezTo>
                  <a:cubicBezTo>
                    <a:pt x="1530" y="936"/>
                    <a:pt x="2717" y="114"/>
                    <a:pt x="28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53"/>
            <p:cNvSpPr/>
            <p:nvPr/>
          </p:nvSpPr>
          <p:spPr>
            <a:xfrm>
              <a:off x="4111200" y="2531950"/>
              <a:ext cx="140975" cy="477075"/>
            </a:xfrm>
            <a:custGeom>
              <a:avLst/>
              <a:gdLst/>
              <a:ahLst/>
              <a:cxnLst/>
              <a:rect l="l" t="t" r="r" b="b"/>
              <a:pathLst>
                <a:path w="5639" h="19083" extrusionOk="0">
                  <a:moveTo>
                    <a:pt x="822" y="0"/>
                  </a:moveTo>
                  <a:cubicBezTo>
                    <a:pt x="890" y="685"/>
                    <a:pt x="936" y="1210"/>
                    <a:pt x="1507" y="2306"/>
                  </a:cubicBezTo>
                  <a:cubicBezTo>
                    <a:pt x="1732" y="2716"/>
                    <a:pt x="2069" y="2808"/>
                    <a:pt x="2445" y="2808"/>
                  </a:cubicBezTo>
                  <a:cubicBezTo>
                    <a:pt x="2753" y="2808"/>
                    <a:pt x="3087" y="2746"/>
                    <a:pt x="3411" y="2746"/>
                  </a:cubicBezTo>
                  <a:cubicBezTo>
                    <a:pt x="3572" y="2746"/>
                    <a:pt x="3730" y="2762"/>
                    <a:pt x="3881" y="2808"/>
                  </a:cubicBezTo>
                  <a:cubicBezTo>
                    <a:pt x="4862" y="3104"/>
                    <a:pt x="4771" y="3972"/>
                    <a:pt x="5136" y="4862"/>
                  </a:cubicBezTo>
                  <a:cubicBezTo>
                    <a:pt x="2831" y="5912"/>
                    <a:pt x="3104" y="8765"/>
                    <a:pt x="1438" y="11276"/>
                  </a:cubicBezTo>
                  <a:cubicBezTo>
                    <a:pt x="0" y="13330"/>
                    <a:pt x="365" y="14882"/>
                    <a:pt x="1324" y="16617"/>
                  </a:cubicBezTo>
                  <a:cubicBezTo>
                    <a:pt x="1758" y="17393"/>
                    <a:pt x="2328" y="17895"/>
                    <a:pt x="2694" y="18717"/>
                  </a:cubicBezTo>
                  <a:cubicBezTo>
                    <a:pt x="2739" y="18854"/>
                    <a:pt x="2808" y="18968"/>
                    <a:pt x="2853" y="19082"/>
                  </a:cubicBezTo>
                  <a:cubicBezTo>
                    <a:pt x="2762" y="18352"/>
                    <a:pt x="2511" y="17553"/>
                    <a:pt x="1940" y="16845"/>
                  </a:cubicBezTo>
                  <a:cubicBezTo>
                    <a:pt x="388" y="14905"/>
                    <a:pt x="1119" y="13604"/>
                    <a:pt x="1050" y="12714"/>
                  </a:cubicBezTo>
                  <a:cubicBezTo>
                    <a:pt x="982" y="11801"/>
                    <a:pt x="3059" y="8628"/>
                    <a:pt x="4291" y="6825"/>
                  </a:cubicBezTo>
                  <a:cubicBezTo>
                    <a:pt x="5417" y="5126"/>
                    <a:pt x="5495" y="5067"/>
                    <a:pt x="5501" y="5067"/>
                  </a:cubicBezTo>
                  <a:cubicBezTo>
                    <a:pt x="5501" y="5067"/>
                    <a:pt x="5501" y="5067"/>
                    <a:pt x="5501" y="5067"/>
                  </a:cubicBezTo>
                  <a:cubicBezTo>
                    <a:pt x="5501" y="5067"/>
                    <a:pt x="5638" y="3903"/>
                    <a:pt x="5113" y="2922"/>
                  </a:cubicBezTo>
                  <a:cubicBezTo>
                    <a:pt x="4911" y="2537"/>
                    <a:pt x="4519" y="2439"/>
                    <a:pt x="4079" y="2439"/>
                  </a:cubicBezTo>
                  <a:cubicBezTo>
                    <a:pt x="3624" y="2439"/>
                    <a:pt x="3119" y="2544"/>
                    <a:pt x="2725" y="2544"/>
                  </a:cubicBezTo>
                  <a:cubicBezTo>
                    <a:pt x="2551" y="2544"/>
                    <a:pt x="2400" y="2524"/>
                    <a:pt x="2283" y="2465"/>
                  </a:cubicBezTo>
                  <a:cubicBezTo>
                    <a:pt x="1621" y="2169"/>
                    <a:pt x="1621" y="799"/>
                    <a:pt x="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53"/>
            <p:cNvSpPr/>
            <p:nvPr/>
          </p:nvSpPr>
          <p:spPr>
            <a:xfrm>
              <a:off x="5087550" y="2719675"/>
              <a:ext cx="25" cy="25"/>
            </a:xfrm>
            <a:custGeom>
              <a:avLst/>
              <a:gdLst/>
              <a:ahLst/>
              <a:cxnLst/>
              <a:rect l="l" t="t" r="r" b="b"/>
              <a:pathLst>
                <a:path w="1" h="1" extrusionOk="0">
                  <a:moveTo>
                    <a:pt x="0" y="1"/>
                  </a:moveTo>
                  <a:lnTo>
                    <a:pt x="0"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53"/>
            <p:cNvSpPr/>
            <p:nvPr/>
          </p:nvSpPr>
          <p:spPr>
            <a:xfrm>
              <a:off x="5072150" y="2719100"/>
              <a:ext cx="5725" cy="25"/>
            </a:xfrm>
            <a:custGeom>
              <a:avLst/>
              <a:gdLst/>
              <a:ahLst/>
              <a:cxnLst/>
              <a:rect l="l" t="t" r="r" b="b"/>
              <a:pathLst>
                <a:path w="229" h="1" extrusionOk="0">
                  <a:moveTo>
                    <a:pt x="0" y="1"/>
                  </a:moveTo>
                  <a:cubicBezTo>
                    <a:pt x="68" y="1"/>
                    <a:pt x="160" y="1"/>
                    <a:pt x="228" y="1"/>
                  </a:cubicBezTo>
                  <a:cubicBezTo>
                    <a:pt x="160" y="1"/>
                    <a:pt x="68"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53"/>
            <p:cNvSpPr/>
            <p:nvPr/>
          </p:nvSpPr>
          <p:spPr>
            <a:xfrm>
              <a:off x="5058450" y="2719100"/>
              <a:ext cx="5725" cy="25"/>
            </a:xfrm>
            <a:custGeom>
              <a:avLst/>
              <a:gdLst/>
              <a:ahLst/>
              <a:cxnLst/>
              <a:rect l="l" t="t" r="r" b="b"/>
              <a:pathLst>
                <a:path w="229" h="1" extrusionOk="0">
                  <a:moveTo>
                    <a:pt x="0" y="1"/>
                  </a:moveTo>
                  <a:cubicBezTo>
                    <a:pt x="69" y="1"/>
                    <a:pt x="160" y="1"/>
                    <a:pt x="228" y="1"/>
                  </a:cubicBezTo>
                  <a:cubicBezTo>
                    <a:pt x="160" y="1"/>
                    <a:pt x="6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53"/>
            <p:cNvSpPr/>
            <p:nvPr/>
          </p:nvSpPr>
          <p:spPr>
            <a:xfrm>
              <a:off x="5032200" y="2723100"/>
              <a:ext cx="2300" cy="600"/>
            </a:xfrm>
            <a:custGeom>
              <a:avLst/>
              <a:gdLst/>
              <a:ahLst/>
              <a:cxnLst/>
              <a:rect l="l" t="t" r="r" b="b"/>
              <a:pathLst>
                <a:path w="92" h="24" extrusionOk="0">
                  <a:moveTo>
                    <a:pt x="0" y="23"/>
                  </a:moveTo>
                  <a:cubicBezTo>
                    <a:pt x="23" y="23"/>
                    <a:pt x="69" y="1"/>
                    <a:pt x="92" y="1"/>
                  </a:cubicBezTo>
                  <a:cubicBezTo>
                    <a:pt x="69" y="1"/>
                    <a:pt x="23" y="23"/>
                    <a:pt x="0" y="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53"/>
            <p:cNvSpPr/>
            <p:nvPr/>
          </p:nvSpPr>
          <p:spPr>
            <a:xfrm>
              <a:off x="5045900" y="2720250"/>
              <a:ext cx="3425" cy="600"/>
            </a:xfrm>
            <a:custGeom>
              <a:avLst/>
              <a:gdLst/>
              <a:ahLst/>
              <a:cxnLst/>
              <a:rect l="l" t="t" r="r" b="b"/>
              <a:pathLst>
                <a:path w="137" h="24" extrusionOk="0">
                  <a:moveTo>
                    <a:pt x="0" y="23"/>
                  </a:moveTo>
                  <a:cubicBezTo>
                    <a:pt x="46" y="1"/>
                    <a:pt x="91" y="1"/>
                    <a:pt x="137" y="1"/>
                  </a:cubicBezTo>
                  <a:cubicBezTo>
                    <a:pt x="91" y="1"/>
                    <a:pt x="46" y="1"/>
                    <a:pt x="0" y="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53"/>
            <p:cNvSpPr/>
            <p:nvPr/>
          </p:nvSpPr>
          <p:spPr>
            <a:xfrm>
              <a:off x="4897525" y="2719100"/>
              <a:ext cx="194600" cy="638900"/>
            </a:xfrm>
            <a:custGeom>
              <a:avLst/>
              <a:gdLst/>
              <a:ahLst/>
              <a:cxnLst/>
              <a:rect l="l" t="t" r="r" b="b"/>
              <a:pathLst>
                <a:path w="7784" h="25556" extrusionOk="0">
                  <a:moveTo>
                    <a:pt x="6437" y="1"/>
                  </a:moveTo>
                  <a:cubicBezTo>
                    <a:pt x="6300" y="24"/>
                    <a:pt x="6186" y="24"/>
                    <a:pt x="6072" y="47"/>
                  </a:cubicBezTo>
                  <a:cubicBezTo>
                    <a:pt x="6026" y="47"/>
                    <a:pt x="5981" y="47"/>
                    <a:pt x="5935" y="69"/>
                  </a:cubicBezTo>
                  <a:cubicBezTo>
                    <a:pt x="5775" y="92"/>
                    <a:pt x="5638" y="115"/>
                    <a:pt x="5479" y="161"/>
                  </a:cubicBezTo>
                  <a:cubicBezTo>
                    <a:pt x="5456" y="161"/>
                    <a:pt x="5410" y="183"/>
                    <a:pt x="5387" y="183"/>
                  </a:cubicBezTo>
                  <a:cubicBezTo>
                    <a:pt x="5227" y="229"/>
                    <a:pt x="5068" y="275"/>
                    <a:pt x="4931" y="343"/>
                  </a:cubicBezTo>
                  <a:cubicBezTo>
                    <a:pt x="3493" y="982"/>
                    <a:pt x="3538" y="2945"/>
                    <a:pt x="4657" y="3767"/>
                  </a:cubicBezTo>
                  <a:cubicBezTo>
                    <a:pt x="4588" y="3927"/>
                    <a:pt x="4520" y="4087"/>
                    <a:pt x="4474" y="4269"/>
                  </a:cubicBezTo>
                  <a:cubicBezTo>
                    <a:pt x="4246" y="4931"/>
                    <a:pt x="4086" y="5525"/>
                    <a:pt x="3995" y="6209"/>
                  </a:cubicBezTo>
                  <a:cubicBezTo>
                    <a:pt x="3538" y="6871"/>
                    <a:pt x="3036" y="7488"/>
                    <a:pt x="2831" y="8195"/>
                  </a:cubicBezTo>
                  <a:cubicBezTo>
                    <a:pt x="3150" y="8492"/>
                    <a:pt x="3538" y="8583"/>
                    <a:pt x="3972" y="8629"/>
                  </a:cubicBezTo>
                  <a:cubicBezTo>
                    <a:pt x="3995" y="8926"/>
                    <a:pt x="4018" y="9268"/>
                    <a:pt x="4041" y="9633"/>
                  </a:cubicBezTo>
                  <a:cubicBezTo>
                    <a:pt x="4132" y="10364"/>
                    <a:pt x="4406" y="11299"/>
                    <a:pt x="5091" y="11619"/>
                  </a:cubicBezTo>
                  <a:cubicBezTo>
                    <a:pt x="5501" y="11847"/>
                    <a:pt x="6665" y="11779"/>
                    <a:pt x="7008" y="12098"/>
                  </a:cubicBezTo>
                  <a:cubicBezTo>
                    <a:pt x="7236" y="12304"/>
                    <a:pt x="7373" y="12532"/>
                    <a:pt x="7442" y="12806"/>
                  </a:cubicBezTo>
                  <a:cubicBezTo>
                    <a:pt x="7262" y="12795"/>
                    <a:pt x="7081" y="12788"/>
                    <a:pt x="6906" y="12788"/>
                  </a:cubicBezTo>
                  <a:cubicBezTo>
                    <a:pt x="6348" y="12788"/>
                    <a:pt x="5852" y="12859"/>
                    <a:pt x="5661" y="13103"/>
                  </a:cubicBezTo>
                  <a:cubicBezTo>
                    <a:pt x="5205" y="13719"/>
                    <a:pt x="5501" y="14335"/>
                    <a:pt x="5958" y="14769"/>
                  </a:cubicBezTo>
                  <a:cubicBezTo>
                    <a:pt x="4269" y="16275"/>
                    <a:pt x="4885" y="19516"/>
                    <a:pt x="4109" y="21571"/>
                  </a:cubicBezTo>
                  <a:cubicBezTo>
                    <a:pt x="3470" y="23237"/>
                    <a:pt x="2762" y="24424"/>
                    <a:pt x="1096" y="25131"/>
                  </a:cubicBezTo>
                  <a:cubicBezTo>
                    <a:pt x="982" y="25177"/>
                    <a:pt x="548" y="25314"/>
                    <a:pt x="0" y="25474"/>
                  </a:cubicBezTo>
                  <a:cubicBezTo>
                    <a:pt x="0" y="25474"/>
                    <a:pt x="369" y="25555"/>
                    <a:pt x="906" y="25555"/>
                  </a:cubicBezTo>
                  <a:cubicBezTo>
                    <a:pt x="2295" y="25555"/>
                    <a:pt x="4805" y="25009"/>
                    <a:pt x="4954" y="21091"/>
                  </a:cubicBezTo>
                  <a:cubicBezTo>
                    <a:pt x="5136" y="15636"/>
                    <a:pt x="6506" y="15066"/>
                    <a:pt x="6506" y="15066"/>
                  </a:cubicBezTo>
                  <a:cubicBezTo>
                    <a:pt x="6506" y="15066"/>
                    <a:pt x="6049" y="14221"/>
                    <a:pt x="5844" y="13582"/>
                  </a:cubicBezTo>
                  <a:cubicBezTo>
                    <a:pt x="5661" y="12920"/>
                    <a:pt x="7784" y="13240"/>
                    <a:pt x="7601" y="12463"/>
                  </a:cubicBezTo>
                  <a:cubicBezTo>
                    <a:pt x="7419" y="11687"/>
                    <a:pt x="5456" y="11368"/>
                    <a:pt x="4954" y="10980"/>
                  </a:cubicBezTo>
                  <a:cubicBezTo>
                    <a:pt x="4429" y="10592"/>
                    <a:pt x="4566" y="9040"/>
                    <a:pt x="4497" y="8515"/>
                  </a:cubicBezTo>
                  <a:cubicBezTo>
                    <a:pt x="4429" y="8013"/>
                    <a:pt x="3333" y="7944"/>
                    <a:pt x="3333" y="7944"/>
                  </a:cubicBezTo>
                  <a:lnTo>
                    <a:pt x="4269" y="6506"/>
                  </a:lnTo>
                  <a:lnTo>
                    <a:pt x="5068" y="3470"/>
                  </a:lnTo>
                  <a:cubicBezTo>
                    <a:pt x="5068" y="3470"/>
                    <a:pt x="3858" y="2398"/>
                    <a:pt x="4429" y="1325"/>
                  </a:cubicBezTo>
                  <a:cubicBezTo>
                    <a:pt x="4976" y="298"/>
                    <a:pt x="7487" y="47"/>
                    <a:pt x="7601" y="24"/>
                  </a:cubicBezTo>
                  <a:cubicBezTo>
                    <a:pt x="7464" y="24"/>
                    <a:pt x="7350" y="1"/>
                    <a:pt x="7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643;p32">
            <a:extLst>
              <a:ext uri="{FF2B5EF4-FFF2-40B4-BE49-F238E27FC236}">
                <a16:creationId xmlns:a16="http://schemas.microsoft.com/office/drawing/2014/main" id="{1339C692-FDA8-73C1-358E-0EA4B3BA6D20}"/>
              </a:ext>
            </a:extLst>
          </p:cNvPr>
          <p:cNvSpPr txBox="1">
            <a:spLocks/>
          </p:cNvSpPr>
          <p:nvPr/>
        </p:nvSpPr>
        <p:spPr>
          <a:xfrm>
            <a:off x="835573" y="185680"/>
            <a:ext cx="1251900" cy="84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b="1" dirty="0">
                <a:latin typeface="Anton" pitchFamily="2" charset="0"/>
              </a:rPr>
              <a:t>06</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4"/>
        <p:cNvGrpSpPr/>
        <p:nvPr/>
      </p:nvGrpSpPr>
      <p:grpSpPr>
        <a:xfrm>
          <a:off x="0" y="0"/>
          <a:ext cx="0" cy="0"/>
          <a:chOff x="0" y="0"/>
          <a:chExt cx="0" cy="0"/>
        </a:xfrm>
      </p:grpSpPr>
      <p:sp>
        <p:nvSpPr>
          <p:cNvPr id="2205" name="Google Shape;2205;p48"/>
          <p:cNvSpPr txBox="1">
            <a:spLocks noGrp="1"/>
          </p:cNvSpPr>
          <p:nvPr>
            <p:ph type="subTitle" idx="13"/>
          </p:nvPr>
        </p:nvSpPr>
        <p:spPr>
          <a:xfrm>
            <a:off x="6169868" y="2194406"/>
            <a:ext cx="1986000" cy="54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Including but not limited to the usable application</a:t>
            </a:r>
            <a:endParaRPr dirty="0"/>
          </a:p>
        </p:txBody>
      </p:sp>
      <p:sp>
        <p:nvSpPr>
          <p:cNvPr id="2207" name="Google Shape;2207;p48"/>
          <p:cNvSpPr txBox="1">
            <a:spLocks noGrp="1"/>
          </p:cNvSpPr>
          <p:nvPr>
            <p:ph type="title" idx="9"/>
          </p:nvPr>
        </p:nvSpPr>
        <p:spPr>
          <a:xfrm>
            <a:off x="6056724" y="1769561"/>
            <a:ext cx="2212289"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Computing Artefact</a:t>
            </a:r>
            <a:endParaRPr dirty="0"/>
          </a:p>
        </p:txBody>
      </p:sp>
      <p:sp>
        <p:nvSpPr>
          <p:cNvPr id="2209" name="Google Shape;2209;p4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solidFill>
                  <a:srgbClr val="CF8000"/>
                </a:solidFill>
              </a:rPr>
              <a:t>Artefacts</a:t>
            </a:r>
            <a:endParaRPr sz="4500" dirty="0">
              <a:solidFill>
                <a:srgbClr val="CF8000"/>
              </a:solidFill>
            </a:endParaRPr>
          </a:p>
        </p:txBody>
      </p:sp>
      <p:sp>
        <p:nvSpPr>
          <p:cNvPr id="2210" name="Google Shape;2210;p48"/>
          <p:cNvSpPr txBox="1">
            <a:spLocks noGrp="1"/>
          </p:cNvSpPr>
          <p:nvPr>
            <p:ph type="title" idx="2"/>
          </p:nvPr>
        </p:nvSpPr>
        <p:spPr>
          <a:xfrm>
            <a:off x="1101175" y="1769561"/>
            <a:ext cx="1986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Research Report</a:t>
            </a:r>
            <a:endParaRPr dirty="0"/>
          </a:p>
        </p:txBody>
      </p:sp>
      <p:sp>
        <p:nvSpPr>
          <p:cNvPr id="2211" name="Google Shape;2211;p48"/>
          <p:cNvSpPr txBox="1">
            <a:spLocks noGrp="1"/>
          </p:cNvSpPr>
          <p:nvPr>
            <p:ph type="subTitle" idx="1"/>
          </p:nvPr>
        </p:nvSpPr>
        <p:spPr>
          <a:xfrm>
            <a:off x="1101175" y="2128361"/>
            <a:ext cx="1986000" cy="54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Research Report (main Artefact)</a:t>
            </a:r>
            <a:endParaRPr dirty="0"/>
          </a:p>
        </p:txBody>
      </p:sp>
      <p:sp>
        <p:nvSpPr>
          <p:cNvPr id="2212" name="Google Shape;2212;p48"/>
          <p:cNvSpPr txBox="1">
            <a:spLocks noGrp="1"/>
          </p:cNvSpPr>
          <p:nvPr>
            <p:ph type="title" idx="3"/>
          </p:nvPr>
        </p:nvSpPr>
        <p:spPr>
          <a:xfrm>
            <a:off x="3578947" y="1769561"/>
            <a:ext cx="1986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Annexes</a:t>
            </a:r>
            <a:endParaRPr dirty="0"/>
          </a:p>
        </p:txBody>
      </p:sp>
      <p:sp>
        <p:nvSpPr>
          <p:cNvPr id="2213" name="Google Shape;2213;p48"/>
          <p:cNvSpPr txBox="1">
            <a:spLocks noGrp="1"/>
          </p:cNvSpPr>
          <p:nvPr>
            <p:ph type="subTitle" idx="4"/>
          </p:nvPr>
        </p:nvSpPr>
        <p:spPr>
          <a:xfrm>
            <a:off x="3579000" y="2128361"/>
            <a:ext cx="1986000" cy="54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Such as the raw data used or source code</a:t>
            </a:r>
            <a:endParaRPr dirty="0"/>
          </a:p>
        </p:txBody>
      </p:sp>
      <p:sp>
        <p:nvSpPr>
          <p:cNvPr id="2" name="Google Shape;1643;p32">
            <a:extLst>
              <a:ext uri="{FF2B5EF4-FFF2-40B4-BE49-F238E27FC236}">
                <a16:creationId xmlns:a16="http://schemas.microsoft.com/office/drawing/2014/main" id="{39D813AF-81C9-300E-8E43-965320CB416B}"/>
              </a:ext>
            </a:extLst>
          </p:cNvPr>
          <p:cNvSpPr txBox="1">
            <a:spLocks/>
          </p:cNvSpPr>
          <p:nvPr/>
        </p:nvSpPr>
        <p:spPr>
          <a:xfrm>
            <a:off x="2327047" y="310475"/>
            <a:ext cx="1251900" cy="84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b="1" dirty="0">
                <a:latin typeface="Anton" pitchFamily="2" charset="0"/>
              </a:rPr>
              <a:t>07</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8"/>
        <p:cNvGrpSpPr/>
        <p:nvPr/>
      </p:nvGrpSpPr>
      <p:grpSpPr>
        <a:xfrm>
          <a:off x="0" y="0"/>
          <a:ext cx="0" cy="0"/>
          <a:chOff x="0" y="0"/>
          <a:chExt cx="0" cy="0"/>
        </a:xfrm>
      </p:grpSpPr>
      <p:graphicFrame>
        <p:nvGraphicFramePr>
          <p:cNvPr id="2" name="Google Shape;1753;p36">
            <a:extLst>
              <a:ext uri="{FF2B5EF4-FFF2-40B4-BE49-F238E27FC236}">
                <a16:creationId xmlns:a16="http://schemas.microsoft.com/office/drawing/2014/main" id="{67A55142-B43C-A3A9-6159-793ACB969C86}"/>
              </a:ext>
            </a:extLst>
          </p:cNvPr>
          <p:cNvGraphicFramePr/>
          <p:nvPr>
            <p:extLst>
              <p:ext uri="{D42A27DB-BD31-4B8C-83A1-F6EECF244321}">
                <p14:modId xmlns:p14="http://schemas.microsoft.com/office/powerpoint/2010/main" val="3506496613"/>
              </p:ext>
            </p:extLst>
          </p:nvPr>
        </p:nvGraphicFramePr>
        <p:xfrm>
          <a:off x="157655" y="1073985"/>
          <a:ext cx="8885182" cy="3322100"/>
        </p:xfrm>
        <a:graphic>
          <a:graphicData uri="http://schemas.openxmlformats.org/drawingml/2006/table">
            <a:tbl>
              <a:tblPr>
                <a:noFill/>
                <a:tableStyleId>{72709077-1737-48A3-960D-F2D942E652F7}</a:tableStyleId>
              </a:tblPr>
              <a:tblGrid>
                <a:gridCol w="2551057">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gridCol w="904875">
                  <a:extLst>
                    <a:ext uri="{9D8B030D-6E8A-4147-A177-3AD203B41FA5}">
                      <a16:colId xmlns:a16="http://schemas.microsoft.com/office/drawing/2014/main" val="20004"/>
                    </a:ext>
                  </a:extLst>
                </a:gridCol>
                <a:gridCol w="904875">
                  <a:extLst>
                    <a:ext uri="{9D8B030D-6E8A-4147-A177-3AD203B41FA5}">
                      <a16:colId xmlns:a16="http://schemas.microsoft.com/office/drawing/2014/main" val="20005"/>
                    </a:ext>
                  </a:extLst>
                </a:gridCol>
                <a:gridCol w="904875">
                  <a:extLst>
                    <a:ext uri="{9D8B030D-6E8A-4147-A177-3AD203B41FA5}">
                      <a16:colId xmlns:a16="http://schemas.microsoft.com/office/drawing/2014/main" val="20006"/>
                    </a:ext>
                  </a:extLst>
                </a:gridCol>
                <a:gridCol w="904875">
                  <a:extLst>
                    <a:ext uri="{9D8B030D-6E8A-4147-A177-3AD203B41FA5}">
                      <a16:colId xmlns:a16="http://schemas.microsoft.com/office/drawing/2014/main" val="20007"/>
                    </a:ext>
                  </a:extLst>
                </a:gridCol>
              </a:tblGrid>
              <a:tr h="381000">
                <a:tc>
                  <a:txBody>
                    <a:bodyPr/>
                    <a:lstStyle/>
                    <a:p>
                      <a:pPr marL="0" lvl="0" indent="0" algn="ctr" rtl="0">
                        <a:spcBef>
                          <a:spcPts val="0"/>
                        </a:spcBef>
                        <a:spcAft>
                          <a:spcPts val="0"/>
                        </a:spcAft>
                        <a:buNone/>
                      </a:pPr>
                      <a:endParaRPr sz="2000">
                        <a:solidFill>
                          <a:schemeClr val="dk1"/>
                        </a:solidFill>
                        <a:latin typeface="Anton"/>
                        <a:ea typeface="Anton"/>
                        <a:cs typeface="Anton"/>
                        <a:sym typeface="Anton"/>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2000" dirty="0">
                          <a:solidFill>
                            <a:schemeClr val="dk1"/>
                          </a:solidFill>
                          <a:latin typeface="Anton"/>
                          <a:ea typeface="Anton"/>
                          <a:cs typeface="Anton"/>
                          <a:sym typeface="Anton"/>
                        </a:rPr>
                        <a:t>M1</a:t>
                      </a:r>
                      <a:endParaRPr sz="2000" dirty="0">
                        <a:solidFill>
                          <a:schemeClr val="dk1"/>
                        </a:solidFill>
                        <a:latin typeface="Anton"/>
                        <a:ea typeface="Anton"/>
                        <a:cs typeface="Anton"/>
                        <a:sym typeface="Anton"/>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2000" dirty="0">
                          <a:solidFill>
                            <a:schemeClr val="dk1"/>
                          </a:solidFill>
                          <a:latin typeface="Anton"/>
                          <a:ea typeface="Anton"/>
                          <a:cs typeface="Anton"/>
                          <a:sym typeface="Anton"/>
                        </a:rPr>
                        <a:t>M2</a:t>
                      </a:r>
                      <a:endParaRPr sz="2000" dirty="0">
                        <a:solidFill>
                          <a:schemeClr val="dk1"/>
                        </a:solidFill>
                        <a:latin typeface="Anton"/>
                        <a:ea typeface="Anton"/>
                        <a:cs typeface="Anton"/>
                        <a:sym typeface="Anton"/>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2000" dirty="0">
                          <a:solidFill>
                            <a:schemeClr val="dk1"/>
                          </a:solidFill>
                          <a:latin typeface="Anton"/>
                          <a:ea typeface="Anton"/>
                          <a:cs typeface="Anton"/>
                          <a:sym typeface="Anton"/>
                        </a:rPr>
                        <a:t>M3</a:t>
                      </a:r>
                      <a:endParaRPr sz="2000" dirty="0">
                        <a:solidFill>
                          <a:schemeClr val="dk1"/>
                        </a:solidFill>
                        <a:latin typeface="Anton"/>
                        <a:ea typeface="Anton"/>
                        <a:cs typeface="Anton"/>
                        <a:sym typeface="Anton"/>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2000" dirty="0">
                          <a:solidFill>
                            <a:schemeClr val="dk1"/>
                          </a:solidFill>
                          <a:latin typeface="Anton"/>
                          <a:ea typeface="Anton"/>
                          <a:cs typeface="Anton"/>
                          <a:sym typeface="Anton"/>
                        </a:rPr>
                        <a:t>M4</a:t>
                      </a:r>
                      <a:endParaRPr sz="2000" dirty="0">
                        <a:solidFill>
                          <a:schemeClr val="dk1"/>
                        </a:solidFill>
                        <a:latin typeface="Anton"/>
                        <a:ea typeface="Anton"/>
                        <a:cs typeface="Anton"/>
                        <a:sym typeface="Anton"/>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2000" dirty="0">
                          <a:solidFill>
                            <a:schemeClr val="dk1"/>
                          </a:solidFill>
                          <a:latin typeface="Anton"/>
                          <a:ea typeface="Anton"/>
                          <a:cs typeface="Anton"/>
                          <a:sym typeface="Anton"/>
                        </a:rPr>
                        <a:t>M5</a:t>
                      </a:r>
                      <a:endParaRPr sz="2000" dirty="0">
                        <a:solidFill>
                          <a:schemeClr val="dk1"/>
                        </a:solidFill>
                        <a:latin typeface="Anton"/>
                        <a:ea typeface="Anton"/>
                        <a:cs typeface="Anton"/>
                        <a:sym typeface="Anton"/>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2000" dirty="0">
                          <a:solidFill>
                            <a:schemeClr val="dk1"/>
                          </a:solidFill>
                          <a:latin typeface="Anton"/>
                          <a:ea typeface="Anton"/>
                          <a:cs typeface="Anton"/>
                          <a:sym typeface="Anton"/>
                        </a:rPr>
                        <a:t>M6</a:t>
                      </a:r>
                      <a:endParaRPr sz="2000" dirty="0">
                        <a:solidFill>
                          <a:schemeClr val="dk1"/>
                        </a:solidFill>
                        <a:latin typeface="Anton"/>
                        <a:ea typeface="Anton"/>
                        <a:cs typeface="Anton"/>
                        <a:sym typeface="Anton"/>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2000" dirty="0">
                          <a:solidFill>
                            <a:schemeClr val="dk1"/>
                          </a:solidFill>
                          <a:latin typeface="Anton"/>
                          <a:ea typeface="Anton"/>
                          <a:cs typeface="Anton"/>
                          <a:sym typeface="Anton"/>
                        </a:rPr>
                        <a:t>M7</a:t>
                      </a:r>
                      <a:endParaRPr sz="2000" dirty="0">
                        <a:solidFill>
                          <a:schemeClr val="dk1"/>
                        </a:solidFill>
                        <a:latin typeface="Anton"/>
                        <a:ea typeface="Anton"/>
                        <a:cs typeface="Anton"/>
                        <a:sym typeface="Anton"/>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214027">
                <a:tc>
                  <a:txBody>
                    <a:bodyPr/>
                    <a:lstStyle/>
                    <a:p>
                      <a:pPr marL="0" lvl="0" indent="0" algn="ctr" rtl="0">
                        <a:spcBef>
                          <a:spcPts val="0"/>
                        </a:spcBef>
                        <a:spcAft>
                          <a:spcPts val="0"/>
                        </a:spcAft>
                        <a:buNone/>
                      </a:pPr>
                      <a:r>
                        <a:rPr lang="en" sz="1200" dirty="0">
                          <a:solidFill>
                            <a:schemeClr val="dk1"/>
                          </a:solidFill>
                          <a:latin typeface="Anton"/>
                          <a:ea typeface="Anton"/>
                          <a:cs typeface="Anton"/>
                          <a:sym typeface="Anton"/>
                        </a:rPr>
                        <a:t>Preparation</a:t>
                      </a:r>
                      <a:endParaRPr sz="1200" dirty="0">
                        <a:solidFill>
                          <a:schemeClr val="dk1"/>
                        </a:solidFill>
                        <a:latin typeface="Anton"/>
                        <a:ea typeface="Anton"/>
                        <a:cs typeface="Anton"/>
                        <a:sym typeface="Anton"/>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dirty="0">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241445">
                <a:tc>
                  <a:txBody>
                    <a:bodyPr/>
                    <a:lstStyle/>
                    <a:p>
                      <a:pPr marL="0" lvl="0" indent="0" algn="ctr" rtl="0">
                        <a:spcBef>
                          <a:spcPts val="0"/>
                        </a:spcBef>
                        <a:spcAft>
                          <a:spcPts val="0"/>
                        </a:spcAft>
                        <a:buNone/>
                      </a:pPr>
                      <a:r>
                        <a:rPr lang="en-GB" sz="1100" dirty="0">
                          <a:solidFill>
                            <a:schemeClr val="lt2"/>
                          </a:solidFill>
                          <a:latin typeface="Actor"/>
                          <a:ea typeface="Actor"/>
                          <a:cs typeface="Actor"/>
                          <a:sym typeface="Actor"/>
                        </a:rPr>
                        <a:t>Literature Review</a:t>
                      </a:r>
                      <a:endParaRPr sz="1100" dirty="0">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dirty="0">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dirty="0">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263021">
                <a:tc>
                  <a:txBody>
                    <a:bodyPr/>
                    <a:lstStyle/>
                    <a:p>
                      <a:pPr marL="0" lvl="0" indent="0" algn="ctr" rtl="0">
                        <a:spcBef>
                          <a:spcPts val="0"/>
                        </a:spcBef>
                        <a:spcAft>
                          <a:spcPts val="0"/>
                        </a:spcAft>
                        <a:buNone/>
                      </a:pPr>
                      <a:r>
                        <a:rPr lang="en" sz="1100" dirty="0">
                          <a:solidFill>
                            <a:schemeClr val="lt2"/>
                          </a:solidFill>
                          <a:latin typeface="Actor"/>
                          <a:ea typeface="Actor"/>
                          <a:cs typeface="Actor"/>
                          <a:sym typeface="Actor"/>
                        </a:rPr>
                        <a:t>Resource identification</a:t>
                      </a:r>
                      <a:endParaRPr sz="1100" dirty="0">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dirty="0">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dirty="0">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27671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rgbClr val="CF8000"/>
                          </a:solidFill>
                          <a:latin typeface="Anton" pitchFamily="2" charset="0"/>
                          <a:ea typeface="Actor"/>
                          <a:cs typeface="Actor"/>
                          <a:sym typeface="Actor"/>
                        </a:rPr>
                        <a:t>Data collection and analysis</a:t>
                      </a:r>
                      <a:endParaRPr lang="en-US" sz="1200" b="0" dirty="0">
                        <a:solidFill>
                          <a:srgbClr val="CF8000"/>
                        </a:solidFill>
                        <a:latin typeface="Anton" pitchFamily="2" charset="0"/>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en-GB" sz="1200" b="0" dirty="0">
                          <a:solidFill>
                            <a:srgbClr val="CF8000"/>
                          </a:solidFill>
                          <a:latin typeface="Anton" pitchFamily="2" charset="0"/>
                        </a:rPr>
                        <a:t>Development / Coding</a:t>
                      </a:r>
                      <a:endParaRPr sz="1200" b="0" dirty="0">
                        <a:solidFill>
                          <a:srgbClr val="CF8000"/>
                        </a:solidFill>
                        <a:latin typeface="Anton" pitchFamily="2" charset="0"/>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dirty="0">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426700">
                <a:tc>
                  <a:txBody>
                    <a:bodyPr/>
                    <a:lstStyle/>
                    <a:p>
                      <a:pPr marL="0" lvl="0" indent="0" algn="ctr" rtl="0">
                        <a:spcBef>
                          <a:spcPts val="0"/>
                        </a:spcBef>
                        <a:spcAft>
                          <a:spcPts val="0"/>
                        </a:spcAft>
                        <a:buNone/>
                      </a:pPr>
                      <a:r>
                        <a:rPr lang="en-GB" sz="1200" dirty="0">
                          <a:solidFill>
                            <a:srgbClr val="CF8000"/>
                          </a:solidFill>
                          <a:latin typeface="Anton" pitchFamily="2" charset="0"/>
                        </a:rPr>
                        <a:t>Review and Finalisation</a:t>
                      </a:r>
                      <a:endParaRPr sz="1200" dirty="0">
                        <a:solidFill>
                          <a:srgbClr val="CF8000"/>
                        </a:solidFill>
                        <a:latin typeface="Anton" pitchFamily="2" charset="0"/>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dirty="0">
                        <a:solidFill>
                          <a:schemeClr val="lt2"/>
                        </a:solidFill>
                        <a:latin typeface="Actor"/>
                        <a:ea typeface="Actor"/>
                        <a:cs typeface="Actor"/>
                        <a:sym typeface="Actor"/>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426700">
                <a:tc>
                  <a:txBody>
                    <a:bodyPr/>
                    <a:lstStyle/>
                    <a:p>
                      <a:pPr marL="0" lvl="0" indent="0" algn="ctr" rtl="0">
                        <a:spcBef>
                          <a:spcPts val="0"/>
                        </a:spcBef>
                        <a:spcAft>
                          <a:spcPts val="0"/>
                        </a:spcAft>
                        <a:buNone/>
                      </a:pPr>
                      <a:r>
                        <a:rPr lang="en-US" sz="1200" dirty="0">
                          <a:solidFill>
                            <a:schemeClr val="dk1"/>
                          </a:solidFill>
                          <a:latin typeface="Anton"/>
                          <a:ea typeface="Anton"/>
                          <a:cs typeface="Anton"/>
                          <a:sym typeface="Anton"/>
                        </a:rPr>
                        <a:t>Research Writing</a:t>
                      </a:r>
                      <a:endParaRPr lang="en-US" sz="1200" dirty="0"/>
                    </a:p>
                  </a:txBody>
                  <a:tcPr marL="91425" marR="91425" marT="91425" marB="9142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2"/>
                        </a:solidFill>
                        <a:latin typeface="Actor"/>
                        <a:ea typeface="Actor"/>
                        <a:cs typeface="Actor"/>
                        <a:sym typeface="Actor"/>
                      </a:endParaRPr>
                    </a:p>
                  </a:txBody>
                  <a:tcPr marL="91425" marR="91425" marT="91425" marB="9142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dirty="0">
                        <a:solidFill>
                          <a:schemeClr val="lt2"/>
                        </a:solidFill>
                        <a:latin typeface="Actor"/>
                        <a:ea typeface="Actor"/>
                        <a:cs typeface="Actor"/>
                        <a:sym typeface="Actor"/>
                      </a:endParaRPr>
                    </a:p>
                  </a:txBody>
                  <a:tcPr marL="91425" marR="91425" marT="91425" marB="91425"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3674849582"/>
                  </a:ext>
                </a:extLst>
              </a:tr>
            </a:tbl>
          </a:graphicData>
        </a:graphic>
      </p:graphicFrame>
      <p:sp>
        <p:nvSpPr>
          <p:cNvPr id="3" name="Google Shape;1754;p36">
            <a:extLst>
              <a:ext uri="{FF2B5EF4-FFF2-40B4-BE49-F238E27FC236}">
                <a16:creationId xmlns:a16="http://schemas.microsoft.com/office/drawing/2014/main" id="{9B021975-C3ED-E633-36DB-BF05ABABB770}"/>
              </a:ext>
            </a:extLst>
          </p:cNvPr>
          <p:cNvSpPr/>
          <p:nvPr/>
        </p:nvSpPr>
        <p:spPr>
          <a:xfrm>
            <a:off x="2759298" y="2023938"/>
            <a:ext cx="803707" cy="278512"/>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55;p36">
            <a:extLst>
              <a:ext uri="{FF2B5EF4-FFF2-40B4-BE49-F238E27FC236}">
                <a16:creationId xmlns:a16="http://schemas.microsoft.com/office/drawing/2014/main" id="{7C9F888E-7C2D-C39F-26F2-455361DC3037}"/>
              </a:ext>
            </a:extLst>
          </p:cNvPr>
          <p:cNvSpPr/>
          <p:nvPr/>
        </p:nvSpPr>
        <p:spPr>
          <a:xfrm>
            <a:off x="2818254" y="1642587"/>
            <a:ext cx="1694459" cy="23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757;p36">
            <a:extLst>
              <a:ext uri="{FF2B5EF4-FFF2-40B4-BE49-F238E27FC236}">
                <a16:creationId xmlns:a16="http://schemas.microsoft.com/office/drawing/2014/main" id="{CDB85A5B-4F11-DA0F-3A87-CDA969E3804F}"/>
              </a:ext>
            </a:extLst>
          </p:cNvPr>
          <p:cNvSpPr/>
          <p:nvPr/>
        </p:nvSpPr>
        <p:spPr>
          <a:xfrm>
            <a:off x="2818254" y="4018673"/>
            <a:ext cx="6037504" cy="23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58;p36">
            <a:extLst>
              <a:ext uri="{FF2B5EF4-FFF2-40B4-BE49-F238E27FC236}">
                <a16:creationId xmlns:a16="http://schemas.microsoft.com/office/drawing/2014/main" id="{149BE4FE-E9B4-711C-28FA-BFC195AF105F}"/>
              </a:ext>
            </a:extLst>
          </p:cNvPr>
          <p:cNvSpPr/>
          <p:nvPr/>
        </p:nvSpPr>
        <p:spPr>
          <a:xfrm>
            <a:off x="6392545" y="3265350"/>
            <a:ext cx="2593800" cy="23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59;p36">
            <a:extLst>
              <a:ext uri="{FF2B5EF4-FFF2-40B4-BE49-F238E27FC236}">
                <a16:creationId xmlns:a16="http://schemas.microsoft.com/office/drawing/2014/main" id="{DBBE070E-D026-27C4-DBFD-DA221F0A7EF0}"/>
              </a:ext>
            </a:extLst>
          </p:cNvPr>
          <p:cNvSpPr/>
          <p:nvPr/>
        </p:nvSpPr>
        <p:spPr>
          <a:xfrm>
            <a:off x="8537028" y="3608832"/>
            <a:ext cx="449317" cy="23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54;p36">
            <a:extLst>
              <a:ext uri="{FF2B5EF4-FFF2-40B4-BE49-F238E27FC236}">
                <a16:creationId xmlns:a16="http://schemas.microsoft.com/office/drawing/2014/main" id="{EAAF4510-73A3-025B-21C9-AF95CF2B2AAF}"/>
              </a:ext>
            </a:extLst>
          </p:cNvPr>
          <p:cNvSpPr/>
          <p:nvPr/>
        </p:nvSpPr>
        <p:spPr>
          <a:xfrm>
            <a:off x="3700789" y="2456700"/>
            <a:ext cx="811924" cy="23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52;p36">
            <a:extLst>
              <a:ext uri="{FF2B5EF4-FFF2-40B4-BE49-F238E27FC236}">
                <a16:creationId xmlns:a16="http://schemas.microsoft.com/office/drawing/2014/main" id="{53C54BF5-B318-1EB7-92D8-A901852F0701}"/>
              </a:ext>
            </a:extLst>
          </p:cNvPr>
          <p:cNvSpPr txBox="1">
            <a:spLocks noGrp="1"/>
          </p:cNvSpPr>
          <p:nvPr>
            <p:ph type="title"/>
          </p:nvPr>
        </p:nvSpPr>
        <p:spPr>
          <a:xfrm>
            <a:off x="720000" y="303132"/>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solidFill>
                  <a:srgbClr val="CF8000"/>
                </a:solidFill>
              </a:rPr>
              <a:t>Timeline</a:t>
            </a:r>
            <a:endParaRPr sz="4500" dirty="0">
              <a:solidFill>
                <a:srgbClr val="CF8000"/>
              </a:solidFill>
            </a:endParaRPr>
          </a:p>
        </p:txBody>
      </p:sp>
      <p:sp>
        <p:nvSpPr>
          <p:cNvPr id="12" name="Google Shape;1643;p32">
            <a:extLst>
              <a:ext uri="{FF2B5EF4-FFF2-40B4-BE49-F238E27FC236}">
                <a16:creationId xmlns:a16="http://schemas.microsoft.com/office/drawing/2014/main" id="{55AB9EDA-FE15-8F07-8ACD-55333168C3D4}"/>
              </a:ext>
            </a:extLst>
          </p:cNvPr>
          <p:cNvSpPr txBox="1">
            <a:spLocks/>
          </p:cNvSpPr>
          <p:nvPr/>
        </p:nvSpPr>
        <p:spPr>
          <a:xfrm>
            <a:off x="2220975" y="144933"/>
            <a:ext cx="1251900" cy="84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b="1" dirty="0">
                <a:latin typeface="Anton" pitchFamily="2" charset="0"/>
              </a:rPr>
              <a:t>08</a:t>
            </a:r>
          </a:p>
        </p:txBody>
      </p:sp>
      <p:sp>
        <p:nvSpPr>
          <p:cNvPr id="13" name="Google Shape;1758;p36">
            <a:extLst>
              <a:ext uri="{FF2B5EF4-FFF2-40B4-BE49-F238E27FC236}">
                <a16:creationId xmlns:a16="http://schemas.microsoft.com/office/drawing/2014/main" id="{E0A6D7C1-5741-6C24-31D6-076C15CF8A39}"/>
              </a:ext>
            </a:extLst>
          </p:cNvPr>
          <p:cNvSpPr/>
          <p:nvPr/>
        </p:nvSpPr>
        <p:spPr>
          <a:xfrm>
            <a:off x="4722528" y="2837097"/>
            <a:ext cx="3340034" cy="23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11"/>
        <p:cNvGrpSpPr/>
        <p:nvPr/>
      </p:nvGrpSpPr>
      <p:grpSpPr>
        <a:xfrm>
          <a:off x="0" y="0"/>
          <a:ext cx="0" cy="0"/>
          <a:chOff x="0" y="0"/>
          <a:chExt cx="0" cy="0"/>
        </a:xfrm>
      </p:grpSpPr>
      <p:sp>
        <p:nvSpPr>
          <p:cNvPr id="3214" name="Google Shape;3214;p5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solidFill>
                  <a:srgbClr val="CF8000"/>
                </a:solidFill>
              </a:rPr>
              <a:t>References</a:t>
            </a:r>
            <a:endParaRPr sz="4500" dirty="0">
              <a:solidFill>
                <a:srgbClr val="CF8000"/>
              </a:solidFill>
            </a:endParaRPr>
          </a:p>
        </p:txBody>
      </p:sp>
      <p:sp>
        <p:nvSpPr>
          <p:cNvPr id="3215" name="Google Shape;3215;p54"/>
          <p:cNvSpPr txBox="1"/>
          <p:nvPr/>
        </p:nvSpPr>
        <p:spPr>
          <a:xfrm>
            <a:off x="720000" y="1315574"/>
            <a:ext cx="7704000" cy="3217011"/>
          </a:xfrm>
          <a:prstGeom prst="rect">
            <a:avLst/>
          </a:prstGeom>
          <a:noFill/>
          <a:ln>
            <a:noFill/>
          </a:ln>
        </p:spPr>
        <p:txBody>
          <a:bodyPr spcFirstLastPara="1" wrap="square" lIns="91425" tIns="91425" rIns="91425" bIns="91425" anchor="ctr" anchorCtr="0">
            <a:noAutofit/>
          </a:bodyPr>
          <a:lstStyle/>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Slides provided by </a:t>
            </a:r>
            <a:r>
              <a:rPr lang="en-US" sz="1050" dirty="0" err="1">
                <a:effectLst/>
                <a:latin typeface="Calibri" panose="020F0502020204030204" pitchFamily="34" charset="0"/>
                <a:ea typeface="Calibri" panose="020F0502020204030204" pitchFamily="34" charset="0"/>
                <a:cs typeface="Times New Roman" panose="02020603050405020304" pitchFamily="18" charset="0"/>
              </a:rPr>
              <a:t>slidesgo</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Allen, A. (1990) </a:t>
            </a:r>
            <a:r>
              <a:rPr lang="en-US" sz="1050" i="1" dirty="0">
                <a:effectLst/>
                <a:latin typeface="Calibri" panose="020F0502020204030204" pitchFamily="34" charset="0"/>
                <a:ea typeface="Calibri" panose="020F0502020204030204" pitchFamily="34" charset="0"/>
                <a:cs typeface="Times New Roman" panose="02020603050405020304" pitchFamily="18" charset="0"/>
              </a:rPr>
              <a:t>Probability, Statistics, and Queueing Theory</a:t>
            </a:r>
            <a:r>
              <a:rPr lang="en-US" sz="1050" dirty="0">
                <a:effectLst/>
                <a:latin typeface="Calibri" panose="020F0502020204030204" pitchFamily="34" charset="0"/>
                <a:ea typeface="Calibri" panose="020F0502020204030204" pitchFamily="34" charset="0"/>
                <a:cs typeface="Times New Roman" panose="02020603050405020304" pitchFamily="18" charset="0"/>
              </a:rPr>
              <a:t>. California: Academic Press, Inc. Available from: </a:t>
            </a:r>
            <a:r>
              <a:rPr lang="en-US" sz="10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books.google.ch/books?hl=en&amp;lr=&amp;id=PMMUbHvr-7sC&amp;oi=fnd&amp;pg=PR11&amp;dq=7.+Queueing+Theory%22.+Probability,+Statistics+and+Queueing+Theory.&amp;ots=AQCD0CNLCU&amp;sig=zyCgDT87KTZ-O952XepFL2p82g0#v=onepage&amp;q=7.%20Queueing%20Theory%22.%20Probability%2C%20Statistics%20and%20Queueing%20Theory.&amp;f=false</a:t>
            </a:r>
            <a:r>
              <a:rPr lang="en-US" sz="1050" dirty="0">
                <a:effectLst/>
                <a:latin typeface="Calibri" panose="020F0502020204030204" pitchFamily="34" charset="0"/>
                <a:ea typeface="Calibri" panose="020F0502020204030204" pitchFamily="34" charset="0"/>
                <a:cs typeface="Times New Roman" panose="02020603050405020304" pitchFamily="18" charset="0"/>
              </a:rPr>
              <a:t> [Accessed 3 October 2023].</a:t>
            </a:r>
          </a:p>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ACM. (2018) ACM Code of Ethics and Professional Conduct. Available from: </a:t>
            </a:r>
            <a:r>
              <a:rPr lang="en-US" sz="10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https://www.acm.org/code-of-ethics</a:t>
            </a:r>
            <a:r>
              <a:rPr lang="en-US" sz="1050" dirty="0">
                <a:effectLst/>
                <a:latin typeface="Calibri" panose="020F0502020204030204" pitchFamily="34" charset="0"/>
                <a:ea typeface="Calibri" panose="020F0502020204030204" pitchFamily="34" charset="0"/>
                <a:cs typeface="Times New Roman" panose="02020603050405020304" pitchFamily="18" charset="0"/>
              </a:rPr>
              <a:t> [Accessed 10 October 2023].</a:t>
            </a:r>
          </a:p>
          <a:p>
            <a:pPr>
              <a:lnSpc>
                <a:spcPct val="107000"/>
              </a:lnSpc>
              <a:spcAft>
                <a:spcPts val="800"/>
              </a:spcAft>
            </a:pPr>
            <a:r>
              <a:rPr lang="en-US" sz="1050" dirty="0" err="1">
                <a:effectLst/>
                <a:latin typeface="Calibri" panose="020F0502020204030204" pitchFamily="34" charset="0"/>
                <a:ea typeface="Calibri" panose="020F0502020204030204" pitchFamily="34" charset="0"/>
                <a:cs typeface="Times New Roman" panose="02020603050405020304" pitchFamily="18" charset="0"/>
              </a:rPr>
              <a:t>Ballout</a:t>
            </a:r>
            <a:r>
              <a:rPr lang="en-US" sz="1050" dirty="0">
                <a:effectLst/>
                <a:latin typeface="Calibri" panose="020F0502020204030204" pitchFamily="34" charset="0"/>
                <a:ea typeface="Calibri" panose="020F0502020204030204" pitchFamily="34" charset="0"/>
                <a:cs typeface="Times New Roman" panose="02020603050405020304" pitchFamily="18" charset="0"/>
              </a:rPr>
              <a:t>, A., </a:t>
            </a:r>
            <a:r>
              <a:rPr lang="en-US" sz="1050" dirty="0" err="1">
                <a:effectLst/>
                <a:latin typeface="Calibri" panose="020F0502020204030204" pitchFamily="34" charset="0"/>
                <a:ea typeface="Calibri" panose="020F0502020204030204" pitchFamily="34" charset="0"/>
                <a:cs typeface="Times New Roman" panose="02020603050405020304" pitchFamily="18" charset="0"/>
              </a:rPr>
              <a:t>Alhasan</a:t>
            </a:r>
            <a:r>
              <a:rPr lang="en-US" sz="1050" dirty="0">
                <a:effectLst/>
                <a:latin typeface="Calibri" panose="020F0502020204030204" pitchFamily="34" charset="0"/>
                <a:ea typeface="Calibri" panose="020F0502020204030204" pitchFamily="34" charset="0"/>
                <a:cs typeface="Times New Roman" panose="02020603050405020304" pitchFamily="18" charset="0"/>
              </a:rPr>
              <a:t>, M., </a:t>
            </a:r>
            <a:r>
              <a:rPr lang="en-US" sz="1050" dirty="0" err="1">
                <a:effectLst/>
                <a:latin typeface="Calibri" panose="020F0502020204030204" pitchFamily="34" charset="0"/>
                <a:ea typeface="Calibri" panose="020F0502020204030204" pitchFamily="34" charset="0"/>
                <a:cs typeface="Times New Roman" panose="02020603050405020304" pitchFamily="18" charset="0"/>
              </a:rPr>
              <a:t>Fraihat</a:t>
            </a:r>
            <a:r>
              <a:rPr lang="en-US" sz="1050" dirty="0">
                <a:effectLst/>
                <a:latin typeface="Calibri" panose="020F0502020204030204" pitchFamily="34" charset="0"/>
                <a:ea typeface="Calibri" panose="020F0502020204030204" pitchFamily="34" charset="0"/>
                <a:cs typeface="Times New Roman" panose="02020603050405020304" pitchFamily="18" charset="0"/>
              </a:rPr>
              <a:t>, S. &amp; Elhassan, A. (2022) Business intelligence and data analytics framework: case study of humanitarian </a:t>
            </a:r>
            <a:r>
              <a:rPr lang="en-US" sz="1050" dirty="0" err="1">
                <a:effectLst/>
                <a:latin typeface="Calibri" panose="020F0502020204030204" pitchFamily="34" charset="0"/>
                <a:ea typeface="Calibri" panose="020F0502020204030204" pitchFamily="34" charset="0"/>
                <a:cs typeface="Times New Roman" panose="02020603050405020304" pitchFamily="18" charset="0"/>
              </a:rPr>
              <a:t>organisations</a:t>
            </a:r>
            <a:r>
              <a:rPr lang="en-US" sz="1050" dirty="0">
                <a:effectLst/>
                <a:latin typeface="Calibri" panose="020F0502020204030204" pitchFamily="34" charset="0"/>
                <a:ea typeface="Calibri" panose="020F0502020204030204" pitchFamily="34" charset="0"/>
                <a:cs typeface="Times New Roman" panose="02020603050405020304" pitchFamily="18" charset="0"/>
              </a:rPr>
              <a:t> refugees' registration system. </a:t>
            </a:r>
            <a:r>
              <a:rPr lang="en-US" sz="1050" i="1" dirty="0">
                <a:effectLst/>
                <a:latin typeface="Calibri" panose="020F0502020204030204" pitchFamily="34" charset="0"/>
                <a:ea typeface="Calibri" panose="020F0502020204030204" pitchFamily="34" charset="0"/>
                <a:cs typeface="Times New Roman" panose="02020603050405020304" pitchFamily="18" charset="0"/>
              </a:rPr>
              <a:t>International Journal of Innovative Computing and Applications</a:t>
            </a:r>
            <a:r>
              <a:rPr lang="en-US" sz="1050" dirty="0">
                <a:effectLst/>
                <a:latin typeface="Calibri" panose="020F0502020204030204" pitchFamily="34" charset="0"/>
                <a:ea typeface="Calibri" panose="020F0502020204030204" pitchFamily="34" charset="0"/>
                <a:cs typeface="Times New Roman" panose="02020603050405020304" pitchFamily="18" charset="0"/>
              </a:rPr>
              <a:t> 13(1): 11-17. DOI: </a:t>
            </a:r>
            <a:r>
              <a:rPr lang="en-US" sz="10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https://doi.org/10.1504/IJICA.2022.121384</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Clark, W.,</a:t>
            </a:r>
            <a:r>
              <a:rPr lang="en-US" sz="1050" dirty="0" err="1">
                <a:effectLst/>
                <a:latin typeface="Calibri" panose="020F0502020204030204" pitchFamily="34" charset="0"/>
                <a:ea typeface="Calibri" panose="020F0502020204030204" pitchFamily="34" charset="0"/>
                <a:cs typeface="Times New Roman" panose="02020603050405020304" pitchFamily="18" charset="0"/>
              </a:rPr>
              <a:t>Polakov</a:t>
            </a:r>
            <a:r>
              <a:rPr lang="en-US" sz="1050" dirty="0">
                <a:effectLst/>
                <a:latin typeface="Calibri" panose="020F0502020204030204" pitchFamily="34" charset="0"/>
                <a:ea typeface="Calibri" panose="020F0502020204030204" pitchFamily="34" charset="0"/>
                <a:cs typeface="Times New Roman" panose="02020603050405020304" pitchFamily="18" charset="0"/>
              </a:rPr>
              <a:t>, N., </a:t>
            </a:r>
            <a:r>
              <a:rPr lang="en-US" sz="1050" dirty="0" err="1">
                <a:effectLst/>
                <a:latin typeface="Calibri" panose="020F0502020204030204" pitchFamily="34" charset="0"/>
                <a:ea typeface="Calibri" panose="020F0502020204030204" pitchFamily="34" charset="0"/>
                <a:cs typeface="Times New Roman" panose="02020603050405020304" pitchFamily="18" charset="0"/>
              </a:rPr>
              <a:t>Trabold</a:t>
            </a:r>
            <a:r>
              <a:rPr lang="en-US" sz="1050" dirty="0">
                <a:effectLst/>
                <a:latin typeface="Calibri" panose="020F0502020204030204" pitchFamily="34" charset="0"/>
                <a:ea typeface="Calibri" panose="020F0502020204030204" pitchFamily="34" charset="0"/>
                <a:cs typeface="Times New Roman" panose="02020603050405020304" pitchFamily="18" charset="0"/>
              </a:rPr>
              <a:t>, F. (1922) </a:t>
            </a:r>
            <a:r>
              <a:rPr lang="en-US" sz="1050" i="1" dirty="0">
                <a:effectLst/>
                <a:latin typeface="Calibri" panose="020F0502020204030204" pitchFamily="34" charset="0"/>
                <a:ea typeface="Calibri" panose="020F0502020204030204" pitchFamily="34" charset="0"/>
                <a:cs typeface="Times New Roman" panose="02020603050405020304" pitchFamily="18" charset="0"/>
              </a:rPr>
              <a:t>The Gantt chart, a working tool of management</a:t>
            </a:r>
            <a:r>
              <a:rPr lang="en-US" sz="1050" dirty="0">
                <a:effectLst/>
                <a:latin typeface="Calibri" panose="020F0502020204030204" pitchFamily="34" charset="0"/>
                <a:ea typeface="Calibri" panose="020F0502020204030204" pitchFamily="34" charset="0"/>
                <a:cs typeface="Times New Roman" panose="02020603050405020304" pitchFamily="18" charset="0"/>
              </a:rPr>
              <a:t>. New York City: The Ronald Press Company. Available from: </a:t>
            </a:r>
            <a:r>
              <a:rPr lang="en-US" sz="10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https://archive.org/details/cu31924004570853/</a:t>
            </a:r>
            <a:r>
              <a:rPr lang="en-US" sz="1050" dirty="0">
                <a:effectLst/>
                <a:latin typeface="Calibri" panose="020F0502020204030204" pitchFamily="34" charset="0"/>
                <a:ea typeface="Calibri" panose="020F0502020204030204" pitchFamily="34" charset="0"/>
                <a:cs typeface="Times New Roman" panose="02020603050405020304" pitchFamily="18" charset="0"/>
              </a:rPr>
              <a:t> [Accessed 13 October 2023].</a:t>
            </a:r>
          </a:p>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Cooper, B. (2000) QUEUING THEORY. </a:t>
            </a:r>
            <a:r>
              <a:rPr lang="en-US" sz="1050" i="1" dirty="0">
                <a:effectLst/>
                <a:latin typeface="Calibri" panose="020F0502020204030204" pitchFamily="34" charset="0"/>
                <a:ea typeface="Calibri" panose="020F0502020204030204" pitchFamily="34" charset="0"/>
                <a:cs typeface="Times New Roman" panose="02020603050405020304" pitchFamily="18" charset="0"/>
              </a:rPr>
              <a:t>ENCYCLOPEDIA OF COMPUTER SCIENCE</a:t>
            </a:r>
            <a:r>
              <a:rPr lang="en-US" sz="1050" dirty="0">
                <a:effectLst/>
                <a:latin typeface="Calibri" panose="020F0502020204030204" pitchFamily="34" charset="0"/>
                <a:ea typeface="Calibri" panose="020F0502020204030204" pitchFamily="34" charset="0"/>
                <a:cs typeface="Times New Roman" panose="02020603050405020304" pitchFamily="18" charset="0"/>
              </a:rPr>
              <a:t> 4: 1946 – 1948. Available from: </a:t>
            </a:r>
            <a:r>
              <a:rPr lang="en-US" sz="10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https://www.cse.fau.edu/~bob/publications/encyclopedia.pdf</a:t>
            </a:r>
            <a:r>
              <a:rPr lang="en-US" sz="1050" dirty="0">
                <a:effectLst/>
                <a:latin typeface="Calibri" panose="020F0502020204030204" pitchFamily="34" charset="0"/>
                <a:ea typeface="Calibri" panose="020F0502020204030204" pitchFamily="34" charset="0"/>
                <a:cs typeface="Times New Roman" panose="02020603050405020304" pitchFamily="18" charset="0"/>
              </a:rPr>
              <a:t> [Accessed 12 October 2023].</a:t>
            </a:r>
          </a:p>
        </p:txBody>
      </p:sp>
      <p:sp>
        <p:nvSpPr>
          <p:cNvPr id="2" name="Google Shape;1643;p32">
            <a:extLst>
              <a:ext uri="{FF2B5EF4-FFF2-40B4-BE49-F238E27FC236}">
                <a16:creationId xmlns:a16="http://schemas.microsoft.com/office/drawing/2014/main" id="{A35940A5-B369-BC19-27EE-1C87D0D5487F}"/>
              </a:ext>
            </a:extLst>
          </p:cNvPr>
          <p:cNvSpPr txBox="1">
            <a:spLocks/>
          </p:cNvSpPr>
          <p:nvPr/>
        </p:nvSpPr>
        <p:spPr>
          <a:xfrm>
            <a:off x="2023427" y="265037"/>
            <a:ext cx="1251900" cy="84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b="1" dirty="0">
                <a:latin typeface="Anton" pitchFamily="2" charset="0"/>
              </a:rPr>
              <a:t>09</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11"/>
        <p:cNvGrpSpPr/>
        <p:nvPr/>
      </p:nvGrpSpPr>
      <p:grpSpPr>
        <a:xfrm>
          <a:off x="0" y="0"/>
          <a:ext cx="0" cy="0"/>
          <a:chOff x="0" y="0"/>
          <a:chExt cx="0" cy="0"/>
        </a:xfrm>
      </p:grpSpPr>
      <p:sp>
        <p:nvSpPr>
          <p:cNvPr id="3214" name="Google Shape;3214;p5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solidFill>
                  <a:srgbClr val="CF8000"/>
                </a:solidFill>
              </a:rPr>
              <a:t>References </a:t>
            </a:r>
            <a:r>
              <a:rPr lang="en" sz="1400" dirty="0">
                <a:solidFill>
                  <a:srgbClr val="CF8000"/>
                </a:solidFill>
              </a:rPr>
              <a:t>(cont.)</a:t>
            </a:r>
            <a:endParaRPr sz="4500" dirty="0">
              <a:solidFill>
                <a:srgbClr val="CF8000"/>
              </a:solidFill>
            </a:endParaRPr>
          </a:p>
        </p:txBody>
      </p:sp>
      <p:sp>
        <p:nvSpPr>
          <p:cNvPr id="3215" name="Google Shape;3215;p54"/>
          <p:cNvSpPr txBox="1"/>
          <p:nvPr/>
        </p:nvSpPr>
        <p:spPr>
          <a:xfrm>
            <a:off x="720000" y="1315574"/>
            <a:ext cx="7704000" cy="2862287"/>
          </a:xfrm>
          <a:prstGeom prst="rect">
            <a:avLst/>
          </a:prstGeom>
          <a:noFill/>
          <a:ln>
            <a:noFill/>
          </a:ln>
        </p:spPr>
        <p:txBody>
          <a:bodyPr spcFirstLastPara="1" wrap="square" lIns="91425" tIns="91425" rIns="91425" bIns="91425" anchor="ctr" anchorCtr="0">
            <a:noAutofit/>
          </a:bodyPr>
          <a:lstStyle/>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Edelstein, W. &amp; Edelstein, A. (2010) ‘Queuing and Elections: Long Lines, DREs and Paper Ballots’, </a:t>
            </a:r>
            <a:r>
              <a:rPr lang="en-US" sz="1050" i="1" dirty="0">
                <a:effectLst/>
                <a:latin typeface="Calibri" panose="020F0502020204030204" pitchFamily="34" charset="0"/>
                <a:ea typeface="Calibri" panose="020F0502020204030204" pitchFamily="34" charset="0"/>
                <a:cs typeface="Times New Roman" panose="02020603050405020304" pitchFamily="18" charset="0"/>
              </a:rPr>
              <a:t>2010 Electronic Voting Technology Workshop/Workshop on Trustworthy Elections (EVT/WOTE '10). </a:t>
            </a:r>
            <a:r>
              <a:rPr lang="en-US" sz="1050" dirty="0">
                <a:effectLst/>
                <a:latin typeface="Calibri" panose="020F0502020204030204" pitchFamily="34" charset="0"/>
                <a:ea typeface="Calibri" panose="020F0502020204030204" pitchFamily="34" charset="0"/>
                <a:cs typeface="Times New Roman" panose="02020603050405020304" pitchFamily="18" charset="0"/>
              </a:rPr>
              <a:t>Washington, DC, 9-10 August. </a:t>
            </a:r>
          </a:p>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Efrat-</a:t>
            </a:r>
            <a:r>
              <a:rPr lang="en-US" sz="1050" dirty="0" err="1">
                <a:effectLst/>
                <a:latin typeface="Calibri" panose="020F0502020204030204" pitchFamily="34" charset="0"/>
                <a:ea typeface="Calibri" panose="020F0502020204030204" pitchFamily="34" charset="0"/>
                <a:cs typeface="Times New Roman" panose="02020603050405020304" pitchFamily="18" charset="0"/>
              </a:rPr>
              <a:t>Treister</a:t>
            </a:r>
            <a:r>
              <a:rPr lang="en-US" sz="1050" dirty="0">
                <a:effectLst/>
                <a:latin typeface="Calibri" panose="020F0502020204030204" pitchFamily="34" charset="0"/>
                <a:ea typeface="Calibri" panose="020F0502020204030204" pitchFamily="34" charset="0"/>
                <a:cs typeface="Times New Roman" panose="02020603050405020304" pitchFamily="18" charset="0"/>
              </a:rPr>
              <a:t>, D., </a:t>
            </a:r>
            <a:r>
              <a:rPr lang="en-US" sz="1050" dirty="0" err="1">
                <a:effectLst/>
                <a:latin typeface="Calibri" panose="020F0502020204030204" pitchFamily="34" charset="0"/>
                <a:ea typeface="Calibri" panose="020F0502020204030204" pitchFamily="34" charset="0"/>
                <a:cs typeface="Times New Roman" panose="02020603050405020304" pitchFamily="18" charset="0"/>
              </a:rPr>
              <a:t>Cheshin</a:t>
            </a:r>
            <a:r>
              <a:rPr lang="en-US" sz="1050" dirty="0">
                <a:effectLst/>
                <a:latin typeface="Calibri" panose="020F0502020204030204" pitchFamily="34" charset="0"/>
                <a:ea typeface="Calibri" panose="020F0502020204030204" pitchFamily="34" charset="0"/>
                <a:cs typeface="Times New Roman" panose="02020603050405020304" pitchFamily="18" charset="0"/>
              </a:rPr>
              <a:t>, A., Harari, D., </a:t>
            </a:r>
            <a:r>
              <a:rPr lang="en-US" sz="1050" dirty="0" err="1">
                <a:effectLst/>
                <a:latin typeface="Calibri" panose="020F0502020204030204" pitchFamily="34" charset="0"/>
                <a:ea typeface="Calibri" panose="020F0502020204030204" pitchFamily="34" charset="0"/>
                <a:cs typeface="Times New Roman" panose="02020603050405020304" pitchFamily="18" charset="0"/>
              </a:rPr>
              <a:t>Rafaeli</a:t>
            </a:r>
            <a:r>
              <a:rPr lang="en-US" sz="1050" dirty="0">
                <a:effectLst/>
                <a:latin typeface="Calibri" panose="020F0502020204030204" pitchFamily="34" charset="0"/>
                <a:ea typeface="Calibri" panose="020F0502020204030204" pitchFamily="34" charset="0"/>
                <a:cs typeface="Times New Roman" panose="02020603050405020304" pitchFamily="18" charset="0"/>
              </a:rPr>
              <a:t>, A., </a:t>
            </a:r>
            <a:r>
              <a:rPr lang="en-US" sz="1050" dirty="0" err="1">
                <a:effectLst/>
                <a:latin typeface="Calibri" panose="020F0502020204030204" pitchFamily="34" charset="0"/>
                <a:ea typeface="Calibri" panose="020F0502020204030204" pitchFamily="34" charset="0"/>
                <a:cs typeface="Times New Roman" panose="02020603050405020304" pitchFamily="18" charset="0"/>
              </a:rPr>
              <a:t>Agasi</a:t>
            </a:r>
            <a:r>
              <a:rPr lang="en-US" sz="1050" dirty="0">
                <a:effectLst/>
                <a:latin typeface="Calibri" panose="020F0502020204030204" pitchFamily="34" charset="0"/>
                <a:ea typeface="Calibri" panose="020F0502020204030204" pitchFamily="34" charset="0"/>
                <a:cs typeface="Times New Roman" panose="02020603050405020304" pitchFamily="18" charset="0"/>
              </a:rPr>
              <a:t>, S., Moriah, H. &amp; Admi, H. (2019) How psychology might alleviate violence in queues: Perceived future wait and perceived load moderate violence against service providers. </a:t>
            </a:r>
            <a:r>
              <a:rPr lang="en-US" sz="1050" i="1" dirty="0" err="1">
                <a:effectLst/>
                <a:latin typeface="Calibri" panose="020F0502020204030204" pitchFamily="34" charset="0"/>
                <a:ea typeface="Calibri" panose="020F0502020204030204" pitchFamily="34" charset="0"/>
                <a:cs typeface="Times New Roman" panose="02020603050405020304" pitchFamily="18" charset="0"/>
              </a:rPr>
              <a:t>PLoS</a:t>
            </a:r>
            <a:r>
              <a:rPr lang="en-US" sz="1050" i="1" dirty="0">
                <a:effectLst/>
                <a:latin typeface="Calibri" panose="020F0502020204030204" pitchFamily="34" charset="0"/>
                <a:ea typeface="Calibri" panose="020F0502020204030204" pitchFamily="34" charset="0"/>
                <a:cs typeface="Times New Roman" panose="02020603050405020304" pitchFamily="18" charset="0"/>
              </a:rPr>
              <a:t> One</a:t>
            </a:r>
            <a:r>
              <a:rPr lang="en-US" sz="1050" dirty="0">
                <a:effectLst/>
                <a:latin typeface="Calibri" panose="020F0502020204030204" pitchFamily="34" charset="0"/>
                <a:ea typeface="Calibri" panose="020F0502020204030204" pitchFamily="34" charset="0"/>
                <a:cs typeface="Times New Roman" panose="02020603050405020304" pitchFamily="18" charset="0"/>
              </a:rPr>
              <a:t> 14(6). DOI: </a:t>
            </a:r>
            <a:r>
              <a:rPr lang="en-US" sz="1050" dirty="0" err="1">
                <a:effectLst/>
                <a:latin typeface="Calibri" panose="020F0502020204030204" pitchFamily="34" charset="0"/>
                <a:ea typeface="Calibri" panose="020F0502020204030204" pitchFamily="34" charset="0"/>
                <a:cs typeface="Times New Roman" panose="02020603050405020304" pitchFamily="18" charset="0"/>
              </a:rPr>
              <a:t>doi</a:t>
            </a:r>
            <a:r>
              <a:rPr lang="en-US" sz="1050" dirty="0">
                <a:effectLst/>
                <a:latin typeface="Calibri" panose="020F0502020204030204" pitchFamily="34" charset="0"/>
                <a:ea typeface="Calibri" panose="020F0502020204030204" pitchFamily="34" charset="0"/>
                <a:cs typeface="Times New Roman" panose="02020603050405020304" pitchFamily="18" charset="0"/>
              </a:rPr>
              <a:t>: 10.1371/journal.pone.0218184</a:t>
            </a:r>
          </a:p>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EUAA. (2021) </a:t>
            </a:r>
            <a:r>
              <a:rPr lang="en-US" sz="1050" i="1" dirty="0">
                <a:effectLst/>
                <a:latin typeface="Calibri" panose="020F0502020204030204" pitchFamily="34" charset="0"/>
                <a:ea typeface="Calibri" panose="020F0502020204030204" pitchFamily="34" charset="0"/>
                <a:cs typeface="Times New Roman" panose="02020603050405020304" pitchFamily="18" charset="0"/>
              </a:rPr>
              <a:t>EASO Practical Guide on Registration.</a:t>
            </a:r>
            <a:r>
              <a:rPr lang="en-US" sz="1050" dirty="0">
                <a:effectLst/>
                <a:latin typeface="Calibri" panose="020F0502020204030204" pitchFamily="34" charset="0"/>
                <a:ea typeface="Calibri" panose="020F0502020204030204" pitchFamily="34" charset="0"/>
                <a:cs typeface="Times New Roman" panose="02020603050405020304" pitchFamily="18" charset="0"/>
              </a:rPr>
              <a:t> Available from: </a:t>
            </a:r>
            <a:r>
              <a:rPr lang="en-US" sz="10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https://euaa.europa.eu/sites/default/files/publications/Practical-guide-registration-lodging-applications.pdf</a:t>
            </a:r>
            <a:r>
              <a:rPr lang="en-US" sz="1050" dirty="0">
                <a:effectLst/>
                <a:latin typeface="Calibri" panose="020F0502020204030204" pitchFamily="34" charset="0"/>
                <a:ea typeface="Calibri" panose="020F0502020204030204" pitchFamily="34" charset="0"/>
                <a:cs typeface="Times New Roman" panose="02020603050405020304" pitchFamily="18" charset="0"/>
              </a:rPr>
              <a:t> [Accessed 10 October 2023].</a:t>
            </a:r>
          </a:p>
          <a:p>
            <a:pPr>
              <a:lnSpc>
                <a:spcPct val="107000"/>
              </a:lnSpc>
              <a:spcAft>
                <a:spcPts val="800"/>
              </a:spcAft>
            </a:pPr>
            <a:r>
              <a:rPr lang="en-US" sz="1050" dirty="0" err="1">
                <a:effectLst/>
                <a:latin typeface="Calibri" panose="020F0502020204030204" pitchFamily="34" charset="0"/>
                <a:ea typeface="Calibri" panose="020F0502020204030204" pitchFamily="34" charset="0"/>
                <a:cs typeface="Times New Roman" panose="02020603050405020304" pitchFamily="18" charset="0"/>
              </a:rPr>
              <a:t>Fomundam</a:t>
            </a:r>
            <a:r>
              <a:rPr lang="en-US" sz="1050" dirty="0">
                <a:effectLst/>
                <a:latin typeface="Calibri" panose="020F0502020204030204" pitchFamily="34" charset="0"/>
                <a:ea typeface="Calibri" panose="020F0502020204030204" pitchFamily="34" charset="0"/>
                <a:cs typeface="Times New Roman" panose="02020603050405020304" pitchFamily="18" charset="0"/>
              </a:rPr>
              <a:t>, S., Herrmann, J. (2007) </a:t>
            </a:r>
            <a:r>
              <a:rPr lang="en-US" sz="1050" i="1" dirty="0">
                <a:effectLst/>
                <a:latin typeface="Calibri" panose="020F0502020204030204" pitchFamily="34" charset="0"/>
                <a:ea typeface="Calibri" panose="020F0502020204030204" pitchFamily="34" charset="0"/>
                <a:cs typeface="Times New Roman" panose="02020603050405020304" pitchFamily="18" charset="0"/>
              </a:rPr>
              <a:t>A Survey of Queuing Theory Applications in Healthcare. </a:t>
            </a:r>
            <a:r>
              <a:rPr lang="en-US" sz="1050" dirty="0">
                <a:effectLst/>
                <a:latin typeface="Calibri" panose="020F0502020204030204" pitchFamily="34" charset="0"/>
                <a:ea typeface="Calibri" panose="020F0502020204030204" pitchFamily="34" charset="0"/>
                <a:cs typeface="Times New Roman" panose="02020603050405020304" pitchFamily="18" charset="0"/>
              </a:rPr>
              <a:t>Available from: </a:t>
            </a:r>
            <a:r>
              <a:rPr lang="en-US" sz="10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https://drum.lib.umd.edu/items/885228fb-a35f-4c79-b01a-1f70a3c2f08c</a:t>
            </a:r>
            <a:r>
              <a:rPr lang="en-US" sz="1050" dirty="0">
                <a:effectLst/>
                <a:latin typeface="Calibri" panose="020F0502020204030204" pitchFamily="34" charset="0"/>
                <a:ea typeface="Calibri" panose="020F0502020204030204" pitchFamily="34" charset="0"/>
                <a:cs typeface="Times New Roman" panose="02020603050405020304" pitchFamily="18" charset="0"/>
              </a:rPr>
              <a:t> [Accessed 16 October 2023].</a:t>
            </a:r>
          </a:p>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Furnham, A., </a:t>
            </a:r>
            <a:r>
              <a:rPr lang="en-US" sz="1050" dirty="0" err="1">
                <a:effectLst/>
                <a:latin typeface="Calibri" panose="020F0502020204030204" pitchFamily="34" charset="0"/>
                <a:ea typeface="Calibri" panose="020F0502020204030204" pitchFamily="34" charset="0"/>
                <a:cs typeface="Times New Roman" panose="02020603050405020304" pitchFamily="18" charset="0"/>
              </a:rPr>
              <a:t>Treglown</a:t>
            </a:r>
            <a:r>
              <a:rPr lang="en-US" sz="1050" dirty="0">
                <a:effectLst/>
                <a:latin typeface="Calibri" panose="020F0502020204030204" pitchFamily="34" charset="0"/>
                <a:ea typeface="Calibri" panose="020F0502020204030204" pitchFamily="34" charset="0"/>
                <a:cs typeface="Times New Roman" panose="02020603050405020304" pitchFamily="18" charset="0"/>
              </a:rPr>
              <a:t>, L. &amp; Horne, H. (2020) The Psychology of Queuing. </a:t>
            </a:r>
            <a:r>
              <a:rPr lang="en-US" sz="1050" i="1" dirty="0">
                <a:effectLst/>
                <a:latin typeface="Calibri" panose="020F0502020204030204" pitchFamily="34" charset="0"/>
                <a:ea typeface="Calibri" panose="020F0502020204030204" pitchFamily="34" charset="0"/>
                <a:cs typeface="Times New Roman" panose="02020603050405020304" pitchFamily="18" charset="0"/>
              </a:rPr>
              <a:t>Psychology</a:t>
            </a:r>
            <a:r>
              <a:rPr lang="en-US" sz="1050" dirty="0">
                <a:effectLst/>
                <a:latin typeface="Calibri" panose="020F0502020204030204" pitchFamily="34" charset="0"/>
                <a:ea typeface="Calibri" panose="020F0502020204030204" pitchFamily="34" charset="0"/>
                <a:cs typeface="Times New Roman" panose="02020603050405020304" pitchFamily="18" charset="0"/>
              </a:rPr>
              <a:t> 11: 480-498. DOI: </a:t>
            </a:r>
            <a:r>
              <a:rPr lang="en-US" sz="10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https://doi.org/10.4236/psych.2020.113033</a:t>
            </a:r>
            <a:r>
              <a:rPr lang="en-US" sz="105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George Mason University. (2018) How to Write a Research Question. Available from: </a:t>
            </a:r>
            <a:r>
              <a:rPr lang="en-US" sz="10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https://writingcenter.gmu.edu/writing-resources/research-based-writing</a:t>
            </a:r>
            <a:r>
              <a:rPr lang="en-US" sz="1050" dirty="0">
                <a:effectLst/>
                <a:latin typeface="Calibri" panose="020F0502020204030204" pitchFamily="34" charset="0"/>
                <a:ea typeface="Calibri" panose="020F0502020204030204" pitchFamily="34" charset="0"/>
                <a:cs typeface="Times New Roman" panose="02020603050405020304" pitchFamily="18" charset="0"/>
              </a:rPr>
              <a:t> [Accessed 10 October 2023].</a:t>
            </a:r>
          </a:p>
          <a:p>
            <a:pPr>
              <a:lnSpc>
                <a:spcPct val="107000"/>
              </a:lnSpc>
              <a:spcAft>
                <a:spcPts val="800"/>
              </a:spcAft>
            </a:pPr>
            <a:r>
              <a:rPr lang="en-US" sz="1050" dirty="0" err="1">
                <a:effectLst/>
                <a:latin typeface="Calibri" panose="020F0502020204030204" pitchFamily="34" charset="0"/>
                <a:ea typeface="Calibri" panose="020F0502020204030204" pitchFamily="34" charset="0"/>
                <a:cs typeface="Times New Roman" panose="02020603050405020304" pitchFamily="18" charset="0"/>
              </a:rPr>
              <a:t>Glasman</a:t>
            </a:r>
            <a:r>
              <a:rPr lang="en-US" sz="1050" dirty="0">
                <a:effectLst/>
                <a:latin typeface="Calibri" panose="020F0502020204030204" pitchFamily="34" charset="0"/>
                <a:ea typeface="Calibri" panose="020F0502020204030204" pitchFamily="34" charset="0"/>
                <a:cs typeface="Times New Roman" panose="02020603050405020304" pitchFamily="18" charset="0"/>
              </a:rPr>
              <a:t>, J. (2019) ‘Chapter 5 Registration: Refugees and the emergence of  the humanitarian field in Cameroon ’, in: </a:t>
            </a:r>
            <a:r>
              <a:rPr lang="en-US" sz="1050" dirty="0" err="1">
                <a:effectLst/>
                <a:latin typeface="Calibri" panose="020F0502020204030204" pitchFamily="34" charset="0"/>
                <a:ea typeface="Calibri" panose="020F0502020204030204" pitchFamily="34" charset="0"/>
                <a:cs typeface="Times New Roman" panose="02020603050405020304" pitchFamily="18" charset="0"/>
              </a:rPr>
              <a:t>Glasman</a:t>
            </a:r>
            <a:r>
              <a:rPr lang="en-US" sz="1050" dirty="0">
                <a:effectLst/>
                <a:latin typeface="Calibri" panose="020F0502020204030204" pitchFamily="34" charset="0"/>
                <a:ea typeface="Calibri" panose="020F0502020204030204" pitchFamily="34" charset="0"/>
                <a:cs typeface="Times New Roman" panose="02020603050405020304" pitchFamily="18" charset="0"/>
              </a:rPr>
              <a:t>, J. (eds) </a:t>
            </a:r>
            <a:r>
              <a:rPr lang="en-US" sz="1050" i="1" dirty="0">
                <a:effectLst/>
                <a:latin typeface="Calibri" panose="020F0502020204030204" pitchFamily="34" charset="0"/>
                <a:ea typeface="Calibri" panose="020F0502020204030204" pitchFamily="34" charset="0"/>
                <a:cs typeface="Times New Roman" panose="02020603050405020304" pitchFamily="18" charset="0"/>
              </a:rPr>
              <a:t>Humanitarianism and the Quantification of Human Needs. </a:t>
            </a:r>
            <a:r>
              <a:rPr lang="en-US" sz="1050" dirty="0">
                <a:effectLst/>
                <a:latin typeface="Calibri" panose="020F0502020204030204" pitchFamily="34" charset="0"/>
                <a:ea typeface="Calibri" panose="020F0502020204030204" pitchFamily="34" charset="0"/>
                <a:cs typeface="Times New Roman" panose="02020603050405020304" pitchFamily="18" charset="0"/>
              </a:rPr>
              <a:t>No place: Routledge. 170-210. Available from: </a:t>
            </a:r>
            <a:r>
              <a:rPr lang="en-US" sz="10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https://library.oapen.org/handle/20.500.12657/51118</a:t>
            </a:r>
            <a:r>
              <a:rPr lang="en-US" sz="1050" dirty="0">
                <a:effectLst/>
                <a:latin typeface="Calibri" panose="020F0502020204030204" pitchFamily="34" charset="0"/>
                <a:ea typeface="Calibri" panose="020F0502020204030204" pitchFamily="34" charset="0"/>
                <a:cs typeface="Times New Roman" panose="02020603050405020304" pitchFamily="18" charset="0"/>
              </a:rPr>
              <a:t> [Accessed 10 October 2023]</a:t>
            </a:r>
          </a:p>
        </p:txBody>
      </p:sp>
    </p:spTree>
    <p:extLst>
      <p:ext uri="{BB962C8B-B14F-4D97-AF65-F5344CB8AC3E}">
        <p14:creationId xmlns:p14="http://schemas.microsoft.com/office/powerpoint/2010/main" val="50672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17"/>
        <p:cNvGrpSpPr/>
        <p:nvPr/>
      </p:nvGrpSpPr>
      <p:grpSpPr>
        <a:xfrm>
          <a:off x="0" y="0"/>
          <a:ext cx="0" cy="0"/>
          <a:chOff x="0" y="0"/>
          <a:chExt cx="0" cy="0"/>
        </a:xfrm>
      </p:grpSpPr>
      <p:sp>
        <p:nvSpPr>
          <p:cNvPr id="1618" name="Google Shape;1618;p30"/>
          <p:cNvSpPr txBox="1">
            <a:spLocks noGrp="1"/>
          </p:cNvSpPr>
          <p:nvPr>
            <p:ph type="title"/>
          </p:nvPr>
        </p:nvSpPr>
        <p:spPr>
          <a:xfrm>
            <a:off x="2233125" y="1637625"/>
            <a:ext cx="2247000" cy="35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Value Delivery</a:t>
            </a:r>
            <a:endParaRPr dirty="0"/>
          </a:p>
        </p:txBody>
      </p:sp>
      <p:sp>
        <p:nvSpPr>
          <p:cNvPr id="1619" name="Google Shape;1619;p30"/>
          <p:cNvSpPr txBox="1">
            <a:spLocks noGrp="1"/>
          </p:cNvSpPr>
          <p:nvPr>
            <p:ph type="title" idx="6"/>
          </p:nvPr>
        </p:nvSpPr>
        <p:spPr>
          <a:xfrm>
            <a:off x="2233125" y="3364075"/>
            <a:ext cx="2247000" cy="35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Aims and Objectives</a:t>
            </a:r>
            <a:endParaRPr dirty="0"/>
          </a:p>
        </p:txBody>
      </p:sp>
      <p:sp>
        <p:nvSpPr>
          <p:cNvPr id="1621" name="Google Shape;1621;p30"/>
          <p:cNvSpPr txBox="1">
            <a:spLocks noGrp="1"/>
          </p:cNvSpPr>
          <p:nvPr>
            <p:ph type="title" idx="9"/>
          </p:nvPr>
        </p:nvSpPr>
        <p:spPr>
          <a:xfrm>
            <a:off x="5557875" y="3092250"/>
            <a:ext cx="2247000" cy="35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Literature</a:t>
            </a:r>
            <a:endParaRPr dirty="0"/>
          </a:p>
        </p:txBody>
      </p:sp>
      <p:sp>
        <p:nvSpPr>
          <p:cNvPr id="1622" name="Google Shape;1622;p30"/>
          <p:cNvSpPr txBox="1">
            <a:spLocks noGrp="1"/>
          </p:cNvSpPr>
          <p:nvPr>
            <p:ph type="subTitle" idx="14"/>
          </p:nvPr>
        </p:nvSpPr>
        <p:spPr>
          <a:xfrm>
            <a:off x="5557875" y="3451075"/>
            <a:ext cx="2247000" cy="54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Key literature related to the project</a:t>
            </a:r>
            <a:endParaRPr dirty="0"/>
          </a:p>
        </p:txBody>
      </p:sp>
      <p:sp>
        <p:nvSpPr>
          <p:cNvPr id="1623" name="Google Shape;1623;p30"/>
          <p:cNvSpPr txBox="1">
            <a:spLocks noGrp="1"/>
          </p:cNvSpPr>
          <p:nvPr>
            <p:ph type="title" idx="2"/>
          </p:nvPr>
        </p:nvSpPr>
        <p:spPr>
          <a:xfrm>
            <a:off x="1339125" y="1927050"/>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624" name="Google Shape;1624;p30"/>
          <p:cNvSpPr txBox="1">
            <a:spLocks noGrp="1"/>
          </p:cNvSpPr>
          <p:nvPr>
            <p:ph type="subTitle" idx="1"/>
          </p:nvPr>
        </p:nvSpPr>
        <p:spPr>
          <a:xfrm>
            <a:off x="2233125" y="1996425"/>
            <a:ext cx="2247000" cy="54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Significance/ Contribution to the discipline/ Research Problem</a:t>
            </a:r>
            <a:endParaRPr dirty="0"/>
          </a:p>
        </p:txBody>
      </p:sp>
      <p:sp>
        <p:nvSpPr>
          <p:cNvPr id="1625" name="Google Shape;1625;p30"/>
          <p:cNvSpPr txBox="1">
            <a:spLocks noGrp="1"/>
          </p:cNvSpPr>
          <p:nvPr>
            <p:ph type="title" idx="3"/>
          </p:nvPr>
        </p:nvSpPr>
        <p:spPr>
          <a:xfrm>
            <a:off x="5557875" y="1909425"/>
            <a:ext cx="2247000" cy="35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Research Question</a:t>
            </a:r>
            <a:endParaRPr dirty="0"/>
          </a:p>
        </p:txBody>
      </p:sp>
      <p:sp>
        <p:nvSpPr>
          <p:cNvPr id="1627" name="Google Shape;1627;p30"/>
          <p:cNvSpPr txBox="1">
            <a:spLocks noGrp="1"/>
          </p:cNvSpPr>
          <p:nvPr>
            <p:ph type="title" idx="4"/>
          </p:nvPr>
        </p:nvSpPr>
        <p:spPr>
          <a:xfrm>
            <a:off x="4663875" y="1927050"/>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628" name="Google Shape;1628;p30"/>
          <p:cNvSpPr txBox="1">
            <a:spLocks noGrp="1"/>
          </p:cNvSpPr>
          <p:nvPr>
            <p:ph type="title" idx="7"/>
          </p:nvPr>
        </p:nvSpPr>
        <p:spPr>
          <a:xfrm>
            <a:off x="1339125" y="3383250"/>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629" name="Google Shape;1629;p30"/>
          <p:cNvSpPr txBox="1">
            <a:spLocks noGrp="1"/>
          </p:cNvSpPr>
          <p:nvPr>
            <p:ph type="title" idx="13"/>
          </p:nvPr>
        </p:nvSpPr>
        <p:spPr>
          <a:xfrm>
            <a:off x="4663875" y="3383250"/>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630" name="Google Shape;1630;p30"/>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11"/>
        <p:cNvGrpSpPr/>
        <p:nvPr/>
      </p:nvGrpSpPr>
      <p:grpSpPr>
        <a:xfrm>
          <a:off x="0" y="0"/>
          <a:ext cx="0" cy="0"/>
          <a:chOff x="0" y="0"/>
          <a:chExt cx="0" cy="0"/>
        </a:xfrm>
      </p:grpSpPr>
      <p:sp>
        <p:nvSpPr>
          <p:cNvPr id="3214" name="Google Shape;3214;p5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solidFill>
                  <a:srgbClr val="CF8000"/>
                </a:solidFill>
              </a:rPr>
              <a:t>References </a:t>
            </a:r>
            <a:r>
              <a:rPr lang="en" sz="1400" dirty="0">
                <a:solidFill>
                  <a:srgbClr val="CF8000"/>
                </a:solidFill>
              </a:rPr>
              <a:t>(cont.)</a:t>
            </a:r>
            <a:endParaRPr sz="4500" dirty="0">
              <a:solidFill>
                <a:srgbClr val="CF8000"/>
              </a:solidFill>
            </a:endParaRPr>
          </a:p>
        </p:txBody>
      </p:sp>
      <p:sp>
        <p:nvSpPr>
          <p:cNvPr id="3215" name="Google Shape;3215;p54"/>
          <p:cNvSpPr txBox="1"/>
          <p:nvPr/>
        </p:nvSpPr>
        <p:spPr>
          <a:xfrm>
            <a:off x="720000" y="1315575"/>
            <a:ext cx="7704000" cy="3382900"/>
          </a:xfrm>
          <a:prstGeom prst="rect">
            <a:avLst/>
          </a:prstGeom>
          <a:noFill/>
          <a:ln>
            <a:noFill/>
          </a:ln>
        </p:spPr>
        <p:txBody>
          <a:bodyPr spcFirstLastPara="1" wrap="square" lIns="91425" tIns="91425" rIns="91425" bIns="91425" anchor="ctr" anchorCtr="0">
            <a:noAutofit/>
          </a:bodyPr>
          <a:lstStyle/>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IASC. (N.D.) Six Core Principles. Available from: </a:t>
            </a:r>
            <a:r>
              <a:rPr lang="en-US" sz="10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https://psea.interagencystandingcommittee.org/update/iasc-six-core-principles</a:t>
            </a:r>
            <a:r>
              <a:rPr lang="en-US" sz="1050" dirty="0">
                <a:effectLst/>
                <a:latin typeface="Calibri" panose="020F0502020204030204" pitchFamily="34" charset="0"/>
                <a:ea typeface="Calibri" panose="020F0502020204030204" pitchFamily="34" charset="0"/>
                <a:cs typeface="Times New Roman" panose="02020603050405020304" pitchFamily="18" charset="0"/>
              </a:rPr>
              <a:t> [Accessed 3 October 2023].</a:t>
            </a:r>
          </a:p>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 Joseph, J. (2020) Queuing Theory and Modeling Emergency Department Resource Utilization. </a:t>
            </a:r>
            <a:r>
              <a:rPr lang="en-US" sz="1050" i="1" dirty="0">
                <a:effectLst/>
                <a:latin typeface="Calibri" panose="020F0502020204030204" pitchFamily="34" charset="0"/>
                <a:ea typeface="Calibri" panose="020F0502020204030204" pitchFamily="34" charset="0"/>
                <a:cs typeface="Times New Roman" panose="02020603050405020304" pitchFamily="18" charset="0"/>
              </a:rPr>
              <a:t>Emergency Medicine Clinics of North America </a:t>
            </a:r>
            <a:r>
              <a:rPr lang="en-US" sz="1050" dirty="0">
                <a:effectLst/>
                <a:latin typeface="Calibri" panose="020F0502020204030204" pitchFamily="34" charset="0"/>
                <a:ea typeface="Calibri" panose="020F0502020204030204" pitchFamily="34" charset="0"/>
                <a:cs typeface="Times New Roman" panose="02020603050405020304" pitchFamily="18" charset="0"/>
              </a:rPr>
              <a:t>38(3):563-572. DOI: </a:t>
            </a:r>
            <a:r>
              <a:rPr lang="en-US" sz="10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https://doi.org/10.1016/j.emc.2020.04.006</a:t>
            </a:r>
            <a:r>
              <a:rPr lang="en-US" sz="105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 Kendall, D. (1953) Stochastic Processes Occurring in the Theory of Queues and their Analysis by the Method of the Imbedded Markov Chain. </a:t>
            </a:r>
            <a:r>
              <a:rPr lang="en-US" sz="1050" i="1" dirty="0">
                <a:effectLst/>
                <a:latin typeface="Calibri" panose="020F0502020204030204" pitchFamily="34" charset="0"/>
                <a:ea typeface="Calibri" panose="020F0502020204030204" pitchFamily="34" charset="0"/>
                <a:cs typeface="Times New Roman" panose="02020603050405020304" pitchFamily="18" charset="0"/>
              </a:rPr>
              <a:t>Ann. Math. Statist.</a:t>
            </a:r>
            <a:r>
              <a:rPr lang="en-US" sz="1050" dirty="0">
                <a:effectLst/>
                <a:latin typeface="Calibri" panose="020F0502020204030204" pitchFamily="34" charset="0"/>
                <a:ea typeface="Calibri" panose="020F0502020204030204" pitchFamily="34" charset="0"/>
                <a:cs typeface="Times New Roman" panose="02020603050405020304" pitchFamily="18" charset="0"/>
              </a:rPr>
              <a:t> 24(3): 338-354. DOI: 10.1214/</a:t>
            </a:r>
            <a:r>
              <a:rPr lang="en-US" sz="1050" dirty="0" err="1">
                <a:effectLst/>
                <a:latin typeface="Calibri" panose="020F0502020204030204" pitchFamily="34" charset="0"/>
                <a:ea typeface="Calibri" panose="020F0502020204030204" pitchFamily="34" charset="0"/>
                <a:cs typeface="Times New Roman" panose="02020603050405020304" pitchFamily="18" charset="0"/>
              </a:rPr>
              <a:t>aoms</a:t>
            </a:r>
            <a:r>
              <a:rPr lang="en-US" sz="1050" dirty="0">
                <a:effectLst/>
                <a:latin typeface="Calibri" panose="020F0502020204030204" pitchFamily="34" charset="0"/>
                <a:ea typeface="Calibri" panose="020F0502020204030204" pitchFamily="34" charset="0"/>
                <a:cs typeface="Times New Roman" panose="02020603050405020304" pitchFamily="18" charset="0"/>
              </a:rPr>
              <a:t>/1177728975</a:t>
            </a:r>
          </a:p>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 Laguna, M. &amp; </a:t>
            </a:r>
            <a:r>
              <a:rPr lang="en-US" sz="1050" dirty="0" err="1">
                <a:effectLst/>
                <a:latin typeface="Calibri" panose="020F0502020204030204" pitchFamily="34" charset="0"/>
                <a:ea typeface="Calibri" panose="020F0502020204030204" pitchFamily="34" charset="0"/>
                <a:cs typeface="Times New Roman" panose="02020603050405020304" pitchFamily="18" charset="0"/>
              </a:rPr>
              <a:t>Marklund</a:t>
            </a:r>
            <a:r>
              <a:rPr lang="en-US" sz="1050" dirty="0">
                <a:effectLst/>
                <a:latin typeface="Calibri" panose="020F0502020204030204" pitchFamily="34" charset="0"/>
                <a:ea typeface="Calibri" panose="020F0502020204030204" pitchFamily="34" charset="0"/>
                <a:cs typeface="Times New Roman" panose="02020603050405020304" pitchFamily="18" charset="0"/>
              </a:rPr>
              <a:t>, J. (2013) </a:t>
            </a:r>
            <a:r>
              <a:rPr lang="en-US" sz="1050" i="1" dirty="0">
                <a:effectLst/>
                <a:latin typeface="Calibri" panose="020F0502020204030204" pitchFamily="34" charset="0"/>
                <a:ea typeface="Calibri" panose="020F0502020204030204" pitchFamily="34" charset="0"/>
                <a:cs typeface="Times New Roman" panose="02020603050405020304" pitchFamily="18" charset="0"/>
              </a:rPr>
              <a:t>Business Process Modeling, Simulation and Design, Second Edition</a:t>
            </a:r>
            <a:r>
              <a:rPr lang="en-US" sz="1050" dirty="0">
                <a:effectLst/>
                <a:latin typeface="Calibri" panose="020F0502020204030204" pitchFamily="34" charset="0"/>
                <a:ea typeface="Calibri" panose="020F0502020204030204" pitchFamily="34" charset="0"/>
                <a:cs typeface="Times New Roman" panose="02020603050405020304" pitchFamily="18" charset="0"/>
              </a:rPr>
              <a:t>. No place: CRC Press. Available from: </a:t>
            </a:r>
            <a:r>
              <a:rPr lang="en-US" sz="10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books.google.ch/books?hl=en&amp;lr=&amp;id=IiJ1d8iLIDkC&amp;oi=fnd&amp;pg=PP1&amp;dq=Business+Process+Modeling,+Simulation+and+Design&amp;ots=XpT0VrRdg4&amp;sig=1jAdftFyaH-PgURbz1pcRnebfW8#v=onepage&amp;q=Business%20Process%20Modeling%2C%20Simulation%20and%20Design&amp;f=false</a:t>
            </a:r>
            <a:r>
              <a:rPr lang="en-US" sz="1050" dirty="0">
                <a:effectLst/>
                <a:latin typeface="Calibri" panose="020F0502020204030204" pitchFamily="34" charset="0"/>
                <a:ea typeface="Calibri" panose="020F0502020204030204" pitchFamily="34" charset="0"/>
                <a:cs typeface="Times New Roman" panose="02020603050405020304" pitchFamily="18" charset="0"/>
              </a:rPr>
              <a:t> [Accessed 3 October 2023].</a:t>
            </a:r>
          </a:p>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 Larson, R. (1987) Perspectives on Queues: Social Justice and the Psychology of Queueing. </a:t>
            </a:r>
            <a:r>
              <a:rPr lang="en-US" sz="1050" i="1" dirty="0">
                <a:effectLst/>
                <a:latin typeface="Calibri" panose="020F0502020204030204" pitchFamily="34" charset="0"/>
                <a:ea typeface="Calibri" panose="020F0502020204030204" pitchFamily="34" charset="0"/>
                <a:cs typeface="Times New Roman" panose="02020603050405020304" pitchFamily="18" charset="0"/>
              </a:rPr>
              <a:t>Operations Research</a:t>
            </a:r>
            <a:r>
              <a:rPr lang="en-US" sz="1050" dirty="0">
                <a:effectLst/>
                <a:latin typeface="Calibri" panose="020F0502020204030204" pitchFamily="34" charset="0"/>
                <a:ea typeface="Calibri" panose="020F0502020204030204" pitchFamily="34" charset="0"/>
                <a:cs typeface="Times New Roman" panose="02020603050405020304" pitchFamily="18" charset="0"/>
              </a:rPr>
              <a:t> 35(6): 895 – 905. Available from: </a:t>
            </a:r>
            <a:r>
              <a:rPr lang="en-US" sz="10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https://www.jstor.org/stable/171439?typeAccessWorkflow=login</a:t>
            </a:r>
            <a:r>
              <a:rPr lang="en-US" sz="1050" dirty="0">
                <a:effectLst/>
                <a:latin typeface="Calibri" panose="020F0502020204030204" pitchFamily="34" charset="0"/>
                <a:ea typeface="Calibri" panose="020F0502020204030204" pitchFamily="34" charset="0"/>
                <a:cs typeface="Times New Roman" panose="02020603050405020304" pitchFamily="18" charset="0"/>
              </a:rPr>
              <a:t> [Accessed 14 October 2023].</a:t>
            </a:r>
          </a:p>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731838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11"/>
        <p:cNvGrpSpPr/>
        <p:nvPr/>
      </p:nvGrpSpPr>
      <p:grpSpPr>
        <a:xfrm>
          <a:off x="0" y="0"/>
          <a:ext cx="0" cy="0"/>
          <a:chOff x="0" y="0"/>
          <a:chExt cx="0" cy="0"/>
        </a:xfrm>
      </p:grpSpPr>
      <p:sp>
        <p:nvSpPr>
          <p:cNvPr id="3214" name="Google Shape;3214;p5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solidFill>
                  <a:srgbClr val="CF8000"/>
                </a:solidFill>
              </a:rPr>
              <a:t>References </a:t>
            </a:r>
            <a:r>
              <a:rPr lang="en" sz="1400" dirty="0">
                <a:solidFill>
                  <a:srgbClr val="CF8000"/>
                </a:solidFill>
              </a:rPr>
              <a:t>(cont.)</a:t>
            </a:r>
            <a:endParaRPr sz="4500" dirty="0">
              <a:solidFill>
                <a:srgbClr val="CF8000"/>
              </a:solidFill>
            </a:endParaRPr>
          </a:p>
        </p:txBody>
      </p:sp>
      <p:sp>
        <p:nvSpPr>
          <p:cNvPr id="3215" name="Google Shape;3215;p54"/>
          <p:cNvSpPr txBox="1"/>
          <p:nvPr/>
        </p:nvSpPr>
        <p:spPr>
          <a:xfrm>
            <a:off x="720000" y="1315575"/>
            <a:ext cx="7704000" cy="2996294"/>
          </a:xfrm>
          <a:prstGeom prst="rect">
            <a:avLst/>
          </a:prstGeom>
          <a:noFill/>
          <a:ln>
            <a:noFill/>
          </a:ln>
        </p:spPr>
        <p:txBody>
          <a:bodyPr spcFirstLastPara="1" wrap="square" lIns="91425" tIns="91425" rIns="91425" bIns="91425" anchor="ctr" anchorCtr="0">
            <a:noAutofit/>
          </a:bodyPr>
          <a:lstStyle/>
          <a:p>
            <a:pPr>
              <a:lnSpc>
                <a:spcPct val="107000"/>
              </a:lnSpc>
              <a:spcAft>
                <a:spcPts val="800"/>
              </a:spcAft>
            </a:pPr>
            <a:r>
              <a:rPr lang="en-US" sz="1050" dirty="0" err="1">
                <a:effectLst/>
                <a:latin typeface="Calibri" panose="020F0502020204030204" pitchFamily="34" charset="0"/>
                <a:ea typeface="Calibri" panose="020F0502020204030204" pitchFamily="34" charset="0"/>
                <a:cs typeface="Times New Roman" panose="02020603050405020304" pitchFamily="18" charset="0"/>
              </a:rPr>
              <a:t>McCombes</a:t>
            </a:r>
            <a:r>
              <a:rPr lang="en-US" sz="1050" dirty="0">
                <a:effectLst/>
                <a:latin typeface="Calibri" panose="020F0502020204030204" pitchFamily="34" charset="0"/>
                <a:ea typeface="Calibri" panose="020F0502020204030204" pitchFamily="34" charset="0"/>
                <a:cs typeface="Times New Roman" panose="02020603050405020304" pitchFamily="18" charset="0"/>
              </a:rPr>
              <a:t>, S. (2023) Writing Strong Research Questions | Criteria &amp; Examples. Available from: </a:t>
            </a:r>
            <a:r>
              <a:rPr lang="en-US" sz="10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https://www.scribbr.com/research-process/research-questions/</a:t>
            </a:r>
            <a:r>
              <a:rPr lang="en-US" sz="1050" dirty="0">
                <a:effectLst/>
                <a:latin typeface="Calibri" panose="020F0502020204030204" pitchFamily="34" charset="0"/>
                <a:ea typeface="Calibri" panose="020F0502020204030204" pitchFamily="34" charset="0"/>
                <a:cs typeface="Times New Roman" panose="02020603050405020304" pitchFamily="18" charset="0"/>
              </a:rPr>
              <a:t> [Accessed 10 October 2023].</a:t>
            </a:r>
          </a:p>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McManus, M., Long, M., Cooper, A. &amp; Litvak; E. (2004) Queuing Theory Accurately Models the Need for Critical Care Resources. Anesthesiology. </a:t>
            </a:r>
            <a:r>
              <a:rPr lang="en-US" sz="1050" i="1" dirty="0">
                <a:effectLst/>
                <a:latin typeface="Calibri" panose="020F0502020204030204" pitchFamily="34" charset="0"/>
                <a:ea typeface="Calibri" panose="020F0502020204030204" pitchFamily="34" charset="0"/>
                <a:cs typeface="Times New Roman" panose="02020603050405020304" pitchFamily="18" charset="0"/>
              </a:rPr>
              <a:t>Anesthesiology</a:t>
            </a:r>
            <a:r>
              <a:rPr lang="en-US" sz="1050" dirty="0">
                <a:effectLst/>
                <a:latin typeface="Calibri" panose="020F0502020204030204" pitchFamily="34" charset="0"/>
                <a:ea typeface="Calibri" panose="020F0502020204030204" pitchFamily="34" charset="0"/>
                <a:cs typeface="Times New Roman" panose="02020603050405020304" pitchFamily="18" charset="0"/>
              </a:rPr>
              <a:t> 100(5): 1271–1276. DOI: </a:t>
            </a:r>
            <a:r>
              <a:rPr lang="en-US" sz="10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https://doi.org/10.1097/00000542-200405000-00032</a:t>
            </a:r>
            <a:r>
              <a:rPr lang="en-US" sz="105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Monash University. (N.D.) Developing research questions. Available from: </a:t>
            </a:r>
            <a:r>
              <a:rPr lang="en-US" sz="10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https://www.monash.edu/library/help/assignments-research/developing-research-questions</a:t>
            </a:r>
            <a:r>
              <a:rPr lang="en-US" sz="1050" dirty="0">
                <a:effectLst/>
                <a:latin typeface="Calibri" panose="020F0502020204030204" pitchFamily="34" charset="0"/>
                <a:ea typeface="Calibri" panose="020F0502020204030204" pitchFamily="34" charset="0"/>
                <a:cs typeface="Times New Roman" panose="02020603050405020304" pitchFamily="18" charset="0"/>
              </a:rPr>
              <a:t> [Accessed 10 October 2023]</a:t>
            </a:r>
          </a:p>
          <a:p>
            <a:pPr>
              <a:lnSpc>
                <a:spcPct val="107000"/>
              </a:lnSpc>
              <a:spcAft>
                <a:spcPts val="800"/>
              </a:spcAft>
            </a:pPr>
            <a:r>
              <a:rPr lang="en-US" sz="1050" dirty="0" err="1">
                <a:effectLst/>
                <a:latin typeface="Calibri" panose="020F0502020204030204" pitchFamily="34" charset="0"/>
                <a:ea typeface="Calibri" panose="020F0502020204030204" pitchFamily="34" charset="0"/>
                <a:cs typeface="Times New Roman" panose="02020603050405020304" pitchFamily="18" charset="0"/>
              </a:rPr>
              <a:t>Pannucci</a:t>
            </a:r>
            <a:r>
              <a:rPr lang="en-US" sz="1050" dirty="0">
                <a:effectLst/>
                <a:latin typeface="Calibri" panose="020F0502020204030204" pitchFamily="34" charset="0"/>
                <a:ea typeface="Calibri" panose="020F0502020204030204" pitchFamily="34" charset="0"/>
                <a:cs typeface="Times New Roman" panose="02020603050405020304" pitchFamily="18" charset="0"/>
              </a:rPr>
              <a:t>, C. &amp; Wilkins, E. (2010) Identifying and avoiding bias in research. </a:t>
            </a:r>
            <a:r>
              <a:rPr lang="en-US" sz="1050" i="1" dirty="0" err="1">
                <a:effectLst/>
                <a:latin typeface="Calibri" panose="020F0502020204030204" pitchFamily="34" charset="0"/>
                <a:ea typeface="Calibri" panose="020F0502020204030204" pitchFamily="34" charset="0"/>
                <a:cs typeface="Times New Roman" panose="02020603050405020304" pitchFamily="18" charset="0"/>
              </a:rPr>
              <a:t>Plast</a:t>
            </a:r>
            <a:r>
              <a:rPr lang="en-US" sz="1050" i="1" dirty="0">
                <a:effectLst/>
                <a:latin typeface="Calibri" panose="020F0502020204030204" pitchFamily="34" charset="0"/>
                <a:ea typeface="Calibri" panose="020F0502020204030204" pitchFamily="34" charset="0"/>
                <a:cs typeface="Times New Roman" panose="02020603050405020304" pitchFamily="18" charset="0"/>
              </a:rPr>
              <a:t> </a:t>
            </a:r>
            <a:r>
              <a:rPr lang="en-US" sz="1050" i="1" dirty="0" err="1">
                <a:effectLst/>
                <a:latin typeface="Calibri" panose="020F0502020204030204" pitchFamily="34" charset="0"/>
                <a:ea typeface="Calibri" panose="020F0502020204030204" pitchFamily="34" charset="0"/>
                <a:cs typeface="Times New Roman" panose="02020603050405020304" pitchFamily="18" charset="0"/>
              </a:rPr>
              <a:t>Reconstr</a:t>
            </a:r>
            <a:r>
              <a:rPr lang="en-US" sz="1050" i="1" dirty="0">
                <a:effectLst/>
                <a:latin typeface="Calibri" panose="020F0502020204030204" pitchFamily="34" charset="0"/>
                <a:ea typeface="Calibri" panose="020F0502020204030204" pitchFamily="34" charset="0"/>
                <a:cs typeface="Times New Roman" panose="02020603050405020304" pitchFamily="18" charset="0"/>
              </a:rPr>
              <a:t> Surg.</a:t>
            </a:r>
            <a:r>
              <a:rPr lang="en-US" sz="1050" dirty="0">
                <a:effectLst/>
                <a:latin typeface="Calibri" panose="020F0502020204030204" pitchFamily="34" charset="0"/>
                <a:ea typeface="Calibri" panose="020F0502020204030204" pitchFamily="34" charset="0"/>
                <a:cs typeface="Times New Roman" panose="02020603050405020304" pitchFamily="18" charset="0"/>
              </a:rPr>
              <a:t> 126(2): 619-625. DOI: 10.1097/PRS.0b013e3181de24bc</a:t>
            </a:r>
          </a:p>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Rece, L., </a:t>
            </a:r>
            <a:r>
              <a:rPr lang="en-US" sz="1050" dirty="0" err="1">
                <a:effectLst/>
                <a:latin typeface="Calibri" panose="020F0502020204030204" pitchFamily="34" charset="0"/>
                <a:ea typeface="Calibri" panose="020F0502020204030204" pitchFamily="34" charset="0"/>
                <a:cs typeface="Times New Roman" panose="02020603050405020304" pitchFamily="18" charset="0"/>
              </a:rPr>
              <a:t>Vlase</a:t>
            </a:r>
            <a:r>
              <a:rPr lang="en-US" sz="1050" dirty="0">
                <a:effectLst/>
                <a:latin typeface="Calibri" panose="020F0502020204030204" pitchFamily="34" charset="0"/>
                <a:ea typeface="Calibri" panose="020F0502020204030204" pitchFamily="34" charset="0"/>
                <a:cs typeface="Times New Roman" panose="02020603050405020304" pitchFamily="18" charset="0"/>
              </a:rPr>
              <a:t>, S., </a:t>
            </a:r>
            <a:r>
              <a:rPr lang="en-US" sz="1050" dirty="0" err="1">
                <a:effectLst/>
                <a:latin typeface="Calibri" panose="020F0502020204030204" pitchFamily="34" charset="0"/>
                <a:ea typeface="Calibri" panose="020F0502020204030204" pitchFamily="34" charset="0"/>
                <a:cs typeface="Times New Roman" panose="02020603050405020304" pitchFamily="18" charset="0"/>
              </a:rPr>
              <a:t>Ciuiu</a:t>
            </a:r>
            <a:r>
              <a:rPr lang="en-US" sz="1050" dirty="0">
                <a:effectLst/>
                <a:latin typeface="Calibri" panose="020F0502020204030204" pitchFamily="34" charset="0"/>
                <a:ea typeface="Calibri" panose="020F0502020204030204" pitchFamily="34" charset="0"/>
                <a:cs typeface="Times New Roman" panose="02020603050405020304" pitchFamily="18" charset="0"/>
              </a:rPr>
              <a:t>, D., </a:t>
            </a:r>
            <a:r>
              <a:rPr lang="en-US" sz="1050" dirty="0" err="1">
                <a:effectLst/>
                <a:latin typeface="Calibri" panose="020F0502020204030204" pitchFamily="34" charset="0"/>
                <a:ea typeface="Calibri" panose="020F0502020204030204" pitchFamily="34" charset="0"/>
                <a:cs typeface="Times New Roman" panose="02020603050405020304" pitchFamily="18" charset="0"/>
              </a:rPr>
              <a:t>Neculoiu</a:t>
            </a:r>
            <a:r>
              <a:rPr lang="en-US" sz="1050" dirty="0">
                <a:effectLst/>
                <a:latin typeface="Calibri" panose="020F0502020204030204" pitchFamily="34" charset="0"/>
                <a:ea typeface="Calibri" panose="020F0502020204030204" pitchFamily="34" charset="0"/>
                <a:cs typeface="Times New Roman" panose="02020603050405020304" pitchFamily="18" charset="0"/>
              </a:rPr>
              <a:t>, G., </a:t>
            </a:r>
            <a:r>
              <a:rPr lang="en-US" sz="1050" dirty="0" err="1">
                <a:effectLst/>
                <a:latin typeface="Calibri" panose="020F0502020204030204" pitchFamily="34" charset="0"/>
                <a:ea typeface="Calibri" panose="020F0502020204030204" pitchFamily="34" charset="0"/>
                <a:cs typeface="Times New Roman" panose="02020603050405020304" pitchFamily="18" charset="0"/>
              </a:rPr>
              <a:t>Mocanu</a:t>
            </a:r>
            <a:r>
              <a:rPr lang="en-US" sz="1050" dirty="0">
                <a:effectLst/>
                <a:latin typeface="Calibri" panose="020F0502020204030204" pitchFamily="34" charset="0"/>
                <a:ea typeface="Calibri" panose="020F0502020204030204" pitchFamily="34" charset="0"/>
                <a:cs typeface="Times New Roman" panose="02020603050405020304" pitchFamily="18" charset="0"/>
              </a:rPr>
              <a:t>, S. &amp; </a:t>
            </a:r>
            <a:r>
              <a:rPr lang="en-US" sz="1050" dirty="0" err="1">
                <a:effectLst/>
                <a:latin typeface="Calibri" panose="020F0502020204030204" pitchFamily="34" charset="0"/>
                <a:ea typeface="Calibri" panose="020F0502020204030204" pitchFamily="34" charset="0"/>
                <a:cs typeface="Times New Roman" panose="02020603050405020304" pitchFamily="18" charset="0"/>
              </a:rPr>
              <a:t>Modrea</a:t>
            </a:r>
            <a:r>
              <a:rPr lang="en-US" sz="1050" dirty="0">
                <a:effectLst/>
                <a:latin typeface="Calibri" panose="020F0502020204030204" pitchFamily="34" charset="0"/>
                <a:ea typeface="Calibri" panose="020F0502020204030204" pitchFamily="34" charset="0"/>
                <a:cs typeface="Times New Roman" panose="02020603050405020304" pitchFamily="18" charset="0"/>
              </a:rPr>
              <a:t>, A. (2022) 'Queueing Theory-Based Mathematical Models Applied to Enterprise Organization and Industrial Production Optimization. </a:t>
            </a:r>
            <a:r>
              <a:rPr lang="en-US" sz="1050" i="1" dirty="0">
                <a:effectLst/>
                <a:latin typeface="Calibri" panose="020F0502020204030204" pitchFamily="34" charset="0"/>
                <a:ea typeface="Calibri" panose="020F0502020204030204" pitchFamily="34" charset="0"/>
                <a:cs typeface="Times New Roman" panose="02020603050405020304" pitchFamily="18" charset="0"/>
              </a:rPr>
              <a:t>Mathematics</a:t>
            </a:r>
            <a:r>
              <a:rPr lang="en-US" sz="1050" dirty="0">
                <a:effectLst/>
                <a:latin typeface="Calibri" panose="020F0502020204030204" pitchFamily="34" charset="0"/>
                <a:ea typeface="Calibri" panose="020F0502020204030204" pitchFamily="34" charset="0"/>
                <a:cs typeface="Times New Roman" panose="02020603050405020304" pitchFamily="18" charset="0"/>
              </a:rPr>
              <a:t> 10(14). DOI: https://doi.org/10.3390/math10142520</a:t>
            </a:r>
          </a:p>
          <a:p>
            <a:pPr>
              <a:lnSpc>
                <a:spcPct val="107000"/>
              </a:lnSpc>
              <a:spcAft>
                <a:spcPts val="800"/>
              </a:spcAft>
            </a:pPr>
            <a:r>
              <a:rPr lang="en-US" sz="1050" dirty="0" err="1">
                <a:effectLst/>
                <a:latin typeface="Calibri" panose="020F0502020204030204" pitchFamily="34" charset="0"/>
                <a:ea typeface="Calibri" panose="020F0502020204030204" pitchFamily="34" charset="0"/>
                <a:cs typeface="Times New Roman" panose="02020603050405020304" pitchFamily="18" charset="0"/>
              </a:rPr>
              <a:t>Saghafian</a:t>
            </a:r>
            <a:r>
              <a:rPr lang="en-US" sz="1050" dirty="0">
                <a:effectLst/>
                <a:latin typeface="Calibri" panose="020F0502020204030204" pitchFamily="34" charset="0"/>
                <a:ea typeface="Calibri" panose="020F0502020204030204" pitchFamily="34" charset="0"/>
                <a:cs typeface="Times New Roman" panose="02020603050405020304" pitchFamily="18" charset="0"/>
              </a:rPr>
              <a:t>, S. (2022) The Public Impact of Queueing Theory: From Queen Elizabeth to Internet to Emergency Rooms. Available from: </a:t>
            </a:r>
            <a:r>
              <a:rPr lang="en-US" sz="10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https://scholar.harvard.edu/saghafian/blog/public-impact-queueing-theory-queen-elizabeth-internet-emergency-rooms</a:t>
            </a:r>
            <a:r>
              <a:rPr lang="en-US" sz="1050" dirty="0">
                <a:effectLst/>
                <a:latin typeface="Calibri" panose="020F0502020204030204" pitchFamily="34" charset="0"/>
                <a:ea typeface="Calibri" panose="020F0502020204030204" pitchFamily="34" charset="0"/>
                <a:cs typeface="Times New Roman" panose="02020603050405020304" pitchFamily="18" charset="0"/>
              </a:rPr>
              <a:t> [Accessed 15 October 2023].</a:t>
            </a:r>
          </a:p>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Sarma, N. (2021) Queuing to leave: A new approach to immigration. </a:t>
            </a:r>
            <a:r>
              <a:rPr lang="en-US" sz="1050" i="1" dirty="0">
                <a:effectLst/>
                <a:latin typeface="Calibri" panose="020F0502020204030204" pitchFamily="34" charset="0"/>
                <a:ea typeface="Calibri" panose="020F0502020204030204" pitchFamily="34" charset="0"/>
                <a:cs typeface="Times New Roman" panose="02020603050405020304" pitchFamily="18" charset="0"/>
              </a:rPr>
              <a:t>IZA Journal of Development and Migration </a:t>
            </a:r>
            <a:r>
              <a:rPr lang="en-US" sz="1050" dirty="0">
                <a:effectLst/>
                <a:latin typeface="Calibri" panose="020F0502020204030204" pitchFamily="34" charset="0"/>
                <a:ea typeface="Calibri" panose="020F0502020204030204" pitchFamily="34" charset="0"/>
                <a:cs typeface="Times New Roman" panose="02020603050405020304" pitchFamily="18" charset="0"/>
              </a:rPr>
              <a:t>12(1). DOI: https://doi.org/10.2478/izajodm-2021-0007</a:t>
            </a:r>
          </a:p>
        </p:txBody>
      </p:sp>
    </p:spTree>
    <p:extLst>
      <p:ext uri="{BB962C8B-B14F-4D97-AF65-F5344CB8AC3E}">
        <p14:creationId xmlns:p14="http://schemas.microsoft.com/office/powerpoint/2010/main" val="361886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11"/>
        <p:cNvGrpSpPr/>
        <p:nvPr/>
      </p:nvGrpSpPr>
      <p:grpSpPr>
        <a:xfrm>
          <a:off x="0" y="0"/>
          <a:ext cx="0" cy="0"/>
          <a:chOff x="0" y="0"/>
          <a:chExt cx="0" cy="0"/>
        </a:xfrm>
      </p:grpSpPr>
      <p:sp>
        <p:nvSpPr>
          <p:cNvPr id="3214" name="Google Shape;3214;p54"/>
          <p:cNvSpPr txBox="1">
            <a:spLocks noGrp="1"/>
          </p:cNvSpPr>
          <p:nvPr>
            <p:ph type="title"/>
          </p:nvPr>
        </p:nvSpPr>
        <p:spPr>
          <a:xfrm>
            <a:off x="720000" y="255837"/>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solidFill>
                  <a:srgbClr val="CF8000"/>
                </a:solidFill>
              </a:rPr>
              <a:t>References </a:t>
            </a:r>
            <a:r>
              <a:rPr lang="en" sz="1400" dirty="0">
                <a:solidFill>
                  <a:srgbClr val="CF8000"/>
                </a:solidFill>
              </a:rPr>
              <a:t>(cont.)</a:t>
            </a:r>
            <a:endParaRPr sz="4500" dirty="0">
              <a:solidFill>
                <a:srgbClr val="CF8000"/>
              </a:solidFill>
            </a:endParaRPr>
          </a:p>
        </p:txBody>
      </p:sp>
      <p:sp>
        <p:nvSpPr>
          <p:cNvPr id="3215" name="Google Shape;3215;p54"/>
          <p:cNvSpPr txBox="1"/>
          <p:nvPr/>
        </p:nvSpPr>
        <p:spPr>
          <a:xfrm>
            <a:off x="720000" y="1315575"/>
            <a:ext cx="7704000" cy="2972646"/>
          </a:xfrm>
          <a:prstGeom prst="rect">
            <a:avLst/>
          </a:prstGeom>
          <a:noFill/>
          <a:ln>
            <a:noFill/>
          </a:ln>
        </p:spPr>
        <p:txBody>
          <a:bodyPr spcFirstLastPara="1" wrap="square" lIns="91425" tIns="91425" rIns="91425" bIns="91425" anchor="ctr" anchorCtr="0">
            <a:noAutofit/>
          </a:bodyPr>
          <a:lstStyle/>
          <a:p>
            <a:pPr>
              <a:lnSpc>
                <a:spcPct val="107000"/>
              </a:lnSpc>
              <a:spcAft>
                <a:spcPts val="800"/>
              </a:spcAft>
            </a:pPr>
            <a:r>
              <a:rPr lang="en-US" sz="1050" dirty="0" err="1">
                <a:effectLst/>
                <a:latin typeface="Calibri" panose="020F0502020204030204" pitchFamily="34" charset="0"/>
                <a:ea typeface="Calibri" panose="020F0502020204030204" pitchFamily="34" charset="0"/>
                <a:cs typeface="Times New Roman" panose="02020603050405020304" pitchFamily="18" charset="0"/>
              </a:rPr>
              <a:t>Sikder</a:t>
            </a:r>
            <a:r>
              <a:rPr lang="en-US" sz="1050" dirty="0">
                <a:effectLst/>
                <a:latin typeface="Calibri" panose="020F0502020204030204" pitchFamily="34" charset="0"/>
                <a:ea typeface="Calibri" panose="020F0502020204030204" pitchFamily="34" charset="0"/>
                <a:cs typeface="Times New Roman" panose="02020603050405020304" pitchFamily="18" charset="0"/>
              </a:rPr>
              <a:t>, M., </a:t>
            </a:r>
            <a:r>
              <a:rPr lang="en-US" sz="1050" dirty="0" err="1">
                <a:effectLst/>
                <a:latin typeface="Calibri" panose="020F0502020204030204" pitchFamily="34" charset="0"/>
                <a:ea typeface="Calibri" panose="020F0502020204030204" pitchFamily="34" charset="0"/>
                <a:cs typeface="Times New Roman" panose="02020603050405020304" pitchFamily="18" charset="0"/>
              </a:rPr>
              <a:t>Mirindi</a:t>
            </a:r>
            <a:r>
              <a:rPr lang="en-US" sz="1050" dirty="0">
                <a:effectLst/>
                <a:latin typeface="Calibri" panose="020F0502020204030204" pitchFamily="34" charset="0"/>
                <a:ea typeface="Calibri" panose="020F0502020204030204" pitchFamily="34" charset="0"/>
                <a:cs typeface="Times New Roman" panose="02020603050405020304" pitchFamily="18" charset="0"/>
              </a:rPr>
              <a:t>, P., String, G. &amp; </a:t>
            </a:r>
            <a:r>
              <a:rPr lang="en-US" sz="1050" dirty="0" err="1">
                <a:effectLst/>
                <a:latin typeface="Calibri" panose="020F0502020204030204" pitchFamily="34" charset="0"/>
                <a:ea typeface="Calibri" panose="020F0502020204030204" pitchFamily="34" charset="0"/>
                <a:cs typeface="Times New Roman" panose="02020603050405020304" pitchFamily="18" charset="0"/>
              </a:rPr>
              <a:t>Lantagne</a:t>
            </a:r>
            <a:r>
              <a:rPr lang="en-US" sz="1050" dirty="0">
                <a:effectLst/>
                <a:latin typeface="Calibri" panose="020F0502020204030204" pitchFamily="34" charset="0"/>
                <a:ea typeface="Calibri" panose="020F0502020204030204" pitchFamily="34" charset="0"/>
                <a:cs typeface="Times New Roman" panose="02020603050405020304" pitchFamily="18" charset="0"/>
              </a:rPr>
              <a:t>, D. (2021) Delivering Drinking Water by Truck in Humanitarian Contexts: Results from Mixed-Methods Evaluations in the Democratic Republic of the Congo and Bangladesh. </a:t>
            </a:r>
            <a:r>
              <a:rPr lang="en-US" sz="1050" i="1" dirty="0">
                <a:effectLst/>
                <a:latin typeface="Calibri" panose="020F0502020204030204" pitchFamily="34" charset="0"/>
                <a:ea typeface="Calibri" panose="020F0502020204030204" pitchFamily="34" charset="0"/>
                <a:cs typeface="Times New Roman" panose="02020603050405020304" pitchFamily="18" charset="0"/>
              </a:rPr>
              <a:t>Environ Sci Technol.</a:t>
            </a:r>
            <a:r>
              <a:rPr lang="en-US" sz="1050" dirty="0">
                <a:effectLst/>
                <a:latin typeface="Calibri" panose="020F0502020204030204" pitchFamily="34" charset="0"/>
                <a:ea typeface="Calibri" panose="020F0502020204030204" pitchFamily="34" charset="0"/>
                <a:cs typeface="Times New Roman" panose="02020603050405020304" pitchFamily="18" charset="0"/>
              </a:rPr>
              <a:t>54(8): 5041-5050. DOI: 10.1021/acs.est.9b07375</a:t>
            </a:r>
          </a:p>
          <a:p>
            <a:pPr>
              <a:lnSpc>
                <a:spcPct val="107000"/>
              </a:lnSpc>
              <a:spcAft>
                <a:spcPts val="800"/>
              </a:spcAft>
            </a:pPr>
            <a:r>
              <a:rPr lang="en-US" sz="1050" dirty="0" err="1">
                <a:effectLst/>
                <a:latin typeface="Calibri" panose="020F0502020204030204" pitchFamily="34" charset="0"/>
                <a:ea typeface="Calibri" panose="020F0502020204030204" pitchFamily="34" charset="0"/>
                <a:cs typeface="Times New Roman" panose="02020603050405020304" pitchFamily="18" charset="0"/>
              </a:rPr>
              <a:t>Tiaprasert</a:t>
            </a:r>
            <a:r>
              <a:rPr lang="en-US" sz="1050" dirty="0">
                <a:effectLst/>
                <a:latin typeface="Calibri" panose="020F0502020204030204" pitchFamily="34" charset="0"/>
                <a:ea typeface="Calibri" panose="020F0502020204030204" pitchFamily="34" charset="0"/>
                <a:cs typeface="Times New Roman" panose="02020603050405020304" pitchFamily="18" charset="0"/>
              </a:rPr>
              <a:t>, K., Zhang, Y., Wang, X. B. &amp; Zeng, X. (2015) Queue Length Estimation Using Connected Vehicle Technology for Adaptive Signal Control. </a:t>
            </a:r>
            <a:r>
              <a:rPr lang="en-US" sz="1050" i="1" dirty="0">
                <a:effectLst/>
                <a:latin typeface="Calibri" panose="020F0502020204030204" pitchFamily="34" charset="0"/>
                <a:ea typeface="Calibri" panose="020F0502020204030204" pitchFamily="34" charset="0"/>
                <a:cs typeface="Times New Roman" panose="02020603050405020304" pitchFamily="18" charset="0"/>
              </a:rPr>
              <a:t>IEEE Transactions on Intelligent Transportation Systems</a:t>
            </a:r>
            <a:r>
              <a:rPr lang="en-US" sz="1050" dirty="0">
                <a:effectLst/>
                <a:latin typeface="Calibri" panose="020F0502020204030204" pitchFamily="34" charset="0"/>
                <a:ea typeface="Calibri" panose="020F0502020204030204" pitchFamily="34" charset="0"/>
                <a:cs typeface="Times New Roman" panose="02020603050405020304" pitchFamily="18" charset="0"/>
              </a:rPr>
              <a:t> 16(4): 2129-2140. DOI: 10.1109/TITS.2015.2401007</a:t>
            </a:r>
          </a:p>
          <a:p>
            <a:pPr>
              <a:lnSpc>
                <a:spcPct val="107000"/>
              </a:lnSpc>
              <a:spcAft>
                <a:spcPts val="800"/>
              </a:spcAft>
            </a:pPr>
            <a:r>
              <a:rPr lang="en-US" sz="1050" dirty="0" err="1">
                <a:effectLst/>
                <a:latin typeface="Calibri" panose="020F0502020204030204" pitchFamily="34" charset="0"/>
                <a:ea typeface="Calibri" panose="020F0502020204030204" pitchFamily="34" charset="0"/>
                <a:cs typeface="Times New Roman" panose="02020603050405020304" pitchFamily="18" charset="0"/>
              </a:rPr>
              <a:t>Tšernov</a:t>
            </a:r>
            <a:r>
              <a:rPr lang="en-US" sz="1050" dirty="0">
                <a:effectLst/>
                <a:latin typeface="Calibri" panose="020F0502020204030204" pitchFamily="34" charset="0"/>
                <a:ea typeface="Calibri" panose="020F0502020204030204" pitchFamily="34" charset="0"/>
                <a:cs typeface="Times New Roman" panose="02020603050405020304" pitchFamily="18" charset="0"/>
              </a:rPr>
              <a:t>, K. (N.D.) The Beginner’s Guide to Queuing theory. Available from:  </a:t>
            </a:r>
            <a:r>
              <a:rPr lang="en-US" sz="10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https://www.qminder.com/blog/queue-management/queuing-theory-guide/</a:t>
            </a:r>
            <a:r>
              <a:rPr lang="en-US" sz="1050" dirty="0">
                <a:effectLst/>
                <a:latin typeface="Calibri" panose="020F0502020204030204" pitchFamily="34" charset="0"/>
                <a:ea typeface="Calibri" panose="020F0502020204030204" pitchFamily="34" charset="0"/>
                <a:cs typeface="Times New Roman" panose="02020603050405020304" pitchFamily="18" charset="0"/>
              </a:rPr>
              <a:t> [Accessed 14 October 2023]</a:t>
            </a:r>
          </a:p>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UNHCR. (2004) Code of Conduct &amp; Explanatory Notes. Available from: </a:t>
            </a:r>
            <a:r>
              <a:rPr lang="en-US" sz="10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https://www.unhcr.org/sites/default/files/legacy-pdf/422dbc89a.pdf</a:t>
            </a:r>
            <a:r>
              <a:rPr lang="en-US" sz="1050" dirty="0">
                <a:effectLst/>
                <a:latin typeface="Calibri" panose="020F0502020204030204" pitchFamily="34" charset="0"/>
                <a:ea typeface="Calibri" panose="020F0502020204030204" pitchFamily="34" charset="0"/>
                <a:cs typeface="Times New Roman" panose="02020603050405020304" pitchFamily="18" charset="0"/>
              </a:rPr>
              <a:t> [Accessed 10 October 2023].</a:t>
            </a:r>
          </a:p>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UNHCR. (2012) Dozens queue every week in Athens to apply for asylum . Available from: </a:t>
            </a:r>
            <a:r>
              <a:rPr lang="en-US" sz="10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https://www.unhcr.org/news/dozens-queue-every-week-athens-apply-asylum</a:t>
            </a:r>
            <a:r>
              <a:rPr lang="en-US" sz="1050" dirty="0">
                <a:effectLst/>
                <a:latin typeface="Calibri" panose="020F0502020204030204" pitchFamily="34" charset="0"/>
                <a:ea typeface="Calibri" panose="020F0502020204030204" pitchFamily="34" charset="0"/>
                <a:cs typeface="Times New Roman" panose="02020603050405020304" pitchFamily="18" charset="0"/>
              </a:rPr>
              <a:t> [Accessed 16 October 2023].</a:t>
            </a:r>
          </a:p>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UNHCR. (2019) Humanitarian principles. Available from: </a:t>
            </a:r>
            <a:r>
              <a:rPr lang="en-US" sz="10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https://emergency.unhcr.org/protection/protection-principles/humanitarian-principles</a:t>
            </a:r>
            <a:r>
              <a:rPr lang="en-US" sz="1050" dirty="0">
                <a:effectLst/>
                <a:latin typeface="Calibri" panose="020F0502020204030204" pitchFamily="34" charset="0"/>
                <a:ea typeface="Calibri" panose="020F0502020204030204" pitchFamily="34" charset="0"/>
                <a:cs typeface="Times New Roman" panose="02020603050405020304" pitchFamily="18" charset="0"/>
              </a:rPr>
              <a:t> [Accessed 16 October 2023].</a:t>
            </a:r>
          </a:p>
        </p:txBody>
      </p:sp>
    </p:spTree>
    <p:extLst>
      <p:ext uri="{BB962C8B-B14F-4D97-AF65-F5344CB8AC3E}">
        <p14:creationId xmlns:p14="http://schemas.microsoft.com/office/powerpoint/2010/main" val="5649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11"/>
        <p:cNvGrpSpPr/>
        <p:nvPr/>
      </p:nvGrpSpPr>
      <p:grpSpPr>
        <a:xfrm>
          <a:off x="0" y="0"/>
          <a:ext cx="0" cy="0"/>
          <a:chOff x="0" y="0"/>
          <a:chExt cx="0" cy="0"/>
        </a:xfrm>
      </p:grpSpPr>
      <p:sp>
        <p:nvSpPr>
          <p:cNvPr id="3214" name="Google Shape;3214;p54"/>
          <p:cNvSpPr txBox="1">
            <a:spLocks noGrp="1"/>
          </p:cNvSpPr>
          <p:nvPr>
            <p:ph type="title"/>
          </p:nvPr>
        </p:nvSpPr>
        <p:spPr>
          <a:xfrm>
            <a:off x="720000" y="255837"/>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solidFill>
                  <a:srgbClr val="CF8000"/>
                </a:solidFill>
              </a:rPr>
              <a:t>References </a:t>
            </a:r>
            <a:r>
              <a:rPr lang="en" sz="1400" dirty="0">
                <a:solidFill>
                  <a:srgbClr val="CF8000"/>
                </a:solidFill>
              </a:rPr>
              <a:t>(cont.)</a:t>
            </a:r>
            <a:endParaRPr sz="4500" dirty="0">
              <a:solidFill>
                <a:srgbClr val="CF8000"/>
              </a:solidFill>
            </a:endParaRPr>
          </a:p>
        </p:txBody>
      </p:sp>
      <p:sp>
        <p:nvSpPr>
          <p:cNvPr id="3215" name="Google Shape;3215;p54"/>
          <p:cNvSpPr txBox="1"/>
          <p:nvPr/>
        </p:nvSpPr>
        <p:spPr>
          <a:xfrm>
            <a:off x="720000" y="1315575"/>
            <a:ext cx="7704000" cy="2972646"/>
          </a:xfrm>
          <a:prstGeom prst="rect">
            <a:avLst/>
          </a:prstGeom>
          <a:noFill/>
          <a:ln>
            <a:noFill/>
          </a:ln>
        </p:spPr>
        <p:txBody>
          <a:bodyPr spcFirstLastPara="1" wrap="square" lIns="91425" tIns="91425" rIns="91425" bIns="91425" anchor="ctr" anchorCtr="0">
            <a:noAutofit/>
          </a:bodyPr>
          <a:lstStyle/>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UNHCR. (2022) Emergency registration in refugee operations. Available from: </a:t>
            </a:r>
            <a:r>
              <a:rPr lang="en-US" sz="10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https://emergency.unhcr.org/protection/protection-mechanisms/emergency-registration-refugee-operations</a:t>
            </a:r>
            <a:r>
              <a:rPr lang="en-US" sz="1050" dirty="0">
                <a:effectLst/>
                <a:latin typeface="Calibri" panose="020F0502020204030204" pitchFamily="34" charset="0"/>
                <a:ea typeface="Calibri" panose="020F0502020204030204" pitchFamily="34" charset="0"/>
                <a:cs typeface="Times New Roman" panose="02020603050405020304" pitchFamily="18" charset="0"/>
              </a:rPr>
              <a:t> [Accessed 5 October 2023].</a:t>
            </a:r>
          </a:p>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UNHCR. (2023) Refugee Statistics. Available from: </a:t>
            </a:r>
            <a:r>
              <a:rPr lang="en-US" sz="10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https://www.unhcr.org/refugee-statistics/</a:t>
            </a:r>
            <a:r>
              <a:rPr lang="en-US" sz="1050" dirty="0">
                <a:effectLst/>
                <a:latin typeface="Calibri" panose="020F0502020204030204" pitchFamily="34" charset="0"/>
                <a:ea typeface="Calibri" panose="020F0502020204030204" pitchFamily="34" charset="0"/>
                <a:cs typeface="Times New Roman" panose="02020603050405020304" pitchFamily="18" charset="0"/>
              </a:rPr>
              <a:t> [Accessed 14 October 2023].</a:t>
            </a:r>
          </a:p>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UNICEF. (2023) </a:t>
            </a:r>
            <a:r>
              <a:rPr lang="en-US" sz="1050" i="1" dirty="0">
                <a:effectLst/>
                <a:latin typeface="Calibri" panose="020F0502020204030204" pitchFamily="34" charset="0"/>
                <a:ea typeface="Calibri" panose="020F0502020204030204" pitchFamily="34" charset="0"/>
                <a:cs typeface="Times New Roman" panose="02020603050405020304" pitchFamily="18" charset="0"/>
              </a:rPr>
              <a:t>Civil Registration in Humanitarian Contexts</a:t>
            </a:r>
            <a:r>
              <a:rPr lang="en-US" sz="1050" dirty="0">
                <a:effectLst/>
                <a:latin typeface="Calibri" panose="020F0502020204030204" pitchFamily="34" charset="0"/>
                <a:ea typeface="Calibri" panose="020F0502020204030204" pitchFamily="34" charset="0"/>
                <a:cs typeface="Times New Roman" panose="02020603050405020304" pitchFamily="18" charset="0"/>
              </a:rPr>
              <a:t>. Available from: </a:t>
            </a:r>
            <a:r>
              <a:rPr lang="en-US" sz="10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https://www.unicef.org/wca/reports/civil-registration-humanitarian-contexts</a:t>
            </a:r>
            <a:r>
              <a:rPr lang="en-US" sz="1050" dirty="0">
                <a:effectLst/>
                <a:latin typeface="Calibri" panose="020F0502020204030204" pitchFamily="34" charset="0"/>
                <a:ea typeface="Calibri" panose="020F0502020204030204" pitchFamily="34" charset="0"/>
                <a:cs typeface="Times New Roman" panose="02020603050405020304" pitchFamily="18" charset="0"/>
              </a:rPr>
              <a:t> [Accessed 6 October 2023].</a:t>
            </a:r>
          </a:p>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University of Essex. (2022) Correspondence with Panagiotis Koilakos on BCS Requirements for Projects on BCS-Accredited Degree </a:t>
            </a:r>
            <a:r>
              <a:rPr lang="en-US" sz="1050" dirty="0" err="1">
                <a:effectLst/>
                <a:latin typeface="Calibri" panose="020F0502020204030204" pitchFamily="34" charset="0"/>
                <a:ea typeface="Calibri" panose="020F0502020204030204" pitchFamily="34" charset="0"/>
                <a:cs typeface="Times New Roman" panose="02020603050405020304" pitchFamily="18" charset="0"/>
              </a:rPr>
              <a:t>Programmes</a:t>
            </a:r>
            <a:r>
              <a:rPr lang="en-US" sz="1050" dirty="0">
                <a:effectLst/>
                <a:latin typeface="Calibri" panose="020F0502020204030204" pitchFamily="34" charset="0"/>
                <a:ea typeface="Calibri" panose="020F0502020204030204" pitchFamily="34" charset="0"/>
                <a:cs typeface="Times New Roman" panose="02020603050405020304" pitchFamily="18" charset="0"/>
              </a:rPr>
              <a:t>, 10 October.</a:t>
            </a:r>
          </a:p>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University of Essex. (N.D.) Research Risk Assessment. Available from: </a:t>
            </a:r>
            <a:r>
              <a:rPr lang="en-US" sz="10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https://www.essex.ac.uk/student/postgraduate-research/research-risk-assessment</a:t>
            </a:r>
            <a:r>
              <a:rPr lang="en-US" sz="1050" dirty="0">
                <a:effectLst/>
                <a:latin typeface="Calibri" panose="020F0502020204030204" pitchFamily="34" charset="0"/>
                <a:ea typeface="Calibri" panose="020F0502020204030204" pitchFamily="34" charset="0"/>
                <a:cs typeface="Times New Roman" panose="02020603050405020304" pitchFamily="18" charset="0"/>
              </a:rPr>
              <a:t> [Accessed 13 October 2023].</a:t>
            </a:r>
          </a:p>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University of Idaho. (N.D.) Queuing Theory. Available from: </a:t>
            </a:r>
            <a:r>
              <a:rPr lang="en-US" sz="10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https://www.webpages.uidaho.edu/niatt_labmanual/chapters/trafficflowtheory/theoryandconcepts/QueuingTheory.htm</a:t>
            </a:r>
            <a:r>
              <a:rPr lang="en-US" sz="1050" dirty="0">
                <a:effectLst/>
                <a:latin typeface="Calibri" panose="020F0502020204030204" pitchFamily="34" charset="0"/>
                <a:ea typeface="Calibri" panose="020F0502020204030204" pitchFamily="34" charset="0"/>
                <a:cs typeface="Times New Roman" panose="02020603050405020304" pitchFamily="18" charset="0"/>
              </a:rPr>
              <a:t> [Accessed 10 October 2023].</a:t>
            </a:r>
          </a:p>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Xiao, H. &amp; Zhang, G. (2010) ‘The queuing theory application in bank service optimization’</a:t>
            </a:r>
            <a:r>
              <a:rPr lang="en-US" sz="1050" i="1" dirty="0">
                <a:effectLst/>
                <a:latin typeface="Calibri" panose="020F0502020204030204" pitchFamily="34" charset="0"/>
                <a:ea typeface="Calibri" panose="020F0502020204030204" pitchFamily="34" charset="0"/>
                <a:cs typeface="Times New Roman" panose="02020603050405020304" pitchFamily="18" charset="0"/>
              </a:rPr>
              <a:t>. International Conference on Logistics Systems and Intelligent Management (ICLSIM)</a:t>
            </a:r>
            <a:r>
              <a:rPr lang="en-US" sz="1050" dirty="0">
                <a:effectLst/>
                <a:latin typeface="Calibri" panose="020F0502020204030204" pitchFamily="34" charset="0"/>
                <a:ea typeface="Calibri" panose="020F0502020204030204" pitchFamily="34" charset="0"/>
                <a:cs typeface="Times New Roman" panose="02020603050405020304" pitchFamily="18" charset="0"/>
              </a:rPr>
              <a:t>. Harbin, China: , 2010. IEEE. 1097-1100.</a:t>
            </a:r>
          </a:p>
          <a:p>
            <a:pPr>
              <a:lnSpc>
                <a:spcPct val="107000"/>
              </a:lnSpc>
              <a:spcAft>
                <a:spcPts val="800"/>
              </a:spcAft>
            </a:pPr>
            <a:r>
              <a:rPr lang="en-US" sz="1050" dirty="0" err="1">
                <a:effectLst/>
                <a:latin typeface="Calibri" panose="020F0502020204030204" pitchFamily="34" charset="0"/>
                <a:ea typeface="Calibri" panose="020F0502020204030204" pitchFamily="34" charset="0"/>
                <a:cs typeface="Times New Roman" panose="02020603050405020304" pitchFamily="18" charset="0"/>
              </a:rPr>
              <a:t>Zelnick</a:t>
            </a:r>
            <a:r>
              <a:rPr lang="en-US" sz="1050" dirty="0">
                <a:effectLst/>
                <a:latin typeface="Calibri" panose="020F0502020204030204" pitchFamily="34" charset="0"/>
                <a:ea typeface="Calibri" panose="020F0502020204030204" pitchFamily="34" charset="0"/>
                <a:cs typeface="Times New Roman" panose="02020603050405020304" pitchFamily="18" charset="0"/>
              </a:rPr>
              <a:t>, J. (2017) Discussion: Queuing Theory Re-visited. </a:t>
            </a:r>
            <a:r>
              <a:rPr lang="en-US" sz="1050" i="1" dirty="0">
                <a:effectLst/>
                <a:latin typeface="Calibri" panose="020F0502020204030204" pitchFamily="34" charset="0"/>
                <a:ea typeface="Calibri" panose="020F0502020204030204" pitchFamily="34" charset="0"/>
                <a:cs typeface="Times New Roman" panose="02020603050405020304" pitchFamily="18" charset="0"/>
              </a:rPr>
              <a:t>Academy of Management Journal </a:t>
            </a:r>
            <a:r>
              <a:rPr lang="en-US" sz="1050" dirty="0">
                <a:effectLst/>
                <a:latin typeface="Calibri" panose="020F0502020204030204" pitchFamily="34" charset="0"/>
                <a:ea typeface="Calibri" panose="020F0502020204030204" pitchFamily="34" charset="0"/>
                <a:cs typeface="Times New Roman" panose="02020603050405020304" pitchFamily="18" charset="0"/>
              </a:rPr>
              <a:t>6(2). DOI: </a:t>
            </a:r>
            <a:r>
              <a:rPr lang="en-US" sz="10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8"/>
              </a:rPr>
              <a:t>https://doi.org/10.5465/254848</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Zhou, R. &amp; Soman, D. (2003) Looking Back: Exploring the Psychology of Queuing and the Effect of the Number of People Behind. </a:t>
            </a:r>
            <a:r>
              <a:rPr lang="en-US" sz="1050" i="1" dirty="0">
                <a:effectLst/>
                <a:latin typeface="Calibri" panose="020F0502020204030204" pitchFamily="34" charset="0"/>
                <a:ea typeface="Calibri" panose="020F0502020204030204" pitchFamily="34" charset="0"/>
                <a:cs typeface="Times New Roman" panose="02020603050405020304" pitchFamily="18" charset="0"/>
              </a:rPr>
              <a:t>Journal of Consumer Research</a:t>
            </a:r>
            <a:r>
              <a:rPr lang="en-US" sz="1050" dirty="0">
                <a:effectLst/>
                <a:latin typeface="Calibri" panose="020F0502020204030204" pitchFamily="34" charset="0"/>
                <a:ea typeface="Calibri" panose="020F0502020204030204" pitchFamily="34" charset="0"/>
                <a:cs typeface="Times New Roman" panose="02020603050405020304" pitchFamily="18" charset="0"/>
              </a:rPr>
              <a:t> 29(4): 517-530. DOI: </a:t>
            </a:r>
            <a:r>
              <a:rPr lang="en-US" sz="10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9"/>
              </a:rPr>
              <a:t>https://doi.org/10.1086/346247</a:t>
            </a:r>
            <a:r>
              <a:rPr lang="en-US" sz="105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860952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7"/>
        <p:cNvGrpSpPr/>
        <p:nvPr/>
      </p:nvGrpSpPr>
      <p:grpSpPr>
        <a:xfrm>
          <a:off x="0" y="0"/>
          <a:ext cx="0" cy="0"/>
          <a:chOff x="0" y="0"/>
          <a:chExt cx="0" cy="0"/>
        </a:xfrm>
      </p:grpSpPr>
      <p:sp>
        <p:nvSpPr>
          <p:cNvPr id="1618" name="Google Shape;1618;p30"/>
          <p:cNvSpPr txBox="1">
            <a:spLocks noGrp="1"/>
          </p:cNvSpPr>
          <p:nvPr>
            <p:ph type="title"/>
          </p:nvPr>
        </p:nvSpPr>
        <p:spPr>
          <a:xfrm>
            <a:off x="2233125" y="1338076"/>
            <a:ext cx="2247000" cy="35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Methodology</a:t>
            </a:r>
            <a:endParaRPr dirty="0"/>
          </a:p>
        </p:txBody>
      </p:sp>
      <p:sp>
        <p:nvSpPr>
          <p:cNvPr id="1621" name="Google Shape;1621;p30"/>
          <p:cNvSpPr txBox="1">
            <a:spLocks noGrp="1"/>
          </p:cNvSpPr>
          <p:nvPr>
            <p:ph type="title" idx="9"/>
          </p:nvPr>
        </p:nvSpPr>
        <p:spPr>
          <a:xfrm>
            <a:off x="5557875" y="2792701"/>
            <a:ext cx="2247000" cy="35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Timeline</a:t>
            </a:r>
            <a:endParaRPr dirty="0"/>
          </a:p>
        </p:txBody>
      </p:sp>
      <p:sp>
        <p:nvSpPr>
          <p:cNvPr id="1622" name="Google Shape;1622;p30"/>
          <p:cNvSpPr txBox="1">
            <a:spLocks noGrp="1"/>
          </p:cNvSpPr>
          <p:nvPr>
            <p:ph type="subTitle" idx="14"/>
          </p:nvPr>
        </p:nvSpPr>
        <p:spPr>
          <a:xfrm>
            <a:off x="5557875" y="3151526"/>
            <a:ext cx="2247000" cy="54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Timeline of proposed activities</a:t>
            </a:r>
            <a:endParaRPr dirty="0"/>
          </a:p>
        </p:txBody>
      </p:sp>
      <p:sp>
        <p:nvSpPr>
          <p:cNvPr id="1623" name="Google Shape;1623;p30"/>
          <p:cNvSpPr txBox="1">
            <a:spLocks noGrp="1"/>
          </p:cNvSpPr>
          <p:nvPr>
            <p:ph type="title" idx="2"/>
          </p:nvPr>
        </p:nvSpPr>
        <p:spPr>
          <a:xfrm>
            <a:off x="1339125" y="1627501"/>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624" name="Google Shape;1624;p30"/>
          <p:cNvSpPr txBox="1">
            <a:spLocks noGrp="1"/>
          </p:cNvSpPr>
          <p:nvPr>
            <p:ph type="subTitle" idx="1"/>
          </p:nvPr>
        </p:nvSpPr>
        <p:spPr>
          <a:xfrm>
            <a:off x="2233125" y="1696876"/>
            <a:ext cx="2247000" cy="6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Methodology/ Development strategy/ Research Design</a:t>
            </a:r>
            <a:endParaRPr dirty="0"/>
          </a:p>
        </p:txBody>
      </p:sp>
      <p:sp>
        <p:nvSpPr>
          <p:cNvPr id="1625" name="Google Shape;1625;p30"/>
          <p:cNvSpPr txBox="1">
            <a:spLocks noGrp="1"/>
          </p:cNvSpPr>
          <p:nvPr>
            <p:ph type="title" idx="3"/>
          </p:nvPr>
        </p:nvSpPr>
        <p:spPr>
          <a:xfrm>
            <a:off x="5557875" y="1609876"/>
            <a:ext cx="2247000" cy="35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Ethical considerations and risk assessment</a:t>
            </a:r>
            <a:endParaRPr dirty="0"/>
          </a:p>
        </p:txBody>
      </p:sp>
      <p:sp>
        <p:nvSpPr>
          <p:cNvPr id="1627" name="Google Shape;1627;p30"/>
          <p:cNvSpPr txBox="1">
            <a:spLocks noGrp="1"/>
          </p:cNvSpPr>
          <p:nvPr>
            <p:ph type="title" idx="4"/>
          </p:nvPr>
        </p:nvSpPr>
        <p:spPr>
          <a:xfrm>
            <a:off x="4663875" y="1627501"/>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1628" name="Google Shape;1628;p30"/>
          <p:cNvSpPr txBox="1">
            <a:spLocks noGrp="1"/>
          </p:cNvSpPr>
          <p:nvPr>
            <p:ph type="title" idx="7"/>
          </p:nvPr>
        </p:nvSpPr>
        <p:spPr>
          <a:xfrm>
            <a:off x="1339125" y="3083701"/>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1629" name="Google Shape;1629;p30"/>
          <p:cNvSpPr txBox="1">
            <a:spLocks noGrp="1"/>
          </p:cNvSpPr>
          <p:nvPr>
            <p:ph type="title" idx="13"/>
          </p:nvPr>
        </p:nvSpPr>
        <p:spPr>
          <a:xfrm>
            <a:off x="4663875" y="3083701"/>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1630" name="Google Shape;1630;p30"/>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contents </a:t>
            </a:r>
            <a:r>
              <a:rPr lang="en" sz="1600" dirty="0"/>
              <a:t>(cont.)</a:t>
            </a:r>
            <a:endParaRPr dirty="0"/>
          </a:p>
        </p:txBody>
      </p:sp>
      <p:sp>
        <p:nvSpPr>
          <p:cNvPr id="4" name="Google Shape;1621;p30">
            <a:extLst>
              <a:ext uri="{FF2B5EF4-FFF2-40B4-BE49-F238E27FC236}">
                <a16:creationId xmlns:a16="http://schemas.microsoft.com/office/drawing/2014/main" id="{65952EC5-F582-1B54-9DF5-660BD3972E40}"/>
              </a:ext>
            </a:extLst>
          </p:cNvPr>
          <p:cNvSpPr txBox="1">
            <a:spLocks/>
          </p:cNvSpPr>
          <p:nvPr/>
        </p:nvSpPr>
        <p:spPr>
          <a:xfrm>
            <a:off x="2233125" y="2792701"/>
            <a:ext cx="2247000" cy="35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500"/>
              <a:buFont typeface="Anton"/>
              <a:buNone/>
              <a:defRPr sz="20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r>
              <a:rPr lang="en-US" dirty="0"/>
              <a:t>Artefacts</a:t>
            </a:r>
          </a:p>
        </p:txBody>
      </p:sp>
      <p:sp>
        <p:nvSpPr>
          <p:cNvPr id="5" name="Google Shape;1622;p30">
            <a:extLst>
              <a:ext uri="{FF2B5EF4-FFF2-40B4-BE49-F238E27FC236}">
                <a16:creationId xmlns:a16="http://schemas.microsoft.com/office/drawing/2014/main" id="{FDE55C78-ED79-B221-CE8E-5EE7AD990093}"/>
              </a:ext>
            </a:extLst>
          </p:cNvPr>
          <p:cNvSpPr txBox="1">
            <a:spLocks/>
          </p:cNvSpPr>
          <p:nvPr/>
        </p:nvSpPr>
        <p:spPr>
          <a:xfrm>
            <a:off x="2233125" y="3151526"/>
            <a:ext cx="2247000" cy="54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600"/>
              <a:buFont typeface="Actor"/>
              <a:buNone/>
              <a:defRPr sz="1400" b="0" i="0" u="none" strike="noStrike" cap="none">
                <a:solidFill>
                  <a:schemeClr val="lt2"/>
                </a:solidFill>
                <a:latin typeface="Actor"/>
                <a:ea typeface="Actor"/>
                <a:cs typeface="Actor"/>
                <a:sym typeface="Actor"/>
              </a:defRPr>
            </a:lvl1pPr>
            <a:lvl2pPr marL="914400" marR="0" lvl="1" indent="-317500" algn="ctr" rtl="0">
              <a:lnSpc>
                <a:spcPct val="100000"/>
              </a:lnSpc>
              <a:spcBef>
                <a:spcPts val="0"/>
              </a:spcBef>
              <a:spcAft>
                <a:spcPts val="0"/>
              </a:spcAft>
              <a:buClr>
                <a:schemeClr val="lt2"/>
              </a:buClr>
              <a:buSzPts val="1600"/>
              <a:buFont typeface="Actor"/>
              <a:buNone/>
              <a:defRPr sz="1600" b="0" i="0" u="none" strike="noStrike" cap="none">
                <a:solidFill>
                  <a:schemeClr val="lt2"/>
                </a:solidFill>
                <a:latin typeface="Actor"/>
                <a:ea typeface="Actor"/>
                <a:cs typeface="Actor"/>
                <a:sym typeface="Actor"/>
              </a:defRPr>
            </a:lvl2pPr>
            <a:lvl3pPr marL="1371600" marR="0" lvl="2" indent="-317500" algn="ctr" rtl="0">
              <a:lnSpc>
                <a:spcPct val="100000"/>
              </a:lnSpc>
              <a:spcBef>
                <a:spcPts val="0"/>
              </a:spcBef>
              <a:spcAft>
                <a:spcPts val="0"/>
              </a:spcAft>
              <a:buClr>
                <a:schemeClr val="lt2"/>
              </a:buClr>
              <a:buSzPts val="1600"/>
              <a:buFont typeface="Actor"/>
              <a:buNone/>
              <a:defRPr sz="1600" b="0" i="0" u="none" strike="noStrike" cap="none">
                <a:solidFill>
                  <a:schemeClr val="lt2"/>
                </a:solidFill>
                <a:latin typeface="Actor"/>
                <a:ea typeface="Actor"/>
                <a:cs typeface="Actor"/>
                <a:sym typeface="Actor"/>
              </a:defRPr>
            </a:lvl3pPr>
            <a:lvl4pPr marL="1828800" marR="0" lvl="3" indent="-317500" algn="ctr" rtl="0">
              <a:lnSpc>
                <a:spcPct val="100000"/>
              </a:lnSpc>
              <a:spcBef>
                <a:spcPts val="0"/>
              </a:spcBef>
              <a:spcAft>
                <a:spcPts val="0"/>
              </a:spcAft>
              <a:buClr>
                <a:schemeClr val="lt2"/>
              </a:buClr>
              <a:buSzPts val="1600"/>
              <a:buFont typeface="Actor"/>
              <a:buNone/>
              <a:defRPr sz="1600" b="0" i="0" u="none" strike="noStrike" cap="none">
                <a:solidFill>
                  <a:schemeClr val="lt2"/>
                </a:solidFill>
                <a:latin typeface="Actor"/>
                <a:ea typeface="Actor"/>
                <a:cs typeface="Actor"/>
                <a:sym typeface="Actor"/>
              </a:defRPr>
            </a:lvl4pPr>
            <a:lvl5pPr marL="2286000" marR="0" lvl="4" indent="-317500" algn="ctr" rtl="0">
              <a:lnSpc>
                <a:spcPct val="100000"/>
              </a:lnSpc>
              <a:spcBef>
                <a:spcPts val="0"/>
              </a:spcBef>
              <a:spcAft>
                <a:spcPts val="0"/>
              </a:spcAft>
              <a:buClr>
                <a:schemeClr val="lt2"/>
              </a:buClr>
              <a:buSzPts val="1600"/>
              <a:buFont typeface="Actor"/>
              <a:buNone/>
              <a:defRPr sz="1600" b="0" i="0" u="none" strike="noStrike" cap="none">
                <a:solidFill>
                  <a:schemeClr val="lt2"/>
                </a:solidFill>
                <a:latin typeface="Actor"/>
                <a:ea typeface="Actor"/>
                <a:cs typeface="Actor"/>
                <a:sym typeface="Actor"/>
              </a:defRPr>
            </a:lvl5pPr>
            <a:lvl6pPr marL="2743200" marR="0" lvl="5" indent="-317500" algn="ctr" rtl="0">
              <a:lnSpc>
                <a:spcPct val="100000"/>
              </a:lnSpc>
              <a:spcBef>
                <a:spcPts val="0"/>
              </a:spcBef>
              <a:spcAft>
                <a:spcPts val="0"/>
              </a:spcAft>
              <a:buClr>
                <a:schemeClr val="lt2"/>
              </a:buClr>
              <a:buSzPts val="1600"/>
              <a:buFont typeface="Actor"/>
              <a:buNone/>
              <a:defRPr sz="1600" b="0" i="0" u="none" strike="noStrike" cap="none">
                <a:solidFill>
                  <a:schemeClr val="lt2"/>
                </a:solidFill>
                <a:latin typeface="Actor"/>
                <a:ea typeface="Actor"/>
                <a:cs typeface="Actor"/>
                <a:sym typeface="Actor"/>
              </a:defRPr>
            </a:lvl6pPr>
            <a:lvl7pPr marL="3200400" marR="0" lvl="6" indent="-317500" algn="ctr" rtl="0">
              <a:lnSpc>
                <a:spcPct val="100000"/>
              </a:lnSpc>
              <a:spcBef>
                <a:spcPts val="0"/>
              </a:spcBef>
              <a:spcAft>
                <a:spcPts val="0"/>
              </a:spcAft>
              <a:buClr>
                <a:schemeClr val="lt2"/>
              </a:buClr>
              <a:buSzPts val="1600"/>
              <a:buFont typeface="Actor"/>
              <a:buNone/>
              <a:defRPr sz="1600" b="0" i="0" u="none" strike="noStrike" cap="none">
                <a:solidFill>
                  <a:schemeClr val="lt2"/>
                </a:solidFill>
                <a:latin typeface="Actor"/>
                <a:ea typeface="Actor"/>
                <a:cs typeface="Actor"/>
                <a:sym typeface="Actor"/>
              </a:defRPr>
            </a:lvl7pPr>
            <a:lvl8pPr marL="3657600" marR="0" lvl="7" indent="-317500" algn="ctr" rtl="0">
              <a:lnSpc>
                <a:spcPct val="100000"/>
              </a:lnSpc>
              <a:spcBef>
                <a:spcPts val="0"/>
              </a:spcBef>
              <a:spcAft>
                <a:spcPts val="0"/>
              </a:spcAft>
              <a:buClr>
                <a:schemeClr val="lt2"/>
              </a:buClr>
              <a:buSzPts val="1600"/>
              <a:buFont typeface="Actor"/>
              <a:buNone/>
              <a:defRPr sz="1600" b="0" i="0" u="none" strike="noStrike" cap="none">
                <a:solidFill>
                  <a:schemeClr val="lt2"/>
                </a:solidFill>
                <a:latin typeface="Actor"/>
                <a:ea typeface="Actor"/>
                <a:cs typeface="Actor"/>
                <a:sym typeface="Actor"/>
              </a:defRPr>
            </a:lvl8pPr>
            <a:lvl9pPr marL="4114800" marR="0" lvl="8" indent="-317500" algn="ctr" rtl="0">
              <a:lnSpc>
                <a:spcPct val="100000"/>
              </a:lnSpc>
              <a:spcBef>
                <a:spcPts val="0"/>
              </a:spcBef>
              <a:spcAft>
                <a:spcPts val="0"/>
              </a:spcAft>
              <a:buClr>
                <a:schemeClr val="lt2"/>
              </a:buClr>
              <a:buSzPts val="1600"/>
              <a:buFont typeface="Actor"/>
              <a:buNone/>
              <a:defRPr sz="1600" b="0" i="0" u="none" strike="noStrike" cap="none">
                <a:solidFill>
                  <a:schemeClr val="lt2"/>
                </a:solidFill>
                <a:latin typeface="Actor"/>
                <a:ea typeface="Actor"/>
                <a:cs typeface="Actor"/>
                <a:sym typeface="Actor"/>
              </a:defRPr>
            </a:lvl9pPr>
          </a:lstStyle>
          <a:p>
            <a:pPr marL="0" indent="0"/>
            <a:r>
              <a:rPr lang="en-US" dirty="0"/>
              <a:t>Description of artefact(s) that will be created</a:t>
            </a:r>
          </a:p>
        </p:txBody>
      </p:sp>
      <p:grpSp>
        <p:nvGrpSpPr>
          <p:cNvPr id="9" name="Group 8">
            <a:extLst>
              <a:ext uri="{FF2B5EF4-FFF2-40B4-BE49-F238E27FC236}">
                <a16:creationId xmlns:a16="http://schemas.microsoft.com/office/drawing/2014/main" id="{C12F55DE-250F-B006-F150-C967727F2116}"/>
              </a:ext>
            </a:extLst>
          </p:cNvPr>
          <p:cNvGrpSpPr/>
          <p:nvPr/>
        </p:nvGrpSpPr>
        <p:grpSpPr>
          <a:xfrm>
            <a:off x="3001500" y="3957901"/>
            <a:ext cx="3141000" cy="387025"/>
            <a:chOff x="3001500" y="3957901"/>
            <a:chExt cx="3141000" cy="387025"/>
          </a:xfrm>
        </p:grpSpPr>
        <p:sp>
          <p:nvSpPr>
            <p:cNvPr id="6" name="Google Shape;1621;p30">
              <a:extLst>
                <a:ext uri="{FF2B5EF4-FFF2-40B4-BE49-F238E27FC236}">
                  <a16:creationId xmlns:a16="http://schemas.microsoft.com/office/drawing/2014/main" id="{97BCF07E-11FD-FD27-DE7C-22D1CC7EEC72}"/>
                </a:ext>
              </a:extLst>
            </p:cNvPr>
            <p:cNvSpPr txBox="1">
              <a:spLocks/>
            </p:cNvSpPr>
            <p:nvPr/>
          </p:nvSpPr>
          <p:spPr>
            <a:xfrm>
              <a:off x="3895500" y="3957901"/>
              <a:ext cx="2247000" cy="35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500"/>
                <a:buFont typeface="Anton"/>
                <a:buNone/>
                <a:defRPr sz="20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r>
                <a:rPr lang="en-US" dirty="0"/>
                <a:t>References</a:t>
              </a:r>
            </a:p>
          </p:txBody>
        </p:sp>
        <p:sp>
          <p:nvSpPr>
            <p:cNvPr id="8" name="Google Shape;1629;p30">
              <a:extLst>
                <a:ext uri="{FF2B5EF4-FFF2-40B4-BE49-F238E27FC236}">
                  <a16:creationId xmlns:a16="http://schemas.microsoft.com/office/drawing/2014/main" id="{C3F1993A-4B8D-3283-413A-ED2AF85C033F}"/>
                </a:ext>
              </a:extLst>
            </p:cNvPr>
            <p:cNvSpPr txBox="1">
              <a:spLocks/>
            </p:cNvSpPr>
            <p:nvPr/>
          </p:nvSpPr>
          <p:spPr>
            <a:xfrm>
              <a:off x="3001500" y="3986126"/>
              <a:ext cx="894000" cy="35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500"/>
                <a:buFont typeface="Anton"/>
                <a:buNone/>
                <a:defRPr sz="3000" b="1" i="0" u="none" strike="noStrike" cap="none">
                  <a:solidFill>
                    <a:schemeClr val="lt2"/>
                  </a:solidFill>
                  <a:latin typeface="Anton"/>
                  <a:ea typeface="Anton"/>
                  <a:cs typeface="Anton"/>
                  <a:sym typeface="Anton"/>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r>
                <a:rPr lang="en" dirty="0"/>
                <a:t>09</a:t>
              </a:r>
            </a:p>
          </p:txBody>
        </p:sp>
      </p:grpSp>
    </p:spTree>
    <p:extLst>
      <p:ext uri="{BB962C8B-B14F-4D97-AF65-F5344CB8AC3E}">
        <p14:creationId xmlns:p14="http://schemas.microsoft.com/office/powerpoint/2010/main" val="3852973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1"/>
        <p:cNvGrpSpPr/>
        <p:nvPr/>
      </p:nvGrpSpPr>
      <p:grpSpPr>
        <a:xfrm>
          <a:off x="0" y="0"/>
          <a:ext cx="0" cy="0"/>
          <a:chOff x="0" y="0"/>
          <a:chExt cx="0" cy="0"/>
        </a:xfrm>
      </p:grpSpPr>
      <p:sp>
        <p:nvSpPr>
          <p:cNvPr id="1642" name="Google Shape;1642;p32"/>
          <p:cNvSpPr txBox="1">
            <a:spLocks noGrp="1"/>
          </p:cNvSpPr>
          <p:nvPr>
            <p:ph type="title"/>
          </p:nvPr>
        </p:nvSpPr>
        <p:spPr>
          <a:xfrm>
            <a:off x="720000" y="1748700"/>
            <a:ext cx="3852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dirty="0">
                <a:solidFill>
                  <a:srgbClr val="CF8000"/>
                </a:solidFill>
              </a:rPr>
              <a:t>V</a:t>
            </a:r>
            <a:r>
              <a:rPr lang="en" sz="4500" dirty="0"/>
              <a:t>alue Delivery</a:t>
            </a:r>
            <a:endParaRPr sz="4500" dirty="0"/>
          </a:p>
        </p:txBody>
      </p:sp>
      <p:sp>
        <p:nvSpPr>
          <p:cNvPr id="1643" name="Google Shape;1643;p32"/>
          <p:cNvSpPr txBox="1">
            <a:spLocks noGrp="1"/>
          </p:cNvSpPr>
          <p:nvPr>
            <p:ph type="title" idx="2"/>
          </p:nvPr>
        </p:nvSpPr>
        <p:spPr>
          <a:xfrm>
            <a:off x="720000" y="811300"/>
            <a:ext cx="1251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1644" name="Google Shape;1644;p32"/>
          <p:cNvSpPr txBox="1">
            <a:spLocks noGrp="1"/>
          </p:cNvSpPr>
          <p:nvPr>
            <p:ph type="subTitle" idx="1"/>
          </p:nvPr>
        </p:nvSpPr>
        <p:spPr>
          <a:xfrm>
            <a:off x="720000" y="2590499"/>
            <a:ext cx="3365400" cy="55472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Significance</a:t>
            </a:r>
          </a:p>
          <a:p>
            <a:pPr marL="0" lvl="0" indent="0" algn="l" rtl="0">
              <a:spcBef>
                <a:spcPts val="0"/>
              </a:spcBef>
              <a:spcAft>
                <a:spcPts val="0"/>
              </a:spcAft>
              <a:buNone/>
            </a:pPr>
            <a:r>
              <a:rPr lang="en-US" dirty="0"/>
              <a:t>Contribution to the discipline</a:t>
            </a:r>
          </a:p>
          <a:p>
            <a:pPr marL="0" lvl="0" indent="0" algn="l" rtl="0">
              <a:spcBef>
                <a:spcPts val="0"/>
              </a:spcBef>
              <a:spcAft>
                <a:spcPts val="0"/>
              </a:spcAft>
              <a:buNone/>
            </a:pPr>
            <a:r>
              <a:rPr lang="en-US" dirty="0"/>
              <a:t>Research Problem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3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Queues around us</a:t>
            </a:r>
            <a:endParaRPr dirty="0"/>
          </a:p>
        </p:txBody>
      </p:sp>
      <p:pic>
        <p:nvPicPr>
          <p:cNvPr id="15" name="Picture 14" descr="A group of people connected to each other&#10;&#10;Description automatically generated">
            <a:extLst>
              <a:ext uri="{FF2B5EF4-FFF2-40B4-BE49-F238E27FC236}">
                <a16:creationId xmlns:a16="http://schemas.microsoft.com/office/drawing/2014/main" id="{6F1A1FA4-3A58-FB2E-AC29-2E2DB4F9084F}"/>
              </a:ext>
            </a:extLst>
          </p:cNvPr>
          <p:cNvPicPr>
            <a:picLocks noChangeAspect="1"/>
          </p:cNvPicPr>
          <p:nvPr/>
        </p:nvPicPr>
        <p:blipFill>
          <a:blip r:embed="rId3"/>
          <a:stretch>
            <a:fillRect/>
          </a:stretch>
        </p:blipFill>
        <p:spPr>
          <a:xfrm>
            <a:off x="3484180" y="1158072"/>
            <a:ext cx="5344510" cy="2672255"/>
          </a:xfrm>
          <a:prstGeom prst="rect">
            <a:avLst/>
          </a:prstGeom>
          <a:effectLst>
            <a:outerShdw blurRad="50800" dist="38100" dir="5400000" algn="t" rotWithShape="0">
              <a:prstClr val="black">
                <a:alpha val="40000"/>
              </a:prstClr>
            </a:outerShdw>
            <a:softEdge rad="127000"/>
          </a:effectLst>
        </p:spPr>
      </p:pic>
      <p:sp>
        <p:nvSpPr>
          <p:cNvPr id="16" name="Google Shape;1650;p33">
            <a:extLst>
              <a:ext uri="{FF2B5EF4-FFF2-40B4-BE49-F238E27FC236}">
                <a16:creationId xmlns:a16="http://schemas.microsoft.com/office/drawing/2014/main" id="{8FBAB939-9F29-82B4-6E57-97BA1F9223AE}"/>
              </a:ext>
            </a:extLst>
          </p:cNvPr>
          <p:cNvSpPr txBox="1">
            <a:spLocks noGrp="1"/>
          </p:cNvSpPr>
          <p:nvPr>
            <p:ph type="title" idx="2"/>
          </p:nvPr>
        </p:nvSpPr>
        <p:spPr>
          <a:xfrm>
            <a:off x="239152" y="1477325"/>
            <a:ext cx="2961248" cy="44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Queues can be found </a:t>
            </a:r>
            <a:r>
              <a:rPr lang="en" dirty="0">
                <a:solidFill>
                  <a:schemeClr val="tx2"/>
                </a:solidFill>
              </a:rPr>
              <a:t>everywhere:</a:t>
            </a:r>
            <a:endParaRPr dirty="0">
              <a:solidFill>
                <a:schemeClr val="tx2"/>
              </a:solidFill>
            </a:endParaRPr>
          </a:p>
        </p:txBody>
      </p:sp>
      <p:sp>
        <p:nvSpPr>
          <p:cNvPr id="17" name="Google Shape;1651;p33">
            <a:extLst>
              <a:ext uri="{FF2B5EF4-FFF2-40B4-BE49-F238E27FC236}">
                <a16:creationId xmlns:a16="http://schemas.microsoft.com/office/drawing/2014/main" id="{99E6E0D2-5669-83F3-09DA-AAEAFAED4472}"/>
              </a:ext>
            </a:extLst>
          </p:cNvPr>
          <p:cNvSpPr txBox="1">
            <a:spLocks noGrp="1"/>
          </p:cNvSpPr>
          <p:nvPr>
            <p:ph type="subTitle" idx="1"/>
          </p:nvPr>
        </p:nvSpPr>
        <p:spPr>
          <a:xfrm>
            <a:off x="3484180" y="3830327"/>
            <a:ext cx="5344510" cy="66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Image 1: Queues in a nutshell (</a:t>
            </a:r>
            <a:r>
              <a:rPr lang="en-US" dirty="0" err="1"/>
              <a:t>Tšernov</a:t>
            </a:r>
            <a:r>
              <a:rPr lang="en-US" dirty="0"/>
              <a:t>, N.D.</a:t>
            </a:r>
            <a:r>
              <a:rPr lang="en" dirty="0"/>
              <a:t>)</a:t>
            </a:r>
            <a:endParaRPr dirty="0"/>
          </a:p>
        </p:txBody>
      </p:sp>
      <p:sp>
        <p:nvSpPr>
          <p:cNvPr id="18" name="Google Shape;1651;p33">
            <a:extLst>
              <a:ext uri="{FF2B5EF4-FFF2-40B4-BE49-F238E27FC236}">
                <a16:creationId xmlns:a16="http://schemas.microsoft.com/office/drawing/2014/main" id="{43DDFE89-18CA-8E38-FFE9-7D43CBE58346}"/>
              </a:ext>
            </a:extLst>
          </p:cNvPr>
          <p:cNvSpPr txBox="1">
            <a:spLocks/>
          </p:cNvSpPr>
          <p:nvPr/>
        </p:nvSpPr>
        <p:spPr>
          <a:xfrm>
            <a:off x="183952" y="2051524"/>
            <a:ext cx="3071648" cy="15351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Actor"/>
              <a:buNone/>
              <a:defRPr sz="1400" b="0" i="0" u="none" strike="noStrike" cap="none">
                <a:solidFill>
                  <a:schemeClr val="lt2"/>
                </a:solidFill>
                <a:latin typeface="Actor"/>
                <a:ea typeface="Actor"/>
                <a:cs typeface="Actor"/>
                <a:sym typeface="Actor"/>
              </a:defRPr>
            </a:lvl1pPr>
            <a:lvl2pPr marL="914400" marR="0" lvl="1" indent="-317500" algn="ctr" rtl="0">
              <a:lnSpc>
                <a:spcPct val="100000"/>
              </a:lnSpc>
              <a:spcBef>
                <a:spcPts val="0"/>
              </a:spcBef>
              <a:spcAft>
                <a:spcPts val="0"/>
              </a:spcAft>
              <a:buClr>
                <a:schemeClr val="lt2"/>
              </a:buClr>
              <a:buSzPts val="1400"/>
              <a:buFont typeface="Actor"/>
              <a:buNone/>
              <a:defRPr sz="1400" b="0" i="0" u="none" strike="noStrike" cap="none">
                <a:solidFill>
                  <a:schemeClr val="lt2"/>
                </a:solidFill>
                <a:latin typeface="Actor"/>
                <a:ea typeface="Actor"/>
                <a:cs typeface="Actor"/>
                <a:sym typeface="Actor"/>
              </a:defRPr>
            </a:lvl2pPr>
            <a:lvl3pPr marL="1371600" marR="0" lvl="2" indent="-317500" algn="ctr" rtl="0">
              <a:lnSpc>
                <a:spcPct val="100000"/>
              </a:lnSpc>
              <a:spcBef>
                <a:spcPts val="1600"/>
              </a:spcBef>
              <a:spcAft>
                <a:spcPts val="0"/>
              </a:spcAft>
              <a:buClr>
                <a:schemeClr val="lt2"/>
              </a:buClr>
              <a:buSzPts val="1400"/>
              <a:buFont typeface="Actor"/>
              <a:buNone/>
              <a:defRPr sz="1400" b="0" i="0" u="none" strike="noStrike" cap="none">
                <a:solidFill>
                  <a:schemeClr val="lt2"/>
                </a:solidFill>
                <a:latin typeface="Actor"/>
                <a:ea typeface="Actor"/>
                <a:cs typeface="Actor"/>
                <a:sym typeface="Actor"/>
              </a:defRPr>
            </a:lvl3pPr>
            <a:lvl4pPr marL="1828800" marR="0" lvl="3" indent="-317500" algn="ctr" rtl="0">
              <a:lnSpc>
                <a:spcPct val="100000"/>
              </a:lnSpc>
              <a:spcBef>
                <a:spcPts val="1600"/>
              </a:spcBef>
              <a:spcAft>
                <a:spcPts val="0"/>
              </a:spcAft>
              <a:buClr>
                <a:schemeClr val="lt2"/>
              </a:buClr>
              <a:buSzPts val="1400"/>
              <a:buFont typeface="Actor"/>
              <a:buNone/>
              <a:defRPr sz="1400" b="0" i="0" u="none" strike="noStrike" cap="none">
                <a:solidFill>
                  <a:schemeClr val="lt2"/>
                </a:solidFill>
                <a:latin typeface="Actor"/>
                <a:ea typeface="Actor"/>
                <a:cs typeface="Actor"/>
                <a:sym typeface="Actor"/>
              </a:defRPr>
            </a:lvl4pPr>
            <a:lvl5pPr marL="2286000" marR="0" lvl="4" indent="-317500" algn="ctr" rtl="0">
              <a:lnSpc>
                <a:spcPct val="100000"/>
              </a:lnSpc>
              <a:spcBef>
                <a:spcPts val="1600"/>
              </a:spcBef>
              <a:spcAft>
                <a:spcPts val="0"/>
              </a:spcAft>
              <a:buClr>
                <a:schemeClr val="lt2"/>
              </a:buClr>
              <a:buSzPts val="1400"/>
              <a:buFont typeface="Actor"/>
              <a:buNone/>
              <a:defRPr sz="1400" b="0" i="0" u="none" strike="noStrike" cap="none">
                <a:solidFill>
                  <a:schemeClr val="lt2"/>
                </a:solidFill>
                <a:latin typeface="Actor"/>
                <a:ea typeface="Actor"/>
                <a:cs typeface="Actor"/>
                <a:sym typeface="Actor"/>
              </a:defRPr>
            </a:lvl5pPr>
            <a:lvl6pPr marL="2743200" marR="0" lvl="5" indent="-317500" algn="ctr" rtl="0">
              <a:lnSpc>
                <a:spcPct val="100000"/>
              </a:lnSpc>
              <a:spcBef>
                <a:spcPts val="1600"/>
              </a:spcBef>
              <a:spcAft>
                <a:spcPts val="0"/>
              </a:spcAft>
              <a:buClr>
                <a:schemeClr val="lt2"/>
              </a:buClr>
              <a:buSzPts val="1400"/>
              <a:buFont typeface="Actor"/>
              <a:buNone/>
              <a:defRPr sz="1400" b="0" i="0" u="none" strike="noStrike" cap="none">
                <a:solidFill>
                  <a:schemeClr val="lt2"/>
                </a:solidFill>
                <a:latin typeface="Actor"/>
                <a:ea typeface="Actor"/>
                <a:cs typeface="Actor"/>
                <a:sym typeface="Actor"/>
              </a:defRPr>
            </a:lvl6pPr>
            <a:lvl7pPr marL="3200400" marR="0" lvl="6" indent="-317500" algn="ctr" rtl="0">
              <a:lnSpc>
                <a:spcPct val="100000"/>
              </a:lnSpc>
              <a:spcBef>
                <a:spcPts val="1600"/>
              </a:spcBef>
              <a:spcAft>
                <a:spcPts val="0"/>
              </a:spcAft>
              <a:buClr>
                <a:schemeClr val="lt2"/>
              </a:buClr>
              <a:buSzPts val="1400"/>
              <a:buFont typeface="Actor"/>
              <a:buNone/>
              <a:defRPr sz="1400" b="0" i="0" u="none" strike="noStrike" cap="none">
                <a:solidFill>
                  <a:schemeClr val="lt2"/>
                </a:solidFill>
                <a:latin typeface="Actor"/>
                <a:ea typeface="Actor"/>
                <a:cs typeface="Actor"/>
                <a:sym typeface="Actor"/>
              </a:defRPr>
            </a:lvl7pPr>
            <a:lvl8pPr marL="3657600" marR="0" lvl="7" indent="-317500" algn="ctr" rtl="0">
              <a:lnSpc>
                <a:spcPct val="100000"/>
              </a:lnSpc>
              <a:spcBef>
                <a:spcPts val="1600"/>
              </a:spcBef>
              <a:spcAft>
                <a:spcPts val="0"/>
              </a:spcAft>
              <a:buClr>
                <a:schemeClr val="lt2"/>
              </a:buClr>
              <a:buSzPts val="1400"/>
              <a:buFont typeface="Actor"/>
              <a:buNone/>
              <a:defRPr sz="1400" b="0" i="0" u="none" strike="noStrike" cap="none">
                <a:solidFill>
                  <a:schemeClr val="lt2"/>
                </a:solidFill>
                <a:latin typeface="Actor"/>
                <a:ea typeface="Actor"/>
                <a:cs typeface="Actor"/>
                <a:sym typeface="Actor"/>
              </a:defRPr>
            </a:lvl8pPr>
            <a:lvl9pPr marL="4114800" marR="0" lvl="8" indent="-317500" algn="ctr" rtl="0">
              <a:lnSpc>
                <a:spcPct val="100000"/>
              </a:lnSpc>
              <a:spcBef>
                <a:spcPts val="1600"/>
              </a:spcBef>
              <a:spcAft>
                <a:spcPts val="1600"/>
              </a:spcAft>
              <a:buClr>
                <a:schemeClr val="lt2"/>
              </a:buClr>
              <a:buSzPts val="1400"/>
              <a:buFont typeface="Actor"/>
              <a:buNone/>
              <a:defRPr sz="1400" b="0" i="0" u="none" strike="noStrike" cap="none">
                <a:solidFill>
                  <a:schemeClr val="lt2"/>
                </a:solidFill>
                <a:latin typeface="Actor"/>
                <a:ea typeface="Actor"/>
                <a:cs typeface="Actor"/>
                <a:sym typeface="Actor"/>
              </a:defRPr>
            </a:lvl9pPr>
          </a:lstStyle>
          <a:p>
            <a:pPr marL="0" indent="0" algn="l"/>
            <a:r>
              <a:rPr lang="en-GB" dirty="0"/>
              <a:t>- C</a:t>
            </a:r>
            <a:r>
              <a:rPr lang="en-US" dirty="0" err="1"/>
              <a:t>ommerce</a:t>
            </a:r>
            <a:r>
              <a:rPr lang="en-US" dirty="0"/>
              <a:t> (e.g. supermarkets)</a:t>
            </a:r>
          </a:p>
          <a:p>
            <a:pPr marL="0" indent="0" algn="l"/>
            <a:r>
              <a:rPr lang="en-US" dirty="0"/>
              <a:t>- Computers (e.g. CPU jobs)</a:t>
            </a:r>
          </a:p>
          <a:p>
            <a:pPr marL="0" indent="0" algn="l"/>
            <a:r>
              <a:rPr lang="en-US" dirty="0"/>
              <a:t>- Networks (e.g. Data Packages)</a:t>
            </a:r>
          </a:p>
          <a:p>
            <a:pPr marL="0" indent="0" algn="l"/>
            <a:r>
              <a:rPr lang="en-US" dirty="0"/>
              <a:t>- Healthcare (e.g. Hospital waiting lines)</a:t>
            </a:r>
          </a:p>
          <a:p>
            <a:pPr marL="0" indent="0" algn="l"/>
            <a:r>
              <a:rPr lang="en-US" dirty="0"/>
              <a:t>- Transportation (e.g. Traffic lights)</a:t>
            </a:r>
          </a:p>
        </p:txBody>
      </p:sp>
    </p:spTree>
    <p:extLst>
      <p:ext uri="{BB962C8B-B14F-4D97-AF65-F5344CB8AC3E}">
        <p14:creationId xmlns:p14="http://schemas.microsoft.com/office/powerpoint/2010/main" val="237142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3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matter at hand</a:t>
            </a:r>
            <a:endParaRPr dirty="0"/>
          </a:p>
        </p:txBody>
      </p:sp>
      <p:sp>
        <p:nvSpPr>
          <p:cNvPr id="16" name="Google Shape;1650;p33">
            <a:extLst>
              <a:ext uri="{FF2B5EF4-FFF2-40B4-BE49-F238E27FC236}">
                <a16:creationId xmlns:a16="http://schemas.microsoft.com/office/drawing/2014/main" id="{8FBAB939-9F29-82B4-6E57-97BA1F9223AE}"/>
              </a:ext>
            </a:extLst>
          </p:cNvPr>
          <p:cNvSpPr txBox="1">
            <a:spLocks noGrp="1"/>
          </p:cNvSpPr>
          <p:nvPr>
            <p:ph type="title" idx="2"/>
          </p:nvPr>
        </p:nvSpPr>
        <p:spPr>
          <a:xfrm>
            <a:off x="239152" y="1477325"/>
            <a:ext cx="2961248" cy="44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Queues in the </a:t>
            </a:r>
            <a:r>
              <a:rPr lang="en" dirty="0">
                <a:solidFill>
                  <a:schemeClr val="tx2"/>
                </a:solidFill>
              </a:rPr>
              <a:t>humanitarian field:</a:t>
            </a:r>
            <a:endParaRPr dirty="0">
              <a:solidFill>
                <a:schemeClr val="tx2"/>
              </a:solidFill>
            </a:endParaRPr>
          </a:p>
        </p:txBody>
      </p:sp>
      <p:sp>
        <p:nvSpPr>
          <p:cNvPr id="17" name="Google Shape;1651;p33">
            <a:extLst>
              <a:ext uri="{FF2B5EF4-FFF2-40B4-BE49-F238E27FC236}">
                <a16:creationId xmlns:a16="http://schemas.microsoft.com/office/drawing/2014/main" id="{99E6E0D2-5669-83F3-09DA-AAEAFAED4472}"/>
              </a:ext>
            </a:extLst>
          </p:cNvPr>
          <p:cNvSpPr txBox="1">
            <a:spLocks noGrp="1"/>
          </p:cNvSpPr>
          <p:nvPr>
            <p:ph type="subTitle" idx="1"/>
          </p:nvPr>
        </p:nvSpPr>
        <p:spPr>
          <a:xfrm>
            <a:off x="3255600" y="3925219"/>
            <a:ext cx="5888400" cy="66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Image 2: </a:t>
            </a:r>
            <a:r>
              <a:rPr lang="en-US" dirty="0"/>
              <a:t>Lines of people sleep rough on </a:t>
            </a:r>
            <a:r>
              <a:rPr lang="en-US" dirty="0" err="1"/>
              <a:t>Petrou</a:t>
            </a:r>
            <a:r>
              <a:rPr lang="en-US" dirty="0"/>
              <a:t> </a:t>
            </a:r>
            <a:r>
              <a:rPr lang="en-US" dirty="0" err="1"/>
              <a:t>Ralli</a:t>
            </a:r>
            <a:r>
              <a:rPr lang="en-US" dirty="0"/>
              <a:t> Street in Athens, hoping to get an interview date and a pink card in the morning. </a:t>
            </a:r>
            <a:r>
              <a:rPr lang="en" dirty="0"/>
              <a:t>(</a:t>
            </a:r>
            <a:r>
              <a:rPr lang="en-US" dirty="0"/>
              <a:t>UNHCR/</a:t>
            </a:r>
            <a:r>
              <a:rPr lang="en-US" dirty="0" err="1"/>
              <a:t>K.Kehayioy</a:t>
            </a:r>
            <a:r>
              <a:rPr lang="en-US" dirty="0"/>
              <a:t>, 2012</a:t>
            </a:r>
            <a:r>
              <a:rPr lang="en" dirty="0"/>
              <a:t>)</a:t>
            </a:r>
            <a:endParaRPr dirty="0"/>
          </a:p>
        </p:txBody>
      </p:sp>
      <p:sp>
        <p:nvSpPr>
          <p:cNvPr id="18" name="Google Shape;1651;p33">
            <a:extLst>
              <a:ext uri="{FF2B5EF4-FFF2-40B4-BE49-F238E27FC236}">
                <a16:creationId xmlns:a16="http://schemas.microsoft.com/office/drawing/2014/main" id="{43DDFE89-18CA-8E38-FFE9-7D43CBE58346}"/>
              </a:ext>
            </a:extLst>
          </p:cNvPr>
          <p:cNvSpPr txBox="1">
            <a:spLocks/>
          </p:cNvSpPr>
          <p:nvPr/>
        </p:nvSpPr>
        <p:spPr>
          <a:xfrm>
            <a:off x="183952" y="2051524"/>
            <a:ext cx="3071648" cy="21184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Actor"/>
              <a:buNone/>
              <a:defRPr sz="1400" b="0" i="0" u="none" strike="noStrike" cap="none">
                <a:solidFill>
                  <a:schemeClr val="lt2"/>
                </a:solidFill>
                <a:latin typeface="Actor"/>
                <a:ea typeface="Actor"/>
                <a:cs typeface="Actor"/>
                <a:sym typeface="Actor"/>
              </a:defRPr>
            </a:lvl1pPr>
            <a:lvl2pPr marL="914400" marR="0" lvl="1" indent="-317500" algn="ctr" rtl="0">
              <a:lnSpc>
                <a:spcPct val="100000"/>
              </a:lnSpc>
              <a:spcBef>
                <a:spcPts val="0"/>
              </a:spcBef>
              <a:spcAft>
                <a:spcPts val="0"/>
              </a:spcAft>
              <a:buClr>
                <a:schemeClr val="lt2"/>
              </a:buClr>
              <a:buSzPts val="1400"/>
              <a:buFont typeface="Actor"/>
              <a:buNone/>
              <a:defRPr sz="1400" b="0" i="0" u="none" strike="noStrike" cap="none">
                <a:solidFill>
                  <a:schemeClr val="lt2"/>
                </a:solidFill>
                <a:latin typeface="Actor"/>
                <a:ea typeface="Actor"/>
                <a:cs typeface="Actor"/>
                <a:sym typeface="Actor"/>
              </a:defRPr>
            </a:lvl2pPr>
            <a:lvl3pPr marL="1371600" marR="0" lvl="2" indent="-317500" algn="ctr" rtl="0">
              <a:lnSpc>
                <a:spcPct val="100000"/>
              </a:lnSpc>
              <a:spcBef>
                <a:spcPts val="1600"/>
              </a:spcBef>
              <a:spcAft>
                <a:spcPts val="0"/>
              </a:spcAft>
              <a:buClr>
                <a:schemeClr val="lt2"/>
              </a:buClr>
              <a:buSzPts val="1400"/>
              <a:buFont typeface="Actor"/>
              <a:buNone/>
              <a:defRPr sz="1400" b="0" i="0" u="none" strike="noStrike" cap="none">
                <a:solidFill>
                  <a:schemeClr val="lt2"/>
                </a:solidFill>
                <a:latin typeface="Actor"/>
                <a:ea typeface="Actor"/>
                <a:cs typeface="Actor"/>
                <a:sym typeface="Actor"/>
              </a:defRPr>
            </a:lvl3pPr>
            <a:lvl4pPr marL="1828800" marR="0" lvl="3" indent="-317500" algn="ctr" rtl="0">
              <a:lnSpc>
                <a:spcPct val="100000"/>
              </a:lnSpc>
              <a:spcBef>
                <a:spcPts val="1600"/>
              </a:spcBef>
              <a:spcAft>
                <a:spcPts val="0"/>
              </a:spcAft>
              <a:buClr>
                <a:schemeClr val="lt2"/>
              </a:buClr>
              <a:buSzPts val="1400"/>
              <a:buFont typeface="Actor"/>
              <a:buNone/>
              <a:defRPr sz="1400" b="0" i="0" u="none" strike="noStrike" cap="none">
                <a:solidFill>
                  <a:schemeClr val="lt2"/>
                </a:solidFill>
                <a:latin typeface="Actor"/>
                <a:ea typeface="Actor"/>
                <a:cs typeface="Actor"/>
                <a:sym typeface="Actor"/>
              </a:defRPr>
            </a:lvl4pPr>
            <a:lvl5pPr marL="2286000" marR="0" lvl="4" indent="-317500" algn="ctr" rtl="0">
              <a:lnSpc>
                <a:spcPct val="100000"/>
              </a:lnSpc>
              <a:spcBef>
                <a:spcPts val="1600"/>
              </a:spcBef>
              <a:spcAft>
                <a:spcPts val="0"/>
              </a:spcAft>
              <a:buClr>
                <a:schemeClr val="lt2"/>
              </a:buClr>
              <a:buSzPts val="1400"/>
              <a:buFont typeface="Actor"/>
              <a:buNone/>
              <a:defRPr sz="1400" b="0" i="0" u="none" strike="noStrike" cap="none">
                <a:solidFill>
                  <a:schemeClr val="lt2"/>
                </a:solidFill>
                <a:latin typeface="Actor"/>
                <a:ea typeface="Actor"/>
                <a:cs typeface="Actor"/>
                <a:sym typeface="Actor"/>
              </a:defRPr>
            </a:lvl5pPr>
            <a:lvl6pPr marL="2743200" marR="0" lvl="5" indent="-317500" algn="ctr" rtl="0">
              <a:lnSpc>
                <a:spcPct val="100000"/>
              </a:lnSpc>
              <a:spcBef>
                <a:spcPts val="1600"/>
              </a:spcBef>
              <a:spcAft>
                <a:spcPts val="0"/>
              </a:spcAft>
              <a:buClr>
                <a:schemeClr val="lt2"/>
              </a:buClr>
              <a:buSzPts val="1400"/>
              <a:buFont typeface="Actor"/>
              <a:buNone/>
              <a:defRPr sz="1400" b="0" i="0" u="none" strike="noStrike" cap="none">
                <a:solidFill>
                  <a:schemeClr val="lt2"/>
                </a:solidFill>
                <a:latin typeface="Actor"/>
                <a:ea typeface="Actor"/>
                <a:cs typeface="Actor"/>
                <a:sym typeface="Actor"/>
              </a:defRPr>
            </a:lvl6pPr>
            <a:lvl7pPr marL="3200400" marR="0" lvl="6" indent="-317500" algn="ctr" rtl="0">
              <a:lnSpc>
                <a:spcPct val="100000"/>
              </a:lnSpc>
              <a:spcBef>
                <a:spcPts val="1600"/>
              </a:spcBef>
              <a:spcAft>
                <a:spcPts val="0"/>
              </a:spcAft>
              <a:buClr>
                <a:schemeClr val="lt2"/>
              </a:buClr>
              <a:buSzPts val="1400"/>
              <a:buFont typeface="Actor"/>
              <a:buNone/>
              <a:defRPr sz="1400" b="0" i="0" u="none" strike="noStrike" cap="none">
                <a:solidFill>
                  <a:schemeClr val="lt2"/>
                </a:solidFill>
                <a:latin typeface="Actor"/>
                <a:ea typeface="Actor"/>
                <a:cs typeface="Actor"/>
                <a:sym typeface="Actor"/>
              </a:defRPr>
            </a:lvl7pPr>
            <a:lvl8pPr marL="3657600" marR="0" lvl="7" indent="-317500" algn="ctr" rtl="0">
              <a:lnSpc>
                <a:spcPct val="100000"/>
              </a:lnSpc>
              <a:spcBef>
                <a:spcPts val="1600"/>
              </a:spcBef>
              <a:spcAft>
                <a:spcPts val="0"/>
              </a:spcAft>
              <a:buClr>
                <a:schemeClr val="lt2"/>
              </a:buClr>
              <a:buSzPts val="1400"/>
              <a:buFont typeface="Actor"/>
              <a:buNone/>
              <a:defRPr sz="1400" b="0" i="0" u="none" strike="noStrike" cap="none">
                <a:solidFill>
                  <a:schemeClr val="lt2"/>
                </a:solidFill>
                <a:latin typeface="Actor"/>
                <a:ea typeface="Actor"/>
                <a:cs typeface="Actor"/>
                <a:sym typeface="Actor"/>
              </a:defRPr>
            </a:lvl8pPr>
            <a:lvl9pPr marL="4114800" marR="0" lvl="8" indent="-317500" algn="ctr" rtl="0">
              <a:lnSpc>
                <a:spcPct val="100000"/>
              </a:lnSpc>
              <a:spcBef>
                <a:spcPts val="1600"/>
              </a:spcBef>
              <a:spcAft>
                <a:spcPts val="1600"/>
              </a:spcAft>
              <a:buClr>
                <a:schemeClr val="lt2"/>
              </a:buClr>
              <a:buSzPts val="1400"/>
              <a:buFont typeface="Actor"/>
              <a:buNone/>
              <a:defRPr sz="1400" b="0" i="0" u="none" strike="noStrike" cap="none">
                <a:solidFill>
                  <a:schemeClr val="lt2"/>
                </a:solidFill>
                <a:latin typeface="Actor"/>
                <a:ea typeface="Actor"/>
                <a:cs typeface="Actor"/>
                <a:sym typeface="Actor"/>
              </a:defRPr>
            </a:lvl9pPr>
          </a:lstStyle>
          <a:p>
            <a:pPr marL="285750" indent="-285750" algn="l">
              <a:buFontTx/>
              <a:buChar char="-"/>
            </a:pPr>
            <a:r>
              <a:rPr lang="en-GB" dirty="0"/>
              <a:t>Registration activities</a:t>
            </a:r>
          </a:p>
          <a:p>
            <a:pPr marL="285750" indent="-285750" algn="l">
              <a:buFontTx/>
              <a:buChar char="-"/>
            </a:pPr>
            <a:r>
              <a:rPr lang="en-GB" dirty="0"/>
              <a:t>Refugee Status Determination</a:t>
            </a:r>
          </a:p>
          <a:p>
            <a:pPr marL="285750" indent="-285750" algn="l">
              <a:buFontTx/>
              <a:buChar char="-"/>
            </a:pPr>
            <a:r>
              <a:rPr lang="en-GB" dirty="0"/>
              <a:t>Resettlement, Relocation and Repatriation processes</a:t>
            </a:r>
          </a:p>
          <a:p>
            <a:pPr marL="285750" indent="-285750" algn="l">
              <a:buFontTx/>
              <a:buChar char="-"/>
            </a:pPr>
            <a:r>
              <a:rPr lang="en-GB" dirty="0"/>
              <a:t>Family reunification</a:t>
            </a:r>
          </a:p>
          <a:p>
            <a:pPr marL="285750" indent="-285750" algn="l">
              <a:buFontTx/>
              <a:buChar char="-"/>
            </a:pPr>
            <a:r>
              <a:rPr lang="en-GB" dirty="0"/>
              <a:t>Non-food item delivery</a:t>
            </a:r>
          </a:p>
          <a:p>
            <a:pPr marL="285750" indent="-285750" algn="l">
              <a:buFontTx/>
              <a:buChar char="-"/>
            </a:pPr>
            <a:r>
              <a:rPr lang="en-GB" dirty="0"/>
              <a:t>Cash and Voucher delivery</a:t>
            </a:r>
          </a:p>
          <a:p>
            <a:pPr marL="285750" indent="-285750" algn="l">
              <a:buFontTx/>
              <a:buChar char="-"/>
            </a:pPr>
            <a:r>
              <a:rPr lang="en-GB" dirty="0"/>
              <a:t>Protection activities</a:t>
            </a:r>
          </a:p>
          <a:p>
            <a:pPr marL="285750" indent="-285750" algn="l">
              <a:buFontTx/>
              <a:buChar char="-"/>
            </a:pPr>
            <a:r>
              <a:rPr lang="en-GB" dirty="0"/>
              <a:t>Complain mechanisms</a:t>
            </a:r>
            <a:endParaRPr lang="en-US" dirty="0"/>
          </a:p>
        </p:txBody>
      </p:sp>
      <p:pic>
        <p:nvPicPr>
          <p:cNvPr id="3" name="Picture 2" descr="A group of people sitting on the ground&#10;&#10;Description automatically generated">
            <a:extLst>
              <a:ext uri="{FF2B5EF4-FFF2-40B4-BE49-F238E27FC236}">
                <a16:creationId xmlns:a16="http://schemas.microsoft.com/office/drawing/2014/main" id="{0A2E36BA-B5F2-2B08-CC2C-479ADDC9C44F}"/>
              </a:ext>
            </a:extLst>
          </p:cNvPr>
          <p:cNvPicPr>
            <a:picLocks noChangeAspect="1"/>
          </p:cNvPicPr>
          <p:nvPr/>
        </p:nvPicPr>
        <p:blipFill>
          <a:blip r:embed="rId3"/>
          <a:stretch>
            <a:fillRect/>
          </a:stretch>
        </p:blipFill>
        <p:spPr>
          <a:xfrm>
            <a:off x="3744311" y="1218280"/>
            <a:ext cx="4824248" cy="2706939"/>
          </a:xfrm>
          <a:prstGeom prst="rect">
            <a:avLst/>
          </a:prstGeom>
          <a:effectLst>
            <a:outerShdw blurRad="50800" dist="38100" dir="2700000" algn="tl" rotWithShape="0">
              <a:prstClr val="black">
                <a:alpha val="40000"/>
              </a:prstClr>
            </a:outerShdw>
            <a:softEdge rad="31750"/>
          </a:effectLst>
        </p:spPr>
      </p:pic>
    </p:spTree>
    <p:extLst>
      <p:ext uri="{BB962C8B-B14F-4D97-AF65-F5344CB8AC3E}">
        <p14:creationId xmlns:p14="http://schemas.microsoft.com/office/powerpoint/2010/main" val="4289087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2"/>
        <p:cNvGrpSpPr/>
        <p:nvPr/>
      </p:nvGrpSpPr>
      <p:grpSpPr>
        <a:xfrm>
          <a:off x="0" y="0"/>
          <a:ext cx="0" cy="0"/>
          <a:chOff x="0" y="0"/>
          <a:chExt cx="0" cy="0"/>
        </a:xfrm>
      </p:grpSpPr>
      <p:sp>
        <p:nvSpPr>
          <p:cNvPr id="1873" name="Google Shape;1873;p40"/>
          <p:cNvSpPr txBox="1">
            <a:spLocks noGrp="1"/>
          </p:cNvSpPr>
          <p:nvPr>
            <p:ph type="title"/>
          </p:nvPr>
        </p:nvSpPr>
        <p:spPr>
          <a:xfrm>
            <a:off x="2484383" y="516297"/>
            <a:ext cx="5688724"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solidFill>
                  <a:srgbClr val="CF8000"/>
                </a:solidFill>
              </a:rPr>
              <a:t>Research Question: The Thought Process</a:t>
            </a:r>
            <a:endParaRPr sz="4500" dirty="0">
              <a:solidFill>
                <a:srgbClr val="CF8000"/>
              </a:solidFill>
            </a:endParaRPr>
          </a:p>
        </p:txBody>
      </p:sp>
      <p:sp>
        <p:nvSpPr>
          <p:cNvPr id="2" name="Google Shape;1643;p32">
            <a:extLst>
              <a:ext uri="{FF2B5EF4-FFF2-40B4-BE49-F238E27FC236}">
                <a16:creationId xmlns:a16="http://schemas.microsoft.com/office/drawing/2014/main" id="{3608AD83-3CC5-EAD1-4458-DCA367172138}"/>
              </a:ext>
            </a:extLst>
          </p:cNvPr>
          <p:cNvSpPr txBox="1">
            <a:spLocks/>
          </p:cNvSpPr>
          <p:nvPr/>
        </p:nvSpPr>
        <p:spPr>
          <a:xfrm>
            <a:off x="1684466" y="95397"/>
            <a:ext cx="1251900" cy="84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b="1" dirty="0">
                <a:latin typeface="Anton" pitchFamily="2" charset="0"/>
              </a:rPr>
              <a:t>02</a:t>
            </a:r>
          </a:p>
        </p:txBody>
      </p:sp>
      <p:graphicFrame>
        <p:nvGraphicFramePr>
          <p:cNvPr id="5" name="Diagram 4">
            <a:extLst>
              <a:ext uri="{FF2B5EF4-FFF2-40B4-BE49-F238E27FC236}">
                <a16:creationId xmlns:a16="http://schemas.microsoft.com/office/drawing/2014/main" id="{17C81343-8721-2363-6F11-DCE2B4605360}"/>
              </a:ext>
            </a:extLst>
          </p:cNvPr>
          <p:cNvGraphicFramePr/>
          <p:nvPr>
            <p:extLst>
              <p:ext uri="{D42A27DB-BD31-4B8C-83A1-F6EECF244321}">
                <p14:modId xmlns:p14="http://schemas.microsoft.com/office/powerpoint/2010/main" val="84835773"/>
              </p:ext>
            </p:extLst>
          </p:nvPr>
        </p:nvGraphicFramePr>
        <p:xfrm>
          <a:off x="-646952" y="1088997"/>
          <a:ext cx="5352394" cy="3373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Google Shape;1651;p33">
            <a:extLst>
              <a:ext uri="{FF2B5EF4-FFF2-40B4-BE49-F238E27FC236}">
                <a16:creationId xmlns:a16="http://schemas.microsoft.com/office/drawing/2014/main" id="{ED751A17-4073-29CD-E13F-1D1E1A0DF656}"/>
              </a:ext>
            </a:extLst>
          </p:cNvPr>
          <p:cNvSpPr txBox="1">
            <a:spLocks/>
          </p:cNvSpPr>
          <p:nvPr/>
        </p:nvSpPr>
        <p:spPr>
          <a:xfrm>
            <a:off x="3618186" y="2141831"/>
            <a:ext cx="3421117" cy="660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t>Chart 1: Characteristics of a strong research question (</a:t>
            </a:r>
            <a:r>
              <a:rPr lang="en-US" dirty="0" err="1"/>
              <a:t>Scribbr</a:t>
            </a:r>
            <a:r>
              <a:rPr lang="en-US" dirty="0"/>
              <a:t>, 2023)</a:t>
            </a:r>
          </a:p>
        </p:txBody>
      </p:sp>
    </p:spTree>
    <p:extLst>
      <p:ext uri="{BB962C8B-B14F-4D97-AF65-F5344CB8AC3E}">
        <p14:creationId xmlns:p14="http://schemas.microsoft.com/office/powerpoint/2010/main" val="1186270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31"/>
          <p:cNvSpPr/>
          <p:nvPr/>
        </p:nvSpPr>
        <p:spPr>
          <a:xfrm>
            <a:off x="4938568" y="-731607"/>
            <a:ext cx="2458538" cy="571761"/>
          </a:xfrm>
          <a:custGeom>
            <a:avLst/>
            <a:gdLst/>
            <a:ahLst/>
            <a:cxnLst/>
            <a:rect l="l" t="t" r="r" b="b"/>
            <a:pathLst>
              <a:path w="22708" h="5281" extrusionOk="0">
                <a:moveTo>
                  <a:pt x="7149" y="1"/>
                </a:moveTo>
                <a:cubicBezTo>
                  <a:pt x="5539" y="1"/>
                  <a:pt x="4488" y="1142"/>
                  <a:pt x="4111" y="2348"/>
                </a:cubicBezTo>
                <a:cubicBezTo>
                  <a:pt x="3534" y="4152"/>
                  <a:pt x="4411" y="4654"/>
                  <a:pt x="2632" y="4979"/>
                </a:cubicBezTo>
                <a:cubicBezTo>
                  <a:pt x="1253" y="5230"/>
                  <a:pt x="0" y="5280"/>
                  <a:pt x="1730" y="5280"/>
                </a:cubicBezTo>
                <a:lnTo>
                  <a:pt x="22005" y="5280"/>
                </a:lnTo>
                <a:cubicBezTo>
                  <a:pt x="22431" y="5280"/>
                  <a:pt x="22707" y="4578"/>
                  <a:pt x="22331" y="4428"/>
                </a:cubicBezTo>
                <a:lnTo>
                  <a:pt x="22331" y="4428"/>
                </a:lnTo>
                <a:cubicBezTo>
                  <a:pt x="21908" y="4841"/>
                  <a:pt x="21565" y="4982"/>
                  <a:pt x="21307" y="4982"/>
                </a:cubicBezTo>
                <a:cubicBezTo>
                  <a:pt x="20939" y="4982"/>
                  <a:pt x="20742" y="4695"/>
                  <a:pt x="20727" y="4503"/>
                </a:cubicBezTo>
                <a:cubicBezTo>
                  <a:pt x="20702" y="4127"/>
                  <a:pt x="21128" y="3877"/>
                  <a:pt x="21178" y="3526"/>
                </a:cubicBezTo>
                <a:cubicBezTo>
                  <a:pt x="21209" y="3217"/>
                  <a:pt x="20925" y="2812"/>
                  <a:pt x="20433" y="2812"/>
                </a:cubicBezTo>
                <a:cubicBezTo>
                  <a:pt x="20127" y="2812"/>
                  <a:pt x="19740" y="2968"/>
                  <a:pt x="19299" y="3400"/>
                </a:cubicBezTo>
                <a:cubicBezTo>
                  <a:pt x="18779" y="3920"/>
                  <a:pt x="18409" y="4290"/>
                  <a:pt x="17778" y="4290"/>
                </a:cubicBezTo>
                <a:cubicBezTo>
                  <a:pt x="17375" y="4290"/>
                  <a:pt x="16865" y="4138"/>
                  <a:pt x="16141" y="3776"/>
                </a:cubicBezTo>
                <a:cubicBezTo>
                  <a:pt x="15166" y="3306"/>
                  <a:pt x="13956" y="2599"/>
                  <a:pt x="12531" y="2599"/>
                </a:cubicBezTo>
                <a:cubicBezTo>
                  <a:pt x="11830" y="2599"/>
                  <a:pt x="11078" y="2770"/>
                  <a:pt x="10276" y="3225"/>
                </a:cubicBezTo>
                <a:cubicBezTo>
                  <a:pt x="10577" y="2423"/>
                  <a:pt x="10251" y="1095"/>
                  <a:pt x="9299" y="593"/>
                </a:cubicBezTo>
                <a:cubicBezTo>
                  <a:pt x="8500" y="177"/>
                  <a:pt x="7782" y="1"/>
                  <a:pt x="71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1"/>
          <p:cNvSpPr txBox="1">
            <a:spLocks noGrp="1"/>
          </p:cNvSpPr>
          <p:nvPr>
            <p:ph type="title"/>
          </p:nvPr>
        </p:nvSpPr>
        <p:spPr>
          <a:xfrm>
            <a:off x="2088300" y="539400"/>
            <a:ext cx="4967400" cy="73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rgbClr val="261707"/>
                </a:solidFill>
              </a:rPr>
              <a:t>The Research Question</a:t>
            </a:r>
            <a:endParaRPr sz="3500" dirty="0">
              <a:solidFill>
                <a:srgbClr val="261707"/>
              </a:solidFill>
            </a:endParaRPr>
          </a:p>
        </p:txBody>
      </p:sp>
      <p:sp>
        <p:nvSpPr>
          <p:cNvPr id="1637" name="Google Shape;1637;p31"/>
          <p:cNvSpPr txBox="1">
            <a:spLocks noGrp="1"/>
          </p:cNvSpPr>
          <p:nvPr>
            <p:ph type="subTitle" idx="1"/>
          </p:nvPr>
        </p:nvSpPr>
        <p:spPr>
          <a:xfrm>
            <a:off x="2088300" y="1279075"/>
            <a:ext cx="4967400" cy="12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How can the application of queuing theory via computing systems enhance and optimise registration and assistance delivery activities in the humanitarian field</a:t>
            </a:r>
            <a:endParaRPr dirty="0"/>
          </a:p>
        </p:txBody>
      </p:sp>
    </p:spTree>
    <p:extLst>
      <p:ext uri="{BB962C8B-B14F-4D97-AF65-F5344CB8AC3E}">
        <p14:creationId xmlns:p14="http://schemas.microsoft.com/office/powerpoint/2010/main" val="3964412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33"/>
          <p:cNvSpPr txBox="1">
            <a:spLocks noGrp="1"/>
          </p:cNvSpPr>
          <p:nvPr>
            <p:ph type="title"/>
          </p:nvPr>
        </p:nvSpPr>
        <p:spPr>
          <a:xfrm>
            <a:off x="0" y="445025"/>
            <a:ext cx="914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solidFill>
                  <a:srgbClr val="CF8000"/>
                </a:solidFill>
              </a:rPr>
              <a:t>Aims and objectives</a:t>
            </a:r>
            <a:endParaRPr sz="4500" dirty="0">
              <a:solidFill>
                <a:srgbClr val="CF8000"/>
              </a:solidFill>
            </a:endParaRPr>
          </a:p>
        </p:txBody>
      </p:sp>
      <p:sp>
        <p:nvSpPr>
          <p:cNvPr id="1650" name="Google Shape;1650;p33"/>
          <p:cNvSpPr txBox="1">
            <a:spLocks noGrp="1"/>
          </p:cNvSpPr>
          <p:nvPr>
            <p:ph type="title" idx="2"/>
          </p:nvPr>
        </p:nvSpPr>
        <p:spPr>
          <a:xfrm>
            <a:off x="720000" y="2375955"/>
            <a:ext cx="2086800" cy="44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Aim</a:t>
            </a:r>
            <a:endParaRPr dirty="0"/>
          </a:p>
        </p:txBody>
      </p:sp>
      <p:sp>
        <p:nvSpPr>
          <p:cNvPr id="1651" name="Google Shape;1651;p33"/>
          <p:cNvSpPr txBox="1">
            <a:spLocks noGrp="1"/>
          </p:cNvSpPr>
          <p:nvPr>
            <p:ph type="subTitle" idx="1"/>
          </p:nvPr>
        </p:nvSpPr>
        <p:spPr>
          <a:xfrm>
            <a:off x="720002" y="2820780"/>
            <a:ext cx="2086800" cy="66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Understand and present how queuing works and applies in registration activities</a:t>
            </a:r>
            <a:endParaRPr dirty="0"/>
          </a:p>
        </p:txBody>
      </p:sp>
      <p:sp>
        <p:nvSpPr>
          <p:cNvPr id="1654" name="Google Shape;1654;p33"/>
          <p:cNvSpPr txBox="1">
            <a:spLocks noGrp="1"/>
          </p:cNvSpPr>
          <p:nvPr>
            <p:ph type="title" idx="5"/>
          </p:nvPr>
        </p:nvSpPr>
        <p:spPr>
          <a:xfrm>
            <a:off x="6337200" y="2375955"/>
            <a:ext cx="2086800" cy="44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a:t>
            </a:r>
            <a:endParaRPr dirty="0"/>
          </a:p>
        </p:txBody>
      </p:sp>
      <p:sp>
        <p:nvSpPr>
          <p:cNvPr id="1655" name="Google Shape;1655;p33"/>
          <p:cNvSpPr txBox="1">
            <a:spLocks noGrp="1"/>
          </p:cNvSpPr>
          <p:nvPr>
            <p:ph type="subTitle" idx="6"/>
          </p:nvPr>
        </p:nvSpPr>
        <p:spPr>
          <a:xfrm>
            <a:off x="6020651" y="2891582"/>
            <a:ext cx="2704326" cy="66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Provide a literature review, actionable reccommendations and usable technological application</a:t>
            </a:r>
            <a:endParaRPr dirty="0"/>
          </a:p>
        </p:txBody>
      </p:sp>
      <p:sp>
        <p:nvSpPr>
          <p:cNvPr id="2" name="Google Shape;1643;p32">
            <a:extLst>
              <a:ext uri="{FF2B5EF4-FFF2-40B4-BE49-F238E27FC236}">
                <a16:creationId xmlns:a16="http://schemas.microsoft.com/office/drawing/2014/main" id="{CC529ECA-F2ED-5261-56D6-2DDFA7008F67}"/>
              </a:ext>
            </a:extLst>
          </p:cNvPr>
          <p:cNvSpPr txBox="1">
            <a:spLocks/>
          </p:cNvSpPr>
          <p:nvPr/>
        </p:nvSpPr>
        <p:spPr>
          <a:xfrm>
            <a:off x="1172086" y="310475"/>
            <a:ext cx="1251900" cy="84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b="1" dirty="0">
                <a:latin typeface="Anton" pitchFamily="2" charset="0"/>
              </a:rPr>
              <a:t>03</a:t>
            </a:r>
          </a:p>
        </p:txBody>
      </p:sp>
      <p:grpSp>
        <p:nvGrpSpPr>
          <p:cNvPr id="28" name="Google Shape;2212;p49">
            <a:extLst>
              <a:ext uri="{FF2B5EF4-FFF2-40B4-BE49-F238E27FC236}">
                <a16:creationId xmlns:a16="http://schemas.microsoft.com/office/drawing/2014/main" id="{ECE2BDCD-04F1-DC69-D3F5-823FD1C40746}"/>
              </a:ext>
            </a:extLst>
          </p:cNvPr>
          <p:cNvGrpSpPr/>
          <p:nvPr/>
        </p:nvGrpSpPr>
        <p:grpSpPr>
          <a:xfrm>
            <a:off x="4530985" y="3599025"/>
            <a:ext cx="2890625" cy="1200296"/>
            <a:chOff x="5191952" y="3154875"/>
            <a:chExt cx="3357598" cy="1455399"/>
          </a:xfrm>
        </p:grpSpPr>
        <p:sp>
          <p:nvSpPr>
            <p:cNvPr id="29" name="Google Shape;2213;p49">
              <a:extLst>
                <a:ext uri="{FF2B5EF4-FFF2-40B4-BE49-F238E27FC236}">
                  <a16:creationId xmlns:a16="http://schemas.microsoft.com/office/drawing/2014/main" id="{5D491778-E1E1-CEC9-A9AC-C7A0C36C2D37}"/>
                </a:ext>
              </a:extLst>
            </p:cNvPr>
            <p:cNvSpPr/>
            <p:nvPr/>
          </p:nvSpPr>
          <p:spPr>
            <a:xfrm>
              <a:off x="5301102" y="3245975"/>
              <a:ext cx="812459" cy="1195240"/>
            </a:xfrm>
            <a:custGeom>
              <a:avLst/>
              <a:gdLst/>
              <a:ahLst/>
              <a:cxnLst/>
              <a:rect l="l" t="t" r="r" b="b"/>
              <a:pathLst>
                <a:path w="9632" h="14170" extrusionOk="0">
                  <a:moveTo>
                    <a:pt x="9631" y="0"/>
                  </a:moveTo>
                  <a:cubicBezTo>
                    <a:pt x="9626" y="11"/>
                    <a:pt x="5319" y="10337"/>
                    <a:pt x="0" y="14153"/>
                  </a:cubicBezTo>
                  <a:lnTo>
                    <a:pt x="11" y="14165"/>
                  </a:lnTo>
                  <a:lnTo>
                    <a:pt x="2277" y="14170"/>
                  </a:lnTo>
                  <a:lnTo>
                    <a:pt x="2282" y="13186"/>
                  </a:lnTo>
                  <a:cubicBezTo>
                    <a:pt x="2282" y="12978"/>
                    <a:pt x="2368" y="12774"/>
                    <a:pt x="2522" y="12631"/>
                  </a:cubicBezTo>
                  <a:cubicBezTo>
                    <a:pt x="5260" y="10065"/>
                    <a:pt x="7531" y="5329"/>
                    <a:pt x="9631" y="0"/>
                  </a:cubicBezTo>
                  <a:close/>
                </a:path>
              </a:pathLst>
            </a:custGeom>
            <a:solidFill>
              <a:srgbClr val="025AB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2214;p49">
              <a:extLst>
                <a:ext uri="{FF2B5EF4-FFF2-40B4-BE49-F238E27FC236}">
                  <a16:creationId xmlns:a16="http://schemas.microsoft.com/office/drawing/2014/main" id="{26687AB8-0B16-D8D5-DA51-28FD4DAB5FD8}"/>
                </a:ext>
              </a:extLst>
            </p:cNvPr>
            <p:cNvSpPr/>
            <p:nvPr/>
          </p:nvSpPr>
          <p:spPr>
            <a:xfrm>
              <a:off x="5214979" y="4437610"/>
              <a:ext cx="90170" cy="49598"/>
            </a:xfrm>
            <a:custGeom>
              <a:avLst/>
              <a:gdLst/>
              <a:ahLst/>
              <a:cxnLst/>
              <a:rect l="l" t="t" r="r" b="b"/>
              <a:pathLst>
                <a:path w="1069" h="588" extrusionOk="0">
                  <a:moveTo>
                    <a:pt x="989" y="0"/>
                  </a:moveTo>
                  <a:lnTo>
                    <a:pt x="0" y="514"/>
                  </a:lnTo>
                  <a:lnTo>
                    <a:pt x="37" y="588"/>
                  </a:lnTo>
                  <a:lnTo>
                    <a:pt x="1069" y="75"/>
                  </a:lnTo>
                  <a:lnTo>
                    <a:pt x="1032" y="38"/>
                  </a:lnTo>
                  <a:lnTo>
                    <a:pt x="1021" y="26"/>
                  </a:lnTo>
                  <a:lnTo>
                    <a:pt x="989" y="0"/>
                  </a:lnTo>
                  <a:close/>
                </a:path>
              </a:pathLst>
            </a:custGeom>
            <a:solidFill>
              <a:srgbClr val="21252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 name="Google Shape;2215;p49">
              <a:extLst>
                <a:ext uri="{FF2B5EF4-FFF2-40B4-BE49-F238E27FC236}">
                  <a16:creationId xmlns:a16="http://schemas.microsoft.com/office/drawing/2014/main" id="{B2EB7B4E-7224-0384-4789-6A61A0A52065}"/>
                </a:ext>
              </a:extLst>
            </p:cNvPr>
            <p:cNvSpPr/>
            <p:nvPr/>
          </p:nvSpPr>
          <p:spPr>
            <a:xfrm>
              <a:off x="6874505" y="4341534"/>
              <a:ext cx="1380135" cy="212899"/>
            </a:xfrm>
            <a:custGeom>
              <a:avLst/>
              <a:gdLst/>
              <a:ahLst/>
              <a:cxnLst/>
              <a:rect l="l" t="t" r="r" b="b"/>
              <a:pathLst>
                <a:path w="16362" h="2524" extrusionOk="0">
                  <a:moveTo>
                    <a:pt x="12" y="0"/>
                  </a:moveTo>
                  <a:lnTo>
                    <a:pt x="0" y="2470"/>
                  </a:lnTo>
                  <a:lnTo>
                    <a:pt x="16350" y="2524"/>
                  </a:lnTo>
                  <a:lnTo>
                    <a:pt x="16362" y="54"/>
                  </a:lnTo>
                  <a:lnTo>
                    <a:pt x="12" y="0"/>
                  </a:lnTo>
                  <a:close/>
                </a:path>
              </a:pathLst>
            </a:custGeom>
            <a:solidFill>
              <a:srgbClr val="FF786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2" name="Google Shape;2216;p49">
              <a:extLst>
                <a:ext uri="{FF2B5EF4-FFF2-40B4-BE49-F238E27FC236}">
                  <a16:creationId xmlns:a16="http://schemas.microsoft.com/office/drawing/2014/main" id="{B8AC1172-1355-4BDC-80E4-E8F50ADD7D66}"/>
                </a:ext>
              </a:extLst>
            </p:cNvPr>
            <p:cNvSpPr/>
            <p:nvPr/>
          </p:nvSpPr>
          <p:spPr>
            <a:xfrm>
              <a:off x="6874505" y="4350475"/>
              <a:ext cx="1379629" cy="203958"/>
            </a:xfrm>
            <a:custGeom>
              <a:avLst/>
              <a:gdLst/>
              <a:ahLst/>
              <a:cxnLst/>
              <a:rect l="l" t="t" r="r" b="b"/>
              <a:pathLst>
                <a:path w="16356" h="2418" extrusionOk="0">
                  <a:moveTo>
                    <a:pt x="12" y="1"/>
                  </a:moveTo>
                  <a:lnTo>
                    <a:pt x="0" y="2364"/>
                  </a:lnTo>
                  <a:lnTo>
                    <a:pt x="16350" y="2418"/>
                  </a:lnTo>
                  <a:lnTo>
                    <a:pt x="16355" y="745"/>
                  </a:lnTo>
                  <a:lnTo>
                    <a:pt x="947" y="696"/>
                  </a:lnTo>
                  <a:cubicBezTo>
                    <a:pt x="631" y="477"/>
                    <a:pt x="321" y="242"/>
                    <a:pt x="12" y="1"/>
                  </a:cubicBezTo>
                  <a:close/>
                </a:path>
              </a:pathLst>
            </a:custGeom>
            <a:solidFill>
              <a:srgbClr val="025AB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3" name="Google Shape;2217;p49">
              <a:extLst>
                <a:ext uri="{FF2B5EF4-FFF2-40B4-BE49-F238E27FC236}">
                  <a16:creationId xmlns:a16="http://schemas.microsoft.com/office/drawing/2014/main" id="{5306FBEB-02A8-F992-0E92-FA21C1F6847F}"/>
                </a:ext>
              </a:extLst>
            </p:cNvPr>
            <p:cNvSpPr/>
            <p:nvPr/>
          </p:nvSpPr>
          <p:spPr>
            <a:xfrm>
              <a:off x="5493170" y="3245975"/>
              <a:ext cx="1382328" cy="1303882"/>
            </a:xfrm>
            <a:custGeom>
              <a:avLst/>
              <a:gdLst/>
              <a:ahLst/>
              <a:cxnLst/>
              <a:rect l="l" t="t" r="r" b="b"/>
              <a:pathLst>
                <a:path w="16388" h="15458" extrusionOk="0">
                  <a:moveTo>
                    <a:pt x="7354" y="0"/>
                  </a:moveTo>
                  <a:cubicBezTo>
                    <a:pt x="5254" y="5329"/>
                    <a:pt x="2983" y="10065"/>
                    <a:pt x="245" y="12631"/>
                  </a:cubicBezTo>
                  <a:cubicBezTo>
                    <a:pt x="91" y="12774"/>
                    <a:pt x="5" y="12978"/>
                    <a:pt x="5" y="13186"/>
                  </a:cubicBezTo>
                  <a:lnTo>
                    <a:pt x="0" y="15404"/>
                  </a:lnTo>
                  <a:lnTo>
                    <a:pt x="16376" y="15458"/>
                  </a:lnTo>
                  <a:lnTo>
                    <a:pt x="16388" y="12902"/>
                  </a:lnTo>
                  <a:cubicBezTo>
                    <a:pt x="9910" y="7532"/>
                    <a:pt x="7354" y="0"/>
                    <a:pt x="7354" y="0"/>
                  </a:cubicBezTo>
                  <a:close/>
                </a:path>
              </a:pathLst>
            </a:custGeom>
            <a:solidFill>
              <a:srgbClr val="738CC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4" name="Google Shape;2218;p49">
              <a:extLst>
                <a:ext uri="{FF2B5EF4-FFF2-40B4-BE49-F238E27FC236}">
                  <a16:creationId xmlns:a16="http://schemas.microsoft.com/office/drawing/2014/main" id="{0942947B-2941-15D5-F053-9EFB7EB7A093}"/>
                </a:ext>
              </a:extLst>
            </p:cNvPr>
            <p:cNvSpPr/>
            <p:nvPr/>
          </p:nvSpPr>
          <p:spPr>
            <a:xfrm>
              <a:off x="6113488" y="3245975"/>
              <a:ext cx="6326" cy="17207"/>
            </a:xfrm>
            <a:custGeom>
              <a:avLst/>
              <a:gdLst/>
              <a:ahLst/>
              <a:cxnLst/>
              <a:rect l="l" t="t" r="r" b="b"/>
              <a:pathLst>
                <a:path w="75" h="204" extrusionOk="0">
                  <a:moveTo>
                    <a:pt x="0" y="0"/>
                  </a:moveTo>
                  <a:cubicBezTo>
                    <a:pt x="0" y="5"/>
                    <a:pt x="0" y="5"/>
                    <a:pt x="4" y="6"/>
                  </a:cubicBezTo>
                  <a:lnTo>
                    <a:pt x="4" y="6"/>
                  </a:lnTo>
                  <a:cubicBezTo>
                    <a:pt x="2" y="3"/>
                    <a:pt x="1" y="1"/>
                    <a:pt x="0" y="0"/>
                  </a:cubicBezTo>
                  <a:close/>
                  <a:moveTo>
                    <a:pt x="4" y="6"/>
                  </a:moveTo>
                  <a:cubicBezTo>
                    <a:pt x="4" y="7"/>
                    <a:pt x="5" y="9"/>
                    <a:pt x="6" y="12"/>
                  </a:cubicBezTo>
                  <a:lnTo>
                    <a:pt x="6" y="12"/>
                  </a:lnTo>
                  <a:cubicBezTo>
                    <a:pt x="6" y="9"/>
                    <a:pt x="5" y="7"/>
                    <a:pt x="5" y="6"/>
                  </a:cubicBezTo>
                  <a:cubicBezTo>
                    <a:pt x="5" y="6"/>
                    <a:pt x="4" y="6"/>
                    <a:pt x="4" y="6"/>
                  </a:cubicBezTo>
                  <a:close/>
                  <a:moveTo>
                    <a:pt x="6" y="12"/>
                  </a:moveTo>
                  <a:cubicBezTo>
                    <a:pt x="7" y="23"/>
                    <a:pt x="13" y="38"/>
                    <a:pt x="22" y="65"/>
                  </a:cubicBezTo>
                  <a:cubicBezTo>
                    <a:pt x="15" y="40"/>
                    <a:pt x="10" y="22"/>
                    <a:pt x="6" y="12"/>
                  </a:cubicBezTo>
                  <a:close/>
                  <a:moveTo>
                    <a:pt x="38" y="97"/>
                  </a:moveTo>
                  <a:cubicBezTo>
                    <a:pt x="49" y="129"/>
                    <a:pt x="59" y="166"/>
                    <a:pt x="75" y="203"/>
                  </a:cubicBezTo>
                  <a:cubicBezTo>
                    <a:pt x="59" y="161"/>
                    <a:pt x="49" y="129"/>
                    <a:pt x="38" y="97"/>
                  </a:cubicBezTo>
                  <a:close/>
                </a:path>
              </a:pathLst>
            </a:custGeom>
            <a:solidFill>
              <a:srgbClr val="D0006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5" name="Google Shape;2219;p49">
              <a:extLst>
                <a:ext uri="{FF2B5EF4-FFF2-40B4-BE49-F238E27FC236}">
                  <a16:creationId xmlns:a16="http://schemas.microsoft.com/office/drawing/2014/main" id="{45002380-D3DB-576C-7AC5-E29C5D16F2D6}"/>
                </a:ext>
              </a:extLst>
            </p:cNvPr>
            <p:cNvSpPr/>
            <p:nvPr/>
          </p:nvSpPr>
          <p:spPr>
            <a:xfrm>
              <a:off x="5914672" y="3245975"/>
              <a:ext cx="396361" cy="1302027"/>
            </a:xfrm>
            <a:custGeom>
              <a:avLst/>
              <a:gdLst/>
              <a:ahLst/>
              <a:cxnLst/>
              <a:rect l="l" t="t" r="r" b="b"/>
              <a:pathLst>
                <a:path w="4699" h="15436" extrusionOk="0">
                  <a:moveTo>
                    <a:pt x="2357" y="0"/>
                  </a:moveTo>
                  <a:lnTo>
                    <a:pt x="2357" y="0"/>
                  </a:lnTo>
                  <a:cubicBezTo>
                    <a:pt x="2362" y="145"/>
                    <a:pt x="2368" y="289"/>
                    <a:pt x="2374" y="428"/>
                  </a:cubicBezTo>
                  <a:cubicBezTo>
                    <a:pt x="2379" y="780"/>
                    <a:pt x="2389" y="1133"/>
                    <a:pt x="2389" y="1481"/>
                  </a:cubicBezTo>
                  <a:lnTo>
                    <a:pt x="2389" y="1497"/>
                  </a:lnTo>
                  <a:cubicBezTo>
                    <a:pt x="2395" y="1722"/>
                    <a:pt x="2395" y="1941"/>
                    <a:pt x="2395" y="2159"/>
                  </a:cubicBezTo>
                  <a:lnTo>
                    <a:pt x="2395" y="1871"/>
                  </a:lnTo>
                  <a:cubicBezTo>
                    <a:pt x="2400" y="1449"/>
                    <a:pt x="2406" y="1022"/>
                    <a:pt x="2422" y="594"/>
                  </a:cubicBezTo>
                  <a:cubicBezTo>
                    <a:pt x="2422" y="466"/>
                    <a:pt x="2427" y="338"/>
                    <a:pt x="2432" y="203"/>
                  </a:cubicBezTo>
                  <a:cubicBezTo>
                    <a:pt x="2416" y="166"/>
                    <a:pt x="2406" y="129"/>
                    <a:pt x="2395" y="97"/>
                  </a:cubicBezTo>
                  <a:cubicBezTo>
                    <a:pt x="2389" y="86"/>
                    <a:pt x="2384" y="75"/>
                    <a:pt x="2379" y="65"/>
                  </a:cubicBezTo>
                  <a:cubicBezTo>
                    <a:pt x="2368" y="27"/>
                    <a:pt x="2362" y="6"/>
                    <a:pt x="2357" y="0"/>
                  </a:cubicBezTo>
                  <a:close/>
                  <a:moveTo>
                    <a:pt x="2395" y="2250"/>
                  </a:moveTo>
                  <a:lnTo>
                    <a:pt x="2395" y="2250"/>
                  </a:lnTo>
                  <a:cubicBezTo>
                    <a:pt x="2384" y="3699"/>
                    <a:pt x="2325" y="5094"/>
                    <a:pt x="2202" y="6425"/>
                  </a:cubicBezTo>
                  <a:lnTo>
                    <a:pt x="2202" y="6451"/>
                  </a:lnTo>
                  <a:lnTo>
                    <a:pt x="2202" y="6457"/>
                  </a:lnTo>
                  <a:cubicBezTo>
                    <a:pt x="2202" y="6468"/>
                    <a:pt x="2197" y="6473"/>
                    <a:pt x="2197" y="6484"/>
                  </a:cubicBezTo>
                  <a:lnTo>
                    <a:pt x="2197" y="6489"/>
                  </a:lnTo>
                  <a:lnTo>
                    <a:pt x="2197" y="6516"/>
                  </a:lnTo>
                  <a:lnTo>
                    <a:pt x="2197" y="6521"/>
                  </a:lnTo>
                  <a:cubicBezTo>
                    <a:pt x="2192" y="6527"/>
                    <a:pt x="2192" y="6537"/>
                    <a:pt x="2192" y="6543"/>
                  </a:cubicBezTo>
                  <a:lnTo>
                    <a:pt x="2192" y="6553"/>
                  </a:lnTo>
                  <a:lnTo>
                    <a:pt x="2192" y="6580"/>
                  </a:lnTo>
                  <a:lnTo>
                    <a:pt x="2192" y="6585"/>
                  </a:lnTo>
                  <a:cubicBezTo>
                    <a:pt x="2187" y="6591"/>
                    <a:pt x="2187" y="6602"/>
                    <a:pt x="2187" y="6612"/>
                  </a:cubicBezTo>
                  <a:lnTo>
                    <a:pt x="2187" y="6628"/>
                  </a:lnTo>
                  <a:cubicBezTo>
                    <a:pt x="2187" y="6634"/>
                    <a:pt x="2187" y="6639"/>
                    <a:pt x="2182" y="6639"/>
                  </a:cubicBezTo>
                  <a:lnTo>
                    <a:pt x="2182" y="6661"/>
                  </a:lnTo>
                  <a:lnTo>
                    <a:pt x="2182" y="6671"/>
                  </a:lnTo>
                  <a:lnTo>
                    <a:pt x="2182" y="6693"/>
                  </a:lnTo>
                  <a:lnTo>
                    <a:pt x="2175" y="6698"/>
                  </a:lnTo>
                  <a:lnTo>
                    <a:pt x="2175" y="6720"/>
                  </a:lnTo>
                  <a:lnTo>
                    <a:pt x="2175" y="6730"/>
                  </a:lnTo>
                  <a:cubicBezTo>
                    <a:pt x="2175" y="6735"/>
                    <a:pt x="2175" y="6740"/>
                    <a:pt x="2170" y="6752"/>
                  </a:cubicBezTo>
                  <a:cubicBezTo>
                    <a:pt x="2010" y="8408"/>
                    <a:pt x="1748" y="9969"/>
                    <a:pt x="1390" y="11422"/>
                  </a:cubicBezTo>
                  <a:lnTo>
                    <a:pt x="1385" y="11422"/>
                  </a:lnTo>
                  <a:cubicBezTo>
                    <a:pt x="1385" y="11434"/>
                    <a:pt x="1385" y="11439"/>
                    <a:pt x="1380" y="11444"/>
                  </a:cubicBezTo>
                  <a:lnTo>
                    <a:pt x="1380" y="11449"/>
                  </a:lnTo>
                  <a:cubicBezTo>
                    <a:pt x="1380" y="11454"/>
                    <a:pt x="1380" y="11466"/>
                    <a:pt x="1373" y="11471"/>
                  </a:cubicBezTo>
                  <a:lnTo>
                    <a:pt x="1373" y="11476"/>
                  </a:lnTo>
                  <a:cubicBezTo>
                    <a:pt x="1373" y="11481"/>
                    <a:pt x="1368" y="11486"/>
                    <a:pt x="1368" y="11498"/>
                  </a:cubicBezTo>
                  <a:lnTo>
                    <a:pt x="1368" y="11508"/>
                  </a:lnTo>
                  <a:cubicBezTo>
                    <a:pt x="1363" y="11508"/>
                    <a:pt x="1363" y="11513"/>
                    <a:pt x="1363" y="11518"/>
                  </a:cubicBezTo>
                  <a:cubicBezTo>
                    <a:pt x="1363" y="11530"/>
                    <a:pt x="1358" y="11535"/>
                    <a:pt x="1358" y="11545"/>
                  </a:cubicBezTo>
                  <a:cubicBezTo>
                    <a:pt x="1358" y="11545"/>
                    <a:pt x="1358" y="11550"/>
                    <a:pt x="1353" y="11550"/>
                  </a:cubicBezTo>
                  <a:cubicBezTo>
                    <a:pt x="1353" y="11556"/>
                    <a:pt x="1353" y="11567"/>
                    <a:pt x="1348" y="11572"/>
                  </a:cubicBezTo>
                  <a:lnTo>
                    <a:pt x="1348" y="11577"/>
                  </a:lnTo>
                  <a:cubicBezTo>
                    <a:pt x="1348" y="11582"/>
                    <a:pt x="1341" y="11594"/>
                    <a:pt x="1341" y="11599"/>
                  </a:cubicBezTo>
                  <a:lnTo>
                    <a:pt x="1341" y="11604"/>
                  </a:lnTo>
                  <a:cubicBezTo>
                    <a:pt x="1341" y="11615"/>
                    <a:pt x="1336" y="11620"/>
                    <a:pt x="1336" y="11626"/>
                  </a:cubicBezTo>
                  <a:lnTo>
                    <a:pt x="1336" y="11631"/>
                  </a:lnTo>
                  <a:cubicBezTo>
                    <a:pt x="984" y="12988"/>
                    <a:pt x="540" y="14256"/>
                    <a:pt x="1" y="15421"/>
                  </a:cubicBezTo>
                  <a:lnTo>
                    <a:pt x="4698" y="15436"/>
                  </a:lnTo>
                  <a:cubicBezTo>
                    <a:pt x="3378" y="12556"/>
                    <a:pt x="2673" y="9061"/>
                    <a:pt x="2459" y="5067"/>
                  </a:cubicBezTo>
                  <a:lnTo>
                    <a:pt x="2459" y="5035"/>
                  </a:lnTo>
                  <a:lnTo>
                    <a:pt x="2459" y="5030"/>
                  </a:lnTo>
                  <a:lnTo>
                    <a:pt x="2459" y="5008"/>
                  </a:lnTo>
                  <a:lnTo>
                    <a:pt x="2459" y="4998"/>
                  </a:lnTo>
                  <a:cubicBezTo>
                    <a:pt x="2459" y="4993"/>
                    <a:pt x="2459" y="4993"/>
                    <a:pt x="2454" y="4988"/>
                  </a:cubicBezTo>
                  <a:cubicBezTo>
                    <a:pt x="2411" y="4100"/>
                    <a:pt x="2389" y="3186"/>
                    <a:pt x="2395" y="2250"/>
                  </a:cubicBezTo>
                  <a:close/>
                </a:path>
              </a:pathLst>
            </a:custGeom>
            <a:solidFill>
              <a:srgbClr val="FBC10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6" name="Google Shape;2220;p49">
              <a:extLst>
                <a:ext uri="{FF2B5EF4-FFF2-40B4-BE49-F238E27FC236}">
                  <a16:creationId xmlns:a16="http://schemas.microsoft.com/office/drawing/2014/main" id="{A735712D-9551-7DCC-E61D-D57D9DA58BB5}"/>
                </a:ext>
              </a:extLst>
            </p:cNvPr>
            <p:cNvSpPr/>
            <p:nvPr/>
          </p:nvSpPr>
          <p:spPr>
            <a:xfrm>
              <a:off x="5796581" y="3245975"/>
              <a:ext cx="334110" cy="1300761"/>
            </a:xfrm>
            <a:custGeom>
              <a:avLst/>
              <a:gdLst/>
              <a:ahLst/>
              <a:cxnLst/>
              <a:rect l="l" t="t" r="r" b="b"/>
              <a:pathLst>
                <a:path w="3961" h="15421" extrusionOk="0">
                  <a:moveTo>
                    <a:pt x="3757" y="0"/>
                  </a:moveTo>
                  <a:lnTo>
                    <a:pt x="3757" y="0"/>
                  </a:lnTo>
                  <a:cubicBezTo>
                    <a:pt x="3138" y="6180"/>
                    <a:pt x="2112" y="11690"/>
                    <a:pt x="0" y="15415"/>
                  </a:cubicBezTo>
                  <a:lnTo>
                    <a:pt x="1401" y="15421"/>
                  </a:lnTo>
                  <a:cubicBezTo>
                    <a:pt x="3276" y="11390"/>
                    <a:pt x="3960" y="6147"/>
                    <a:pt x="3757" y="0"/>
                  </a:cubicBezTo>
                  <a:close/>
                </a:path>
              </a:pathLst>
            </a:custGeom>
            <a:solidFill>
              <a:srgbClr val="21252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7" name="Google Shape;2221;p49">
              <a:extLst>
                <a:ext uri="{FF2B5EF4-FFF2-40B4-BE49-F238E27FC236}">
                  <a16:creationId xmlns:a16="http://schemas.microsoft.com/office/drawing/2014/main" id="{ABCE4680-E386-FCD4-E6C4-257C304B94B3}"/>
                </a:ext>
              </a:extLst>
            </p:cNvPr>
            <p:cNvSpPr/>
            <p:nvPr/>
          </p:nvSpPr>
          <p:spPr>
            <a:xfrm>
              <a:off x="6099992" y="3245975"/>
              <a:ext cx="329218" cy="1302617"/>
            </a:xfrm>
            <a:custGeom>
              <a:avLst/>
              <a:gdLst/>
              <a:ahLst/>
              <a:cxnLst/>
              <a:rect l="l" t="t" r="r" b="b"/>
              <a:pathLst>
                <a:path w="3903" h="15443" extrusionOk="0">
                  <a:moveTo>
                    <a:pt x="241" y="0"/>
                  </a:moveTo>
                  <a:lnTo>
                    <a:pt x="241" y="0"/>
                  </a:lnTo>
                  <a:cubicBezTo>
                    <a:pt x="0" y="6147"/>
                    <a:pt x="652" y="11395"/>
                    <a:pt x="2501" y="15436"/>
                  </a:cubicBezTo>
                  <a:lnTo>
                    <a:pt x="3902" y="15442"/>
                  </a:lnTo>
                  <a:cubicBezTo>
                    <a:pt x="1813" y="11701"/>
                    <a:pt x="824" y="6180"/>
                    <a:pt x="241" y="0"/>
                  </a:cubicBezTo>
                  <a:close/>
                </a:path>
              </a:pathLst>
            </a:custGeom>
            <a:solidFill>
              <a:srgbClr val="21252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8" name="Google Shape;2222;p49">
              <a:extLst>
                <a:ext uri="{FF2B5EF4-FFF2-40B4-BE49-F238E27FC236}">
                  <a16:creationId xmlns:a16="http://schemas.microsoft.com/office/drawing/2014/main" id="{6A926347-1542-D6B0-D538-8293BF8C6C16}"/>
                </a:ext>
              </a:extLst>
            </p:cNvPr>
            <p:cNvSpPr/>
            <p:nvPr/>
          </p:nvSpPr>
          <p:spPr>
            <a:xfrm>
              <a:off x="6310954" y="4547942"/>
              <a:ext cx="1518" cy="84"/>
            </a:xfrm>
            <a:custGeom>
              <a:avLst/>
              <a:gdLst/>
              <a:ahLst/>
              <a:cxnLst/>
              <a:rect l="l" t="t" r="r" b="b"/>
              <a:pathLst>
                <a:path w="18" h="1" extrusionOk="0">
                  <a:moveTo>
                    <a:pt x="0" y="1"/>
                  </a:moveTo>
                  <a:lnTo>
                    <a:pt x="0" y="1"/>
                  </a:lnTo>
                  <a:lnTo>
                    <a:pt x="17" y="1"/>
                  </a:lnTo>
                  <a:lnTo>
                    <a:pt x="0" y="1"/>
                  </a:lnTo>
                  <a:close/>
                </a:path>
              </a:pathLst>
            </a:custGeom>
            <a:solidFill>
              <a:srgbClr val="FF786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9" name="Google Shape;2223;p49">
              <a:extLst>
                <a:ext uri="{FF2B5EF4-FFF2-40B4-BE49-F238E27FC236}">
                  <a16:creationId xmlns:a16="http://schemas.microsoft.com/office/drawing/2014/main" id="{7580C8EC-F63E-6ACD-3C09-AD8E5D9336EB}"/>
                </a:ext>
              </a:extLst>
            </p:cNvPr>
            <p:cNvSpPr/>
            <p:nvPr/>
          </p:nvSpPr>
          <p:spPr>
            <a:xfrm>
              <a:off x="6310954" y="4547942"/>
              <a:ext cx="84" cy="84"/>
            </a:xfrm>
            <a:custGeom>
              <a:avLst/>
              <a:gdLst/>
              <a:ahLst/>
              <a:cxnLst/>
              <a:rect l="l" t="t" r="r" b="b"/>
              <a:pathLst>
                <a:path w="1" h="1" extrusionOk="0">
                  <a:moveTo>
                    <a:pt x="0" y="1"/>
                  </a:moveTo>
                  <a:lnTo>
                    <a:pt x="0" y="1"/>
                  </a:lnTo>
                  <a:lnTo>
                    <a:pt x="0" y="1"/>
                  </a:lnTo>
                  <a:lnTo>
                    <a:pt x="0" y="1"/>
                  </a:lnTo>
                  <a:close/>
                </a:path>
              </a:pathLst>
            </a:custGeom>
            <a:solidFill>
              <a:srgbClr val="FF848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40" name="Google Shape;2224;p49">
              <a:extLst>
                <a:ext uri="{FF2B5EF4-FFF2-40B4-BE49-F238E27FC236}">
                  <a16:creationId xmlns:a16="http://schemas.microsoft.com/office/drawing/2014/main" id="{070693BE-8B47-BE99-E6AA-2B8CBD6AB5EF}"/>
                </a:ext>
              </a:extLst>
            </p:cNvPr>
            <p:cNvSpPr/>
            <p:nvPr/>
          </p:nvSpPr>
          <p:spPr>
            <a:xfrm>
              <a:off x="6416478" y="4524998"/>
              <a:ext cx="506" cy="1012"/>
            </a:xfrm>
            <a:custGeom>
              <a:avLst/>
              <a:gdLst/>
              <a:ahLst/>
              <a:cxnLst/>
              <a:rect l="l" t="t" r="r" b="b"/>
              <a:pathLst>
                <a:path w="6" h="12" extrusionOk="0">
                  <a:moveTo>
                    <a:pt x="0" y="1"/>
                  </a:moveTo>
                  <a:lnTo>
                    <a:pt x="0" y="1"/>
                  </a:lnTo>
                  <a:cubicBezTo>
                    <a:pt x="0" y="6"/>
                    <a:pt x="5" y="6"/>
                    <a:pt x="5" y="11"/>
                  </a:cubicBezTo>
                  <a:cubicBezTo>
                    <a:pt x="5" y="6"/>
                    <a:pt x="0" y="1"/>
                    <a:pt x="0" y="1"/>
                  </a:cubicBezTo>
                  <a:close/>
                </a:path>
              </a:pathLst>
            </a:custGeom>
            <a:solidFill>
              <a:srgbClr val="FF787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41" name="Google Shape;2225;p49">
              <a:extLst>
                <a:ext uri="{FF2B5EF4-FFF2-40B4-BE49-F238E27FC236}">
                  <a16:creationId xmlns:a16="http://schemas.microsoft.com/office/drawing/2014/main" id="{96D0C030-D614-09EE-3C37-EA25B8078387}"/>
                </a:ext>
              </a:extLst>
            </p:cNvPr>
            <p:cNvSpPr/>
            <p:nvPr/>
          </p:nvSpPr>
          <p:spPr>
            <a:xfrm>
              <a:off x="5914673" y="4546677"/>
              <a:ext cx="84" cy="84"/>
            </a:xfrm>
            <a:custGeom>
              <a:avLst/>
              <a:gdLst/>
              <a:ahLst/>
              <a:cxnLst/>
              <a:rect l="l" t="t" r="r" b="b"/>
              <a:pathLst>
                <a:path w="1" h="1" extrusionOk="0">
                  <a:moveTo>
                    <a:pt x="1" y="1"/>
                  </a:moveTo>
                  <a:lnTo>
                    <a:pt x="1" y="1"/>
                  </a:lnTo>
                  <a:lnTo>
                    <a:pt x="1" y="1"/>
                  </a:lnTo>
                  <a:close/>
                </a:path>
              </a:pathLst>
            </a:custGeom>
            <a:solidFill>
              <a:srgbClr val="FF848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42" name="Google Shape;2226;p49">
              <a:extLst>
                <a:ext uri="{FF2B5EF4-FFF2-40B4-BE49-F238E27FC236}">
                  <a16:creationId xmlns:a16="http://schemas.microsoft.com/office/drawing/2014/main" id="{91E18591-7E07-C534-71B4-3181914E5D5C}"/>
                </a:ext>
              </a:extLst>
            </p:cNvPr>
            <p:cNvSpPr/>
            <p:nvPr/>
          </p:nvSpPr>
          <p:spPr>
            <a:xfrm>
              <a:off x="6113488" y="3245975"/>
              <a:ext cx="84" cy="84"/>
            </a:xfrm>
            <a:custGeom>
              <a:avLst/>
              <a:gdLst/>
              <a:ahLst/>
              <a:cxnLst/>
              <a:rect l="l" t="t" r="r" b="b"/>
              <a:pathLst>
                <a:path w="1" h="1" extrusionOk="0">
                  <a:moveTo>
                    <a:pt x="0" y="0"/>
                  </a:moveTo>
                  <a:lnTo>
                    <a:pt x="0" y="0"/>
                  </a:lnTo>
                  <a:lnTo>
                    <a:pt x="0" y="0"/>
                  </a:lnTo>
                  <a:lnTo>
                    <a:pt x="0" y="0"/>
                  </a:lnTo>
                  <a:close/>
                </a:path>
              </a:pathLst>
            </a:custGeom>
            <a:solidFill>
              <a:srgbClr val="FF78A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43" name="Google Shape;2227;p49">
              <a:extLst>
                <a:ext uri="{FF2B5EF4-FFF2-40B4-BE49-F238E27FC236}">
                  <a16:creationId xmlns:a16="http://schemas.microsoft.com/office/drawing/2014/main" id="{B5C5BAF4-10C2-4BDF-7678-F20874036616}"/>
                </a:ext>
              </a:extLst>
            </p:cNvPr>
            <p:cNvSpPr/>
            <p:nvPr/>
          </p:nvSpPr>
          <p:spPr>
            <a:xfrm>
              <a:off x="6099486" y="3245975"/>
              <a:ext cx="17207" cy="551902"/>
            </a:xfrm>
            <a:custGeom>
              <a:avLst/>
              <a:gdLst/>
              <a:ahLst/>
              <a:cxnLst/>
              <a:rect l="l" t="t" r="r" b="b"/>
              <a:pathLst>
                <a:path w="204" h="6543" extrusionOk="0">
                  <a:moveTo>
                    <a:pt x="166" y="0"/>
                  </a:moveTo>
                  <a:lnTo>
                    <a:pt x="166" y="6"/>
                  </a:lnTo>
                  <a:cubicBezTo>
                    <a:pt x="171" y="144"/>
                    <a:pt x="176" y="285"/>
                    <a:pt x="183" y="422"/>
                  </a:cubicBezTo>
                  <a:lnTo>
                    <a:pt x="183" y="422"/>
                  </a:lnTo>
                  <a:cubicBezTo>
                    <a:pt x="176" y="285"/>
                    <a:pt x="171" y="143"/>
                    <a:pt x="166" y="0"/>
                  </a:cubicBezTo>
                  <a:close/>
                  <a:moveTo>
                    <a:pt x="198" y="1497"/>
                  </a:moveTo>
                  <a:cubicBezTo>
                    <a:pt x="204" y="1732"/>
                    <a:pt x="204" y="1962"/>
                    <a:pt x="204" y="2191"/>
                  </a:cubicBezTo>
                  <a:lnTo>
                    <a:pt x="204" y="2159"/>
                  </a:lnTo>
                  <a:cubicBezTo>
                    <a:pt x="204" y="1941"/>
                    <a:pt x="204" y="1722"/>
                    <a:pt x="198" y="1497"/>
                  </a:cubicBezTo>
                  <a:close/>
                  <a:moveTo>
                    <a:pt x="204" y="2198"/>
                  </a:moveTo>
                  <a:cubicBezTo>
                    <a:pt x="203" y="2243"/>
                    <a:pt x="203" y="2289"/>
                    <a:pt x="203" y="2335"/>
                  </a:cubicBezTo>
                  <a:lnTo>
                    <a:pt x="203" y="2335"/>
                  </a:lnTo>
                  <a:cubicBezTo>
                    <a:pt x="203" y="2307"/>
                    <a:pt x="203" y="2279"/>
                    <a:pt x="204" y="2250"/>
                  </a:cubicBezTo>
                  <a:lnTo>
                    <a:pt x="204" y="2198"/>
                  </a:lnTo>
                  <a:close/>
                  <a:moveTo>
                    <a:pt x="203" y="2335"/>
                  </a:moveTo>
                  <a:lnTo>
                    <a:pt x="203" y="2335"/>
                  </a:lnTo>
                  <a:cubicBezTo>
                    <a:pt x="195" y="3246"/>
                    <a:pt x="168" y="4136"/>
                    <a:pt x="118" y="5002"/>
                  </a:cubicBezTo>
                  <a:lnTo>
                    <a:pt x="118" y="5002"/>
                  </a:lnTo>
                  <a:cubicBezTo>
                    <a:pt x="169" y="4134"/>
                    <a:pt x="197" y="3245"/>
                    <a:pt x="203" y="2335"/>
                  </a:cubicBezTo>
                  <a:close/>
                  <a:moveTo>
                    <a:pt x="118" y="5002"/>
                  </a:moveTo>
                  <a:lnTo>
                    <a:pt x="118" y="5002"/>
                  </a:lnTo>
                  <a:cubicBezTo>
                    <a:pt x="89" y="5483"/>
                    <a:pt x="54" y="5957"/>
                    <a:pt x="11" y="6425"/>
                  </a:cubicBezTo>
                  <a:cubicBezTo>
                    <a:pt x="54" y="5958"/>
                    <a:pt x="90" y="5484"/>
                    <a:pt x="118" y="5002"/>
                  </a:cubicBezTo>
                  <a:close/>
                  <a:moveTo>
                    <a:pt x="6" y="6521"/>
                  </a:moveTo>
                  <a:cubicBezTo>
                    <a:pt x="1" y="6527"/>
                    <a:pt x="1" y="6537"/>
                    <a:pt x="1" y="6543"/>
                  </a:cubicBezTo>
                  <a:cubicBezTo>
                    <a:pt x="1" y="6537"/>
                    <a:pt x="1" y="6532"/>
                    <a:pt x="6" y="6521"/>
                  </a:cubicBezTo>
                  <a:close/>
                </a:path>
              </a:pathLst>
            </a:custGeom>
            <a:solidFill>
              <a:srgbClr val="FF787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44" name="Google Shape;2228;p49">
              <a:extLst>
                <a:ext uri="{FF2B5EF4-FFF2-40B4-BE49-F238E27FC236}">
                  <a16:creationId xmlns:a16="http://schemas.microsoft.com/office/drawing/2014/main" id="{CA737152-A048-A6BE-FD92-767739EDA89B}"/>
                </a:ext>
              </a:extLst>
            </p:cNvPr>
            <p:cNvSpPr/>
            <p:nvPr/>
          </p:nvSpPr>
          <p:spPr>
            <a:xfrm>
              <a:off x="6116609" y="3428090"/>
              <a:ext cx="84" cy="7760"/>
            </a:xfrm>
            <a:custGeom>
              <a:avLst/>
              <a:gdLst/>
              <a:ahLst/>
              <a:cxnLst/>
              <a:rect l="l" t="t" r="r" b="b"/>
              <a:pathLst>
                <a:path w="1" h="92" extrusionOk="0">
                  <a:moveTo>
                    <a:pt x="1" y="0"/>
                  </a:moveTo>
                  <a:lnTo>
                    <a:pt x="1" y="32"/>
                  </a:lnTo>
                  <a:lnTo>
                    <a:pt x="1" y="39"/>
                  </a:lnTo>
                  <a:lnTo>
                    <a:pt x="1" y="91"/>
                  </a:lnTo>
                  <a:lnTo>
                    <a:pt x="1" y="49"/>
                  </a:lnTo>
                  <a:lnTo>
                    <a:pt x="1" y="44"/>
                  </a:lnTo>
                  <a:lnTo>
                    <a:pt x="1" y="44"/>
                  </a:lnTo>
                  <a:close/>
                </a:path>
              </a:pathLst>
            </a:custGeom>
            <a:solidFill>
              <a:srgbClr val="FFB89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45" name="Google Shape;2229;p49">
              <a:extLst>
                <a:ext uri="{FF2B5EF4-FFF2-40B4-BE49-F238E27FC236}">
                  <a16:creationId xmlns:a16="http://schemas.microsoft.com/office/drawing/2014/main" id="{1079CBD1-540A-D8C5-0CEF-823A97AF4578}"/>
                </a:ext>
              </a:extLst>
            </p:cNvPr>
            <p:cNvSpPr/>
            <p:nvPr/>
          </p:nvSpPr>
          <p:spPr>
            <a:xfrm>
              <a:off x="7619747" y="3159852"/>
              <a:ext cx="24462" cy="91182"/>
            </a:xfrm>
            <a:custGeom>
              <a:avLst/>
              <a:gdLst/>
              <a:ahLst/>
              <a:cxnLst/>
              <a:rect l="l" t="t" r="r" b="b"/>
              <a:pathLst>
                <a:path w="290" h="1081" extrusionOk="0">
                  <a:moveTo>
                    <a:pt x="23" y="0"/>
                  </a:moveTo>
                  <a:cubicBezTo>
                    <a:pt x="11" y="0"/>
                    <a:pt x="1" y="12"/>
                    <a:pt x="1" y="22"/>
                  </a:cubicBezTo>
                  <a:lnTo>
                    <a:pt x="1" y="1080"/>
                  </a:lnTo>
                  <a:lnTo>
                    <a:pt x="284" y="1080"/>
                  </a:lnTo>
                  <a:lnTo>
                    <a:pt x="289" y="22"/>
                  </a:lnTo>
                  <a:cubicBezTo>
                    <a:pt x="289" y="12"/>
                    <a:pt x="279" y="0"/>
                    <a:pt x="268" y="0"/>
                  </a:cubicBezTo>
                  <a:close/>
                </a:path>
              </a:pathLst>
            </a:custGeom>
            <a:solidFill>
              <a:srgbClr val="21252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46" name="Google Shape;2230;p49">
              <a:extLst>
                <a:ext uri="{FF2B5EF4-FFF2-40B4-BE49-F238E27FC236}">
                  <a16:creationId xmlns:a16="http://schemas.microsoft.com/office/drawing/2014/main" id="{0F3B2CFC-FEEF-157C-9105-C2EC607A7E8A}"/>
                </a:ext>
              </a:extLst>
            </p:cNvPr>
            <p:cNvSpPr/>
            <p:nvPr/>
          </p:nvSpPr>
          <p:spPr>
            <a:xfrm>
              <a:off x="6113488" y="3154875"/>
              <a:ext cx="24883" cy="91182"/>
            </a:xfrm>
            <a:custGeom>
              <a:avLst/>
              <a:gdLst/>
              <a:ahLst/>
              <a:cxnLst/>
              <a:rect l="l" t="t" r="r" b="b"/>
              <a:pathLst>
                <a:path w="295" h="1081" extrusionOk="0">
                  <a:moveTo>
                    <a:pt x="27" y="0"/>
                  </a:moveTo>
                  <a:cubicBezTo>
                    <a:pt x="17" y="0"/>
                    <a:pt x="5" y="12"/>
                    <a:pt x="5" y="22"/>
                  </a:cubicBezTo>
                  <a:lnTo>
                    <a:pt x="0" y="1080"/>
                  </a:lnTo>
                  <a:lnTo>
                    <a:pt x="289" y="1080"/>
                  </a:lnTo>
                  <a:lnTo>
                    <a:pt x="294" y="22"/>
                  </a:lnTo>
                  <a:cubicBezTo>
                    <a:pt x="294" y="12"/>
                    <a:pt x="284" y="0"/>
                    <a:pt x="267" y="0"/>
                  </a:cubicBezTo>
                  <a:close/>
                </a:path>
              </a:pathLst>
            </a:custGeom>
            <a:solidFill>
              <a:srgbClr val="21252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47" name="Google Shape;2231;p49">
              <a:extLst>
                <a:ext uri="{FF2B5EF4-FFF2-40B4-BE49-F238E27FC236}">
                  <a16:creationId xmlns:a16="http://schemas.microsoft.com/office/drawing/2014/main" id="{BAE4F2B5-0A99-B8AA-3673-D73A25AFFA0D}"/>
                </a:ext>
              </a:extLst>
            </p:cNvPr>
            <p:cNvSpPr/>
            <p:nvPr/>
          </p:nvSpPr>
          <p:spPr>
            <a:xfrm>
              <a:off x="6113488" y="3245975"/>
              <a:ext cx="2293898" cy="1167741"/>
            </a:xfrm>
            <a:custGeom>
              <a:avLst/>
              <a:gdLst/>
              <a:ahLst/>
              <a:cxnLst/>
              <a:rect l="l" t="t" r="r" b="b"/>
              <a:pathLst>
                <a:path w="27195" h="13844" extrusionOk="0">
                  <a:moveTo>
                    <a:pt x="0" y="0"/>
                  </a:moveTo>
                  <a:lnTo>
                    <a:pt x="0" y="0"/>
                  </a:lnTo>
                  <a:cubicBezTo>
                    <a:pt x="2416" y="6446"/>
                    <a:pt x="6008" y="11027"/>
                    <a:pt x="9969" y="13790"/>
                  </a:cubicBezTo>
                  <a:lnTo>
                    <a:pt x="27195" y="13844"/>
                  </a:lnTo>
                  <a:cubicBezTo>
                    <a:pt x="22979" y="10119"/>
                    <a:pt x="19750" y="5677"/>
                    <a:pt x="18136" y="59"/>
                  </a:cubicBezTo>
                  <a:lnTo>
                    <a:pt x="0" y="0"/>
                  </a:lnTo>
                  <a:close/>
                </a:path>
              </a:pathLst>
            </a:custGeom>
            <a:solidFill>
              <a:srgbClr val="025AB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48" name="Google Shape;2232;p49">
              <a:extLst>
                <a:ext uri="{FF2B5EF4-FFF2-40B4-BE49-F238E27FC236}">
                  <a16:creationId xmlns:a16="http://schemas.microsoft.com/office/drawing/2014/main" id="{516A083F-DF60-5A4F-6203-5EC4554BB8BC}"/>
                </a:ext>
              </a:extLst>
            </p:cNvPr>
            <p:cNvSpPr/>
            <p:nvPr/>
          </p:nvSpPr>
          <p:spPr>
            <a:xfrm>
              <a:off x="6956157" y="4405978"/>
              <a:ext cx="201090" cy="127706"/>
            </a:xfrm>
            <a:custGeom>
              <a:avLst/>
              <a:gdLst/>
              <a:ahLst/>
              <a:cxnLst/>
              <a:rect l="l" t="t" r="r" b="b"/>
              <a:pathLst>
                <a:path w="2384" h="1514" extrusionOk="0">
                  <a:moveTo>
                    <a:pt x="1" y="1"/>
                  </a:moveTo>
                  <a:lnTo>
                    <a:pt x="1" y="70"/>
                  </a:lnTo>
                  <a:lnTo>
                    <a:pt x="2384" y="1513"/>
                  </a:lnTo>
                  <a:lnTo>
                    <a:pt x="2384" y="1444"/>
                  </a:lnTo>
                  <a:lnTo>
                    <a:pt x="1" y="1"/>
                  </a:lnTo>
                  <a:close/>
                </a:path>
              </a:pathLst>
            </a:custGeom>
            <a:solidFill>
              <a:srgbClr val="21252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1" name="Google Shape;2233;p49">
              <a:extLst>
                <a:ext uri="{FF2B5EF4-FFF2-40B4-BE49-F238E27FC236}">
                  <a16:creationId xmlns:a16="http://schemas.microsoft.com/office/drawing/2014/main" id="{BD5028B3-043F-AFD0-AFF5-178CA55E28FB}"/>
                </a:ext>
              </a:extLst>
            </p:cNvPr>
            <p:cNvSpPr/>
            <p:nvPr/>
          </p:nvSpPr>
          <p:spPr>
            <a:xfrm>
              <a:off x="8408768" y="4411461"/>
              <a:ext cx="118596" cy="112776"/>
            </a:xfrm>
            <a:custGeom>
              <a:avLst/>
              <a:gdLst/>
              <a:ahLst/>
              <a:cxnLst/>
              <a:rect l="l" t="t" r="r" b="b"/>
              <a:pathLst>
                <a:path w="1406" h="1337" extrusionOk="0">
                  <a:moveTo>
                    <a:pt x="11" y="0"/>
                  </a:moveTo>
                  <a:lnTo>
                    <a:pt x="1" y="59"/>
                  </a:lnTo>
                  <a:lnTo>
                    <a:pt x="1395" y="1337"/>
                  </a:lnTo>
                  <a:lnTo>
                    <a:pt x="1405" y="1278"/>
                  </a:lnTo>
                  <a:lnTo>
                    <a:pt x="11" y="0"/>
                  </a:lnTo>
                  <a:close/>
                </a:path>
              </a:pathLst>
            </a:custGeom>
            <a:solidFill>
              <a:srgbClr val="21252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2" name="Google Shape;2234;p49">
              <a:extLst>
                <a:ext uri="{FF2B5EF4-FFF2-40B4-BE49-F238E27FC236}">
                  <a16:creationId xmlns:a16="http://schemas.microsoft.com/office/drawing/2014/main" id="{8B6114B3-62A2-AB15-46B4-707CB85F809C}"/>
                </a:ext>
              </a:extLst>
            </p:cNvPr>
            <p:cNvSpPr/>
            <p:nvPr/>
          </p:nvSpPr>
          <p:spPr>
            <a:xfrm>
              <a:off x="8500796" y="4433055"/>
              <a:ext cx="48754" cy="177219"/>
            </a:xfrm>
            <a:custGeom>
              <a:avLst/>
              <a:gdLst/>
              <a:ahLst/>
              <a:cxnLst/>
              <a:rect l="l" t="t" r="r" b="b"/>
              <a:pathLst>
                <a:path w="578" h="2101" extrusionOk="0">
                  <a:moveTo>
                    <a:pt x="26" y="1"/>
                  </a:moveTo>
                  <a:cubicBezTo>
                    <a:pt x="15" y="1"/>
                    <a:pt x="5" y="11"/>
                    <a:pt x="5" y="22"/>
                  </a:cubicBezTo>
                  <a:lnTo>
                    <a:pt x="0" y="2100"/>
                  </a:lnTo>
                  <a:lnTo>
                    <a:pt x="571" y="2100"/>
                  </a:lnTo>
                  <a:lnTo>
                    <a:pt x="577" y="22"/>
                  </a:lnTo>
                  <a:cubicBezTo>
                    <a:pt x="577" y="11"/>
                    <a:pt x="571" y="1"/>
                    <a:pt x="555" y="1"/>
                  </a:cubicBezTo>
                  <a:close/>
                </a:path>
              </a:pathLst>
            </a:custGeom>
            <a:solidFill>
              <a:srgbClr val="21252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3" name="Google Shape;2235;p49">
              <a:extLst>
                <a:ext uri="{FF2B5EF4-FFF2-40B4-BE49-F238E27FC236}">
                  <a16:creationId xmlns:a16="http://schemas.microsoft.com/office/drawing/2014/main" id="{CB1F0E13-53FA-09CB-1A7F-DF4797C5E936}"/>
                </a:ext>
              </a:extLst>
            </p:cNvPr>
            <p:cNvSpPr/>
            <p:nvPr/>
          </p:nvSpPr>
          <p:spPr>
            <a:xfrm>
              <a:off x="7131017" y="4428500"/>
              <a:ext cx="48754" cy="177304"/>
            </a:xfrm>
            <a:custGeom>
              <a:avLst/>
              <a:gdLst/>
              <a:ahLst/>
              <a:cxnLst/>
              <a:rect l="l" t="t" r="r" b="b"/>
              <a:pathLst>
                <a:path w="578" h="2102" extrusionOk="0">
                  <a:moveTo>
                    <a:pt x="27" y="1"/>
                  </a:moveTo>
                  <a:cubicBezTo>
                    <a:pt x="17" y="1"/>
                    <a:pt x="6" y="12"/>
                    <a:pt x="6" y="23"/>
                  </a:cubicBezTo>
                  <a:lnTo>
                    <a:pt x="0" y="2102"/>
                  </a:lnTo>
                  <a:lnTo>
                    <a:pt x="573" y="2102"/>
                  </a:lnTo>
                  <a:lnTo>
                    <a:pt x="578" y="23"/>
                  </a:lnTo>
                  <a:cubicBezTo>
                    <a:pt x="578" y="12"/>
                    <a:pt x="573" y="1"/>
                    <a:pt x="557" y="1"/>
                  </a:cubicBezTo>
                  <a:close/>
                </a:path>
              </a:pathLst>
            </a:custGeom>
            <a:solidFill>
              <a:srgbClr val="21252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4" name="Google Shape;2236;p49">
              <a:extLst>
                <a:ext uri="{FF2B5EF4-FFF2-40B4-BE49-F238E27FC236}">
                  <a16:creationId xmlns:a16="http://schemas.microsoft.com/office/drawing/2014/main" id="{A45C7114-C59A-BFD4-E9AC-ED9D937D4752}"/>
                </a:ext>
              </a:extLst>
            </p:cNvPr>
            <p:cNvSpPr/>
            <p:nvPr/>
          </p:nvSpPr>
          <p:spPr>
            <a:xfrm>
              <a:off x="5191952" y="4422258"/>
              <a:ext cx="49260" cy="177219"/>
            </a:xfrm>
            <a:custGeom>
              <a:avLst/>
              <a:gdLst/>
              <a:ahLst/>
              <a:cxnLst/>
              <a:rect l="l" t="t" r="r" b="b"/>
              <a:pathLst>
                <a:path w="584" h="2101" extrusionOk="0">
                  <a:moveTo>
                    <a:pt x="27" y="0"/>
                  </a:moveTo>
                  <a:cubicBezTo>
                    <a:pt x="17" y="0"/>
                    <a:pt x="6" y="5"/>
                    <a:pt x="6" y="22"/>
                  </a:cubicBezTo>
                  <a:lnTo>
                    <a:pt x="0" y="2100"/>
                  </a:lnTo>
                  <a:lnTo>
                    <a:pt x="572" y="2100"/>
                  </a:lnTo>
                  <a:lnTo>
                    <a:pt x="584" y="22"/>
                  </a:lnTo>
                  <a:cubicBezTo>
                    <a:pt x="584" y="11"/>
                    <a:pt x="572" y="0"/>
                    <a:pt x="562" y="0"/>
                  </a:cubicBezTo>
                  <a:close/>
                </a:path>
              </a:pathLst>
            </a:custGeom>
            <a:solidFill>
              <a:srgbClr val="21252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705" name="Google Shape;1715;p35">
            <a:extLst>
              <a:ext uri="{FF2B5EF4-FFF2-40B4-BE49-F238E27FC236}">
                <a16:creationId xmlns:a16="http://schemas.microsoft.com/office/drawing/2014/main" id="{2F4DE9EB-16BC-469F-B7DC-0F02E03BB81C}"/>
              </a:ext>
            </a:extLst>
          </p:cNvPr>
          <p:cNvGrpSpPr/>
          <p:nvPr/>
        </p:nvGrpSpPr>
        <p:grpSpPr>
          <a:xfrm>
            <a:off x="1481262" y="1651885"/>
            <a:ext cx="554561" cy="555234"/>
            <a:chOff x="4465475" y="3958600"/>
            <a:chExt cx="370275" cy="370700"/>
          </a:xfrm>
        </p:grpSpPr>
        <p:sp>
          <p:nvSpPr>
            <p:cNvPr id="1706" name="Google Shape;1716;p35">
              <a:extLst>
                <a:ext uri="{FF2B5EF4-FFF2-40B4-BE49-F238E27FC236}">
                  <a16:creationId xmlns:a16="http://schemas.microsoft.com/office/drawing/2014/main" id="{8E10454A-72C4-265A-3DA8-A9049CDACC5D}"/>
                </a:ext>
              </a:extLst>
            </p:cNvPr>
            <p:cNvSpPr/>
            <p:nvPr/>
          </p:nvSpPr>
          <p:spPr>
            <a:xfrm>
              <a:off x="4465475" y="3958600"/>
              <a:ext cx="370275" cy="370700"/>
            </a:xfrm>
            <a:custGeom>
              <a:avLst/>
              <a:gdLst/>
              <a:ahLst/>
              <a:cxnLst/>
              <a:rect l="l" t="t" r="r" b="b"/>
              <a:pathLst>
                <a:path w="14811" h="14828" extrusionOk="0">
                  <a:moveTo>
                    <a:pt x="7405" y="1"/>
                  </a:moveTo>
                  <a:cubicBezTo>
                    <a:pt x="3302" y="1"/>
                    <a:pt x="1" y="3319"/>
                    <a:pt x="1" y="7405"/>
                  </a:cubicBezTo>
                  <a:cubicBezTo>
                    <a:pt x="1" y="11509"/>
                    <a:pt x="3302" y="14828"/>
                    <a:pt x="7405" y="14828"/>
                  </a:cubicBezTo>
                  <a:cubicBezTo>
                    <a:pt x="11491" y="14828"/>
                    <a:pt x="14810" y="11509"/>
                    <a:pt x="14810" y="7405"/>
                  </a:cubicBezTo>
                  <a:cubicBezTo>
                    <a:pt x="14810" y="3319"/>
                    <a:pt x="11491" y="1"/>
                    <a:pt x="7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17;p35">
              <a:extLst>
                <a:ext uri="{FF2B5EF4-FFF2-40B4-BE49-F238E27FC236}">
                  <a16:creationId xmlns:a16="http://schemas.microsoft.com/office/drawing/2014/main" id="{826AB2E7-BBD3-7133-2EA1-C95E0E941E04}"/>
                </a:ext>
              </a:extLst>
            </p:cNvPr>
            <p:cNvSpPr/>
            <p:nvPr/>
          </p:nvSpPr>
          <p:spPr>
            <a:xfrm>
              <a:off x="4527925" y="4045125"/>
              <a:ext cx="307825" cy="283725"/>
            </a:xfrm>
            <a:custGeom>
              <a:avLst/>
              <a:gdLst/>
              <a:ahLst/>
              <a:cxnLst/>
              <a:rect l="l" t="t" r="r" b="b"/>
              <a:pathLst>
                <a:path w="12313" h="11349" extrusionOk="0">
                  <a:moveTo>
                    <a:pt x="9796" y="1"/>
                  </a:moveTo>
                  <a:lnTo>
                    <a:pt x="1" y="7905"/>
                  </a:lnTo>
                  <a:lnTo>
                    <a:pt x="3284" y="11170"/>
                  </a:lnTo>
                  <a:cubicBezTo>
                    <a:pt x="3801" y="11295"/>
                    <a:pt x="4337" y="11349"/>
                    <a:pt x="4907" y="11349"/>
                  </a:cubicBezTo>
                  <a:cubicBezTo>
                    <a:pt x="8993" y="11349"/>
                    <a:pt x="12312" y="8048"/>
                    <a:pt x="12312" y="3944"/>
                  </a:cubicBezTo>
                  <a:cubicBezTo>
                    <a:pt x="12312" y="3391"/>
                    <a:pt x="12241" y="2856"/>
                    <a:pt x="12134" y="2321"/>
                  </a:cubicBezTo>
                  <a:lnTo>
                    <a:pt x="9796" y="1"/>
                  </a:lnTo>
                  <a:close/>
                </a:path>
              </a:pathLst>
            </a:custGeom>
            <a:solidFill>
              <a:srgbClr val="261707">
                <a:alpha val="1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18;p35">
              <a:extLst>
                <a:ext uri="{FF2B5EF4-FFF2-40B4-BE49-F238E27FC236}">
                  <a16:creationId xmlns:a16="http://schemas.microsoft.com/office/drawing/2014/main" id="{371C9F2B-B861-A303-0231-3B6EE528B0CE}"/>
                </a:ext>
              </a:extLst>
            </p:cNvPr>
            <p:cNvSpPr/>
            <p:nvPr/>
          </p:nvSpPr>
          <p:spPr>
            <a:xfrm>
              <a:off x="4527925" y="4045125"/>
              <a:ext cx="149900" cy="197650"/>
            </a:xfrm>
            <a:custGeom>
              <a:avLst/>
              <a:gdLst/>
              <a:ahLst/>
              <a:cxnLst/>
              <a:rect l="l" t="t" r="r" b="b"/>
              <a:pathLst>
                <a:path w="5996" h="7906" extrusionOk="0">
                  <a:moveTo>
                    <a:pt x="1" y="1"/>
                  </a:moveTo>
                  <a:lnTo>
                    <a:pt x="1" y="7905"/>
                  </a:lnTo>
                  <a:lnTo>
                    <a:pt x="4907" y="7905"/>
                  </a:lnTo>
                  <a:lnTo>
                    <a:pt x="5996" y="4248"/>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19;p35">
              <a:extLst>
                <a:ext uri="{FF2B5EF4-FFF2-40B4-BE49-F238E27FC236}">
                  <a16:creationId xmlns:a16="http://schemas.microsoft.com/office/drawing/2014/main" id="{88606123-9C15-55BC-4F71-95E44CD3A0D2}"/>
                </a:ext>
              </a:extLst>
            </p:cNvPr>
            <p:cNvSpPr/>
            <p:nvPr/>
          </p:nvSpPr>
          <p:spPr>
            <a:xfrm>
              <a:off x="4650600" y="4045125"/>
              <a:ext cx="122250" cy="197650"/>
            </a:xfrm>
            <a:custGeom>
              <a:avLst/>
              <a:gdLst/>
              <a:ahLst/>
              <a:cxnLst/>
              <a:rect l="l" t="t" r="r" b="b"/>
              <a:pathLst>
                <a:path w="4890" h="7906" extrusionOk="0">
                  <a:moveTo>
                    <a:pt x="0" y="1"/>
                  </a:moveTo>
                  <a:lnTo>
                    <a:pt x="0" y="7905"/>
                  </a:lnTo>
                  <a:lnTo>
                    <a:pt x="4889" y="7905"/>
                  </a:lnTo>
                  <a:lnTo>
                    <a:pt x="48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20;p35">
              <a:extLst>
                <a:ext uri="{FF2B5EF4-FFF2-40B4-BE49-F238E27FC236}">
                  <a16:creationId xmlns:a16="http://schemas.microsoft.com/office/drawing/2014/main" id="{0AB95E02-88C4-972D-9081-CC36B6C12FE6}"/>
                </a:ext>
              </a:extLst>
            </p:cNvPr>
            <p:cNvSpPr/>
            <p:nvPr/>
          </p:nvSpPr>
          <p:spPr>
            <a:xfrm>
              <a:off x="4544425" y="4121850"/>
              <a:ext cx="89700" cy="104425"/>
            </a:xfrm>
            <a:custGeom>
              <a:avLst/>
              <a:gdLst/>
              <a:ahLst/>
              <a:cxnLst/>
              <a:rect l="l" t="t" r="r" b="b"/>
              <a:pathLst>
                <a:path w="3588" h="4177" extrusionOk="0">
                  <a:moveTo>
                    <a:pt x="1" y="1"/>
                  </a:moveTo>
                  <a:lnTo>
                    <a:pt x="1" y="4176"/>
                  </a:lnTo>
                  <a:lnTo>
                    <a:pt x="162" y="4176"/>
                  </a:lnTo>
                  <a:lnTo>
                    <a:pt x="1785" y="3891"/>
                  </a:lnTo>
                  <a:lnTo>
                    <a:pt x="3427" y="4176"/>
                  </a:lnTo>
                  <a:lnTo>
                    <a:pt x="3587" y="4176"/>
                  </a:lnTo>
                  <a:lnTo>
                    <a:pt x="3587" y="1"/>
                  </a:lnTo>
                  <a:close/>
                </a:path>
              </a:pathLst>
            </a:custGeom>
            <a:solidFill>
              <a:srgbClr val="A8D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21;p35">
              <a:extLst>
                <a:ext uri="{FF2B5EF4-FFF2-40B4-BE49-F238E27FC236}">
                  <a16:creationId xmlns:a16="http://schemas.microsoft.com/office/drawing/2014/main" id="{4F1EE205-13B6-09BA-9DF5-43704383D2F2}"/>
                </a:ext>
              </a:extLst>
            </p:cNvPr>
            <p:cNvSpPr/>
            <p:nvPr/>
          </p:nvSpPr>
          <p:spPr>
            <a:xfrm>
              <a:off x="4667100" y="4156200"/>
              <a:ext cx="89250" cy="13850"/>
            </a:xfrm>
            <a:custGeom>
              <a:avLst/>
              <a:gdLst/>
              <a:ahLst/>
              <a:cxnLst/>
              <a:rect l="l" t="t" r="r" b="b"/>
              <a:pathLst>
                <a:path w="3570" h="554" extrusionOk="0">
                  <a:moveTo>
                    <a:pt x="1" y="1"/>
                  </a:moveTo>
                  <a:lnTo>
                    <a:pt x="1" y="554"/>
                  </a:lnTo>
                  <a:lnTo>
                    <a:pt x="3569" y="554"/>
                  </a:lnTo>
                  <a:lnTo>
                    <a:pt x="35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22;p35">
              <a:extLst>
                <a:ext uri="{FF2B5EF4-FFF2-40B4-BE49-F238E27FC236}">
                  <a16:creationId xmlns:a16="http://schemas.microsoft.com/office/drawing/2014/main" id="{328D8925-CA2C-FA19-E401-441DB22EBE6F}"/>
                </a:ext>
              </a:extLst>
            </p:cNvPr>
            <p:cNvSpPr/>
            <p:nvPr/>
          </p:nvSpPr>
          <p:spPr>
            <a:xfrm>
              <a:off x="4667100" y="4184300"/>
              <a:ext cx="89250" cy="13850"/>
            </a:xfrm>
            <a:custGeom>
              <a:avLst/>
              <a:gdLst/>
              <a:ahLst/>
              <a:cxnLst/>
              <a:rect l="l" t="t" r="r" b="b"/>
              <a:pathLst>
                <a:path w="3570" h="554" extrusionOk="0">
                  <a:moveTo>
                    <a:pt x="1" y="1"/>
                  </a:moveTo>
                  <a:lnTo>
                    <a:pt x="1" y="554"/>
                  </a:lnTo>
                  <a:lnTo>
                    <a:pt x="3569" y="554"/>
                  </a:lnTo>
                  <a:lnTo>
                    <a:pt x="35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23;p35">
              <a:extLst>
                <a:ext uri="{FF2B5EF4-FFF2-40B4-BE49-F238E27FC236}">
                  <a16:creationId xmlns:a16="http://schemas.microsoft.com/office/drawing/2014/main" id="{AAE56946-6A54-6E5C-2495-1E025CD04AA1}"/>
                </a:ext>
              </a:extLst>
            </p:cNvPr>
            <p:cNvSpPr/>
            <p:nvPr/>
          </p:nvSpPr>
          <p:spPr>
            <a:xfrm>
              <a:off x="4667100" y="4212400"/>
              <a:ext cx="89250" cy="13875"/>
            </a:xfrm>
            <a:custGeom>
              <a:avLst/>
              <a:gdLst/>
              <a:ahLst/>
              <a:cxnLst/>
              <a:rect l="l" t="t" r="r" b="b"/>
              <a:pathLst>
                <a:path w="3570" h="555" extrusionOk="0">
                  <a:moveTo>
                    <a:pt x="1" y="1"/>
                  </a:moveTo>
                  <a:lnTo>
                    <a:pt x="1" y="554"/>
                  </a:lnTo>
                  <a:lnTo>
                    <a:pt x="3569" y="554"/>
                  </a:lnTo>
                  <a:lnTo>
                    <a:pt x="35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24;p35">
              <a:extLst>
                <a:ext uri="{FF2B5EF4-FFF2-40B4-BE49-F238E27FC236}">
                  <a16:creationId xmlns:a16="http://schemas.microsoft.com/office/drawing/2014/main" id="{882AD138-E7DE-3268-228B-26A754EA6934}"/>
                </a:ext>
              </a:extLst>
            </p:cNvPr>
            <p:cNvSpPr/>
            <p:nvPr/>
          </p:nvSpPr>
          <p:spPr>
            <a:xfrm>
              <a:off x="4548450" y="4136575"/>
              <a:ext cx="81650" cy="89700"/>
            </a:xfrm>
            <a:custGeom>
              <a:avLst/>
              <a:gdLst/>
              <a:ahLst/>
              <a:cxnLst/>
              <a:rect l="l" t="t" r="r" b="b"/>
              <a:pathLst>
                <a:path w="3266" h="3588" extrusionOk="0">
                  <a:moveTo>
                    <a:pt x="1624" y="1"/>
                  </a:moveTo>
                  <a:cubicBezTo>
                    <a:pt x="1000" y="1"/>
                    <a:pt x="482" y="500"/>
                    <a:pt x="482" y="1143"/>
                  </a:cubicBezTo>
                  <a:cubicBezTo>
                    <a:pt x="482" y="1535"/>
                    <a:pt x="679" y="1874"/>
                    <a:pt x="982" y="2088"/>
                  </a:cubicBezTo>
                  <a:cubicBezTo>
                    <a:pt x="411" y="2338"/>
                    <a:pt x="1" y="2909"/>
                    <a:pt x="1" y="3587"/>
                  </a:cubicBezTo>
                  <a:lnTo>
                    <a:pt x="3266" y="3587"/>
                  </a:lnTo>
                  <a:cubicBezTo>
                    <a:pt x="3266" y="2909"/>
                    <a:pt x="2855" y="2338"/>
                    <a:pt x="2267" y="2088"/>
                  </a:cubicBezTo>
                  <a:cubicBezTo>
                    <a:pt x="2570" y="1874"/>
                    <a:pt x="2766" y="1535"/>
                    <a:pt x="2766" y="1143"/>
                  </a:cubicBezTo>
                  <a:cubicBezTo>
                    <a:pt x="2766" y="500"/>
                    <a:pt x="2267" y="1"/>
                    <a:pt x="16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25;p35">
              <a:extLst>
                <a:ext uri="{FF2B5EF4-FFF2-40B4-BE49-F238E27FC236}">
                  <a16:creationId xmlns:a16="http://schemas.microsoft.com/office/drawing/2014/main" id="{20B6558B-23C0-F5F4-F02D-D240B5BA5FC0}"/>
                </a:ext>
              </a:extLst>
            </p:cNvPr>
            <p:cNvSpPr/>
            <p:nvPr/>
          </p:nvSpPr>
          <p:spPr>
            <a:xfrm>
              <a:off x="4671125" y="4062525"/>
              <a:ext cx="80300" cy="79875"/>
            </a:xfrm>
            <a:custGeom>
              <a:avLst/>
              <a:gdLst/>
              <a:ahLst/>
              <a:cxnLst/>
              <a:rect l="l" t="t" r="r" b="b"/>
              <a:pathLst>
                <a:path w="3212" h="3195" extrusionOk="0">
                  <a:moveTo>
                    <a:pt x="1160" y="518"/>
                  </a:moveTo>
                  <a:cubicBezTo>
                    <a:pt x="1178" y="518"/>
                    <a:pt x="1214" y="536"/>
                    <a:pt x="1231" y="536"/>
                  </a:cubicBezTo>
                  <a:cubicBezTo>
                    <a:pt x="1106" y="679"/>
                    <a:pt x="999" y="839"/>
                    <a:pt x="928" y="1018"/>
                  </a:cubicBezTo>
                  <a:lnTo>
                    <a:pt x="589" y="1018"/>
                  </a:lnTo>
                  <a:cubicBezTo>
                    <a:pt x="714" y="786"/>
                    <a:pt x="910" y="608"/>
                    <a:pt x="1160" y="518"/>
                  </a:cubicBezTo>
                  <a:close/>
                  <a:moveTo>
                    <a:pt x="1606" y="768"/>
                  </a:moveTo>
                  <a:cubicBezTo>
                    <a:pt x="1677" y="839"/>
                    <a:pt x="1749" y="929"/>
                    <a:pt x="1802" y="1018"/>
                  </a:cubicBezTo>
                  <a:lnTo>
                    <a:pt x="1410" y="1018"/>
                  </a:lnTo>
                  <a:cubicBezTo>
                    <a:pt x="1463" y="929"/>
                    <a:pt x="1535" y="839"/>
                    <a:pt x="1606" y="768"/>
                  </a:cubicBezTo>
                  <a:close/>
                  <a:moveTo>
                    <a:pt x="2052" y="518"/>
                  </a:moveTo>
                  <a:cubicBezTo>
                    <a:pt x="2302" y="608"/>
                    <a:pt x="2498" y="786"/>
                    <a:pt x="2623" y="1018"/>
                  </a:cubicBezTo>
                  <a:lnTo>
                    <a:pt x="2284" y="1018"/>
                  </a:lnTo>
                  <a:cubicBezTo>
                    <a:pt x="2213" y="839"/>
                    <a:pt x="2106" y="679"/>
                    <a:pt x="1981" y="536"/>
                  </a:cubicBezTo>
                  <a:cubicBezTo>
                    <a:pt x="1999" y="536"/>
                    <a:pt x="2034" y="518"/>
                    <a:pt x="2052" y="518"/>
                  </a:cubicBezTo>
                  <a:close/>
                  <a:moveTo>
                    <a:pt x="821" y="1446"/>
                  </a:moveTo>
                  <a:cubicBezTo>
                    <a:pt x="821" y="1500"/>
                    <a:pt x="821" y="1535"/>
                    <a:pt x="821" y="1589"/>
                  </a:cubicBezTo>
                  <a:cubicBezTo>
                    <a:pt x="821" y="1642"/>
                    <a:pt x="821" y="1678"/>
                    <a:pt x="821" y="1714"/>
                  </a:cubicBezTo>
                  <a:lnTo>
                    <a:pt x="446" y="1714"/>
                  </a:lnTo>
                  <a:cubicBezTo>
                    <a:pt x="446" y="1678"/>
                    <a:pt x="428" y="1642"/>
                    <a:pt x="428" y="1589"/>
                  </a:cubicBezTo>
                  <a:cubicBezTo>
                    <a:pt x="428" y="1535"/>
                    <a:pt x="446" y="1500"/>
                    <a:pt x="446" y="1446"/>
                  </a:cubicBezTo>
                  <a:close/>
                  <a:moveTo>
                    <a:pt x="1963" y="1446"/>
                  </a:moveTo>
                  <a:cubicBezTo>
                    <a:pt x="1963" y="1500"/>
                    <a:pt x="1963" y="1535"/>
                    <a:pt x="1963" y="1589"/>
                  </a:cubicBezTo>
                  <a:cubicBezTo>
                    <a:pt x="1963" y="1642"/>
                    <a:pt x="1963" y="1678"/>
                    <a:pt x="1963" y="1714"/>
                  </a:cubicBezTo>
                  <a:lnTo>
                    <a:pt x="1249" y="1714"/>
                  </a:lnTo>
                  <a:cubicBezTo>
                    <a:pt x="1249" y="1678"/>
                    <a:pt x="1249" y="1642"/>
                    <a:pt x="1249" y="1589"/>
                  </a:cubicBezTo>
                  <a:cubicBezTo>
                    <a:pt x="1249" y="1535"/>
                    <a:pt x="1249" y="1500"/>
                    <a:pt x="1249" y="1446"/>
                  </a:cubicBezTo>
                  <a:close/>
                  <a:moveTo>
                    <a:pt x="2766" y="1446"/>
                  </a:moveTo>
                  <a:cubicBezTo>
                    <a:pt x="2766" y="1500"/>
                    <a:pt x="2784" y="1535"/>
                    <a:pt x="2784" y="1589"/>
                  </a:cubicBezTo>
                  <a:cubicBezTo>
                    <a:pt x="2784" y="1642"/>
                    <a:pt x="2766" y="1678"/>
                    <a:pt x="2766" y="1714"/>
                  </a:cubicBezTo>
                  <a:lnTo>
                    <a:pt x="2391" y="1714"/>
                  </a:lnTo>
                  <a:cubicBezTo>
                    <a:pt x="2391" y="1678"/>
                    <a:pt x="2391" y="1642"/>
                    <a:pt x="2391" y="1589"/>
                  </a:cubicBezTo>
                  <a:cubicBezTo>
                    <a:pt x="2391" y="1535"/>
                    <a:pt x="2391" y="1500"/>
                    <a:pt x="2391" y="1446"/>
                  </a:cubicBezTo>
                  <a:close/>
                  <a:moveTo>
                    <a:pt x="1820" y="2142"/>
                  </a:moveTo>
                  <a:cubicBezTo>
                    <a:pt x="1767" y="2249"/>
                    <a:pt x="1695" y="2338"/>
                    <a:pt x="1606" y="2410"/>
                  </a:cubicBezTo>
                  <a:cubicBezTo>
                    <a:pt x="1517" y="2338"/>
                    <a:pt x="1445" y="2249"/>
                    <a:pt x="1392" y="2142"/>
                  </a:cubicBezTo>
                  <a:close/>
                  <a:moveTo>
                    <a:pt x="928" y="2142"/>
                  </a:moveTo>
                  <a:cubicBezTo>
                    <a:pt x="999" y="2338"/>
                    <a:pt x="1106" y="2499"/>
                    <a:pt x="1231" y="2642"/>
                  </a:cubicBezTo>
                  <a:cubicBezTo>
                    <a:pt x="1214" y="2659"/>
                    <a:pt x="1178" y="2677"/>
                    <a:pt x="1160" y="2677"/>
                  </a:cubicBezTo>
                  <a:cubicBezTo>
                    <a:pt x="910" y="2570"/>
                    <a:pt x="696" y="2392"/>
                    <a:pt x="571" y="2142"/>
                  </a:cubicBezTo>
                  <a:close/>
                  <a:moveTo>
                    <a:pt x="2641" y="2142"/>
                  </a:moveTo>
                  <a:cubicBezTo>
                    <a:pt x="2516" y="2392"/>
                    <a:pt x="2302" y="2570"/>
                    <a:pt x="2052" y="2677"/>
                  </a:cubicBezTo>
                  <a:cubicBezTo>
                    <a:pt x="2034" y="2677"/>
                    <a:pt x="1999" y="2659"/>
                    <a:pt x="1981" y="2659"/>
                  </a:cubicBezTo>
                  <a:cubicBezTo>
                    <a:pt x="2124" y="2499"/>
                    <a:pt x="2213" y="2338"/>
                    <a:pt x="2284" y="2142"/>
                  </a:cubicBezTo>
                  <a:close/>
                  <a:moveTo>
                    <a:pt x="1606" y="1"/>
                  </a:moveTo>
                  <a:cubicBezTo>
                    <a:pt x="732" y="1"/>
                    <a:pt x="0" y="715"/>
                    <a:pt x="0" y="1589"/>
                  </a:cubicBezTo>
                  <a:cubicBezTo>
                    <a:pt x="0" y="2481"/>
                    <a:pt x="732" y="3195"/>
                    <a:pt x="1606" y="3195"/>
                  </a:cubicBezTo>
                  <a:cubicBezTo>
                    <a:pt x="2480" y="3195"/>
                    <a:pt x="3212" y="2481"/>
                    <a:pt x="3212" y="1589"/>
                  </a:cubicBezTo>
                  <a:cubicBezTo>
                    <a:pt x="3212" y="715"/>
                    <a:pt x="2480" y="1"/>
                    <a:pt x="1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26;p35">
              <a:extLst>
                <a:ext uri="{FF2B5EF4-FFF2-40B4-BE49-F238E27FC236}">
                  <a16:creationId xmlns:a16="http://schemas.microsoft.com/office/drawing/2014/main" id="{999958FD-94A0-E28D-6140-771993FE37E2}"/>
                </a:ext>
              </a:extLst>
            </p:cNvPr>
            <p:cNvSpPr/>
            <p:nvPr/>
          </p:nvSpPr>
          <p:spPr>
            <a:xfrm>
              <a:off x="4544425" y="4065650"/>
              <a:ext cx="89700" cy="14300"/>
            </a:xfrm>
            <a:custGeom>
              <a:avLst/>
              <a:gdLst/>
              <a:ahLst/>
              <a:cxnLst/>
              <a:rect l="l" t="t" r="r" b="b"/>
              <a:pathLst>
                <a:path w="3588" h="572" extrusionOk="0">
                  <a:moveTo>
                    <a:pt x="1" y="1"/>
                  </a:moveTo>
                  <a:lnTo>
                    <a:pt x="1" y="572"/>
                  </a:lnTo>
                  <a:lnTo>
                    <a:pt x="3587" y="572"/>
                  </a:lnTo>
                  <a:lnTo>
                    <a:pt x="35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27;p35">
              <a:extLst>
                <a:ext uri="{FF2B5EF4-FFF2-40B4-BE49-F238E27FC236}">
                  <a16:creationId xmlns:a16="http://schemas.microsoft.com/office/drawing/2014/main" id="{591FEEDE-4AFB-04EF-FD0B-DF8DC8705947}"/>
                </a:ext>
              </a:extLst>
            </p:cNvPr>
            <p:cNvSpPr/>
            <p:nvPr/>
          </p:nvSpPr>
          <p:spPr>
            <a:xfrm>
              <a:off x="4544425" y="4091075"/>
              <a:ext cx="89700" cy="13850"/>
            </a:xfrm>
            <a:custGeom>
              <a:avLst/>
              <a:gdLst/>
              <a:ahLst/>
              <a:cxnLst/>
              <a:rect l="l" t="t" r="r" b="b"/>
              <a:pathLst>
                <a:path w="3588" h="554" extrusionOk="0">
                  <a:moveTo>
                    <a:pt x="1" y="1"/>
                  </a:moveTo>
                  <a:lnTo>
                    <a:pt x="1" y="554"/>
                  </a:lnTo>
                  <a:lnTo>
                    <a:pt x="3587" y="554"/>
                  </a:lnTo>
                  <a:lnTo>
                    <a:pt x="35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3025;p52">
            <a:extLst>
              <a:ext uri="{FF2B5EF4-FFF2-40B4-BE49-F238E27FC236}">
                <a16:creationId xmlns:a16="http://schemas.microsoft.com/office/drawing/2014/main" id="{1736F011-F117-33D4-0211-59D18EB0C6E4}"/>
              </a:ext>
            </a:extLst>
          </p:cNvPr>
          <p:cNvGrpSpPr/>
          <p:nvPr/>
        </p:nvGrpSpPr>
        <p:grpSpPr>
          <a:xfrm>
            <a:off x="7129424" y="1646247"/>
            <a:ext cx="542398" cy="563392"/>
            <a:chOff x="2078628" y="2120158"/>
            <a:chExt cx="426263" cy="426752"/>
          </a:xfrm>
        </p:grpSpPr>
        <p:sp>
          <p:nvSpPr>
            <p:cNvPr id="1719" name="Google Shape;3026;p52">
              <a:extLst>
                <a:ext uri="{FF2B5EF4-FFF2-40B4-BE49-F238E27FC236}">
                  <a16:creationId xmlns:a16="http://schemas.microsoft.com/office/drawing/2014/main" id="{3762B814-B26E-9391-8ABE-24D99A2F65BD}"/>
                </a:ext>
              </a:extLst>
            </p:cNvPr>
            <p:cNvSpPr/>
            <p:nvPr/>
          </p:nvSpPr>
          <p:spPr>
            <a:xfrm>
              <a:off x="2078628" y="2120158"/>
              <a:ext cx="426260" cy="426750"/>
            </a:xfrm>
            <a:custGeom>
              <a:avLst/>
              <a:gdLst/>
              <a:ahLst/>
              <a:cxnLst/>
              <a:rect l="l" t="t" r="r" b="b"/>
              <a:pathLst>
                <a:path w="14793" h="14810" extrusionOk="0">
                  <a:moveTo>
                    <a:pt x="7405" y="0"/>
                  </a:moveTo>
                  <a:cubicBezTo>
                    <a:pt x="3319" y="0"/>
                    <a:pt x="1" y="3319"/>
                    <a:pt x="1" y="7405"/>
                  </a:cubicBezTo>
                  <a:cubicBezTo>
                    <a:pt x="1" y="11509"/>
                    <a:pt x="3319" y="14810"/>
                    <a:pt x="7405" y="14810"/>
                  </a:cubicBezTo>
                  <a:cubicBezTo>
                    <a:pt x="11491" y="14810"/>
                    <a:pt x="14792" y="11509"/>
                    <a:pt x="14792" y="7405"/>
                  </a:cubicBezTo>
                  <a:cubicBezTo>
                    <a:pt x="14792" y="3319"/>
                    <a:pt x="11491" y="0"/>
                    <a:pt x="7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3027;p52">
              <a:extLst>
                <a:ext uri="{FF2B5EF4-FFF2-40B4-BE49-F238E27FC236}">
                  <a16:creationId xmlns:a16="http://schemas.microsoft.com/office/drawing/2014/main" id="{BF05A9D0-80E9-3504-7222-A009C98F27FB}"/>
                </a:ext>
              </a:extLst>
            </p:cNvPr>
            <p:cNvSpPr/>
            <p:nvPr/>
          </p:nvSpPr>
          <p:spPr>
            <a:xfrm>
              <a:off x="2192767" y="2184418"/>
              <a:ext cx="312124" cy="362493"/>
            </a:xfrm>
            <a:custGeom>
              <a:avLst/>
              <a:gdLst/>
              <a:ahLst/>
              <a:cxnLst/>
              <a:rect l="l" t="t" r="r" b="b"/>
              <a:pathLst>
                <a:path w="10832" h="12580" extrusionOk="0">
                  <a:moveTo>
                    <a:pt x="982" y="1"/>
                  </a:moveTo>
                  <a:lnTo>
                    <a:pt x="1" y="10599"/>
                  </a:lnTo>
                  <a:lnTo>
                    <a:pt x="1821" y="12401"/>
                  </a:lnTo>
                  <a:cubicBezTo>
                    <a:pt x="2338" y="12526"/>
                    <a:pt x="2873" y="12580"/>
                    <a:pt x="3444" y="12580"/>
                  </a:cubicBezTo>
                  <a:cubicBezTo>
                    <a:pt x="7530" y="12580"/>
                    <a:pt x="10831" y="9279"/>
                    <a:pt x="10831" y="5175"/>
                  </a:cubicBezTo>
                  <a:cubicBezTo>
                    <a:pt x="10831" y="4586"/>
                    <a:pt x="10760" y="3997"/>
                    <a:pt x="10617" y="3426"/>
                  </a:cubicBezTo>
                  <a:lnTo>
                    <a:pt x="8672" y="1464"/>
                  </a:lnTo>
                  <a:lnTo>
                    <a:pt x="6942" y="2035"/>
                  </a:lnTo>
                  <a:lnTo>
                    <a:pt x="5371" y="447"/>
                  </a:lnTo>
                  <a:lnTo>
                    <a:pt x="2249" y="1267"/>
                  </a:lnTo>
                  <a:lnTo>
                    <a:pt x="982" y="1"/>
                  </a:lnTo>
                  <a:close/>
                </a:path>
              </a:pathLst>
            </a:custGeom>
            <a:solidFill>
              <a:srgbClr val="261707">
                <a:alpha val="1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3028;p52">
              <a:extLst>
                <a:ext uri="{FF2B5EF4-FFF2-40B4-BE49-F238E27FC236}">
                  <a16:creationId xmlns:a16="http://schemas.microsoft.com/office/drawing/2014/main" id="{7B3ABFA5-1AE8-BEFB-B943-7E30987E2710}"/>
                </a:ext>
              </a:extLst>
            </p:cNvPr>
            <p:cNvSpPr/>
            <p:nvPr/>
          </p:nvSpPr>
          <p:spPr>
            <a:xfrm>
              <a:off x="2192767" y="2184418"/>
              <a:ext cx="28325" cy="305439"/>
            </a:xfrm>
            <a:custGeom>
              <a:avLst/>
              <a:gdLst/>
              <a:ahLst/>
              <a:cxnLst/>
              <a:rect l="l" t="t" r="r" b="b"/>
              <a:pathLst>
                <a:path w="983" h="10600" extrusionOk="0">
                  <a:moveTo>
                    <a:pt x="1" y="1"/>
                  </a:moveTo>
                  <a:lnTo>
                    <a:pt x="1" y="465"/>
                  </a:lnTo>
                  <a:lnTo>
                    <a:pt x="786" y="4194"/>
                  </a:lnTo>
                  <a:lnTo>
                    <a:pt x="1" y="6495"/>
                  </a:lnTo>
                  <a:lnTo>
                    <a:pt x="1" y="10599"/>
                  </a:lnTo>
                  <a:lnTo>
                    <a:pt x="982" y="10599"/>
                  </a:lnTo>
                  <a:lnTo>
                    <a:pt x="9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3029;p52">
              <a:extLst>
                <a:ext uri="{FF2B5EF4-FFF2-40B4-BE49-F238E27FC236}">
                  <a16:creationId xmlns:a16="http://schemas.microsoft.com/office/drawing/2014/main" id="{954E3631-2047-DD1C-088E-153C1F2246B9}"/>
                </a:ext>
              </a:extLst>
            </p:cNvPr>
            <p:cNvSpPr/>
            <p:nvPr/>
          </p:nvSpPr>
          <p:spPr>
            <a:xfrm>
              <a:off x="2192767" y="2197788"/>
              <a:ext cx="154276" cy="173812"/>
            </a:xfrm>
            <a:custGeom>
              <a:avLst/>
              <a:gdLst/>
              <a:ahLst/>
              <a:cxnLst/>
              <a:rect l="l" t="t" r="r" b="b"/>
              <a:pathLst>
                <a:path w="5354" h="6032" extrusionOk="0">
                  <a:moveTo>
                    <a:pt x="1" y="1"/>
                  </a:moveTo>
                  <a:lnTo>
                    <a:pt x="1" y="6031"/>
                  </a:lnTo>
                  <a:lnTo>
                    <a:pt x="5354" y="6031"/>
                  </a:lnTo>
                  <a:lnTo>
                    <a:pt x="4640" y="3248"/>
                  </a:lnTo>
                  <a:lnTo>
                    <a:pt x="53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3030;p52">
              <a:extLst>
                <a:ext uri="{FF2B5EF4-FFF2-40B4-BE49-F238E27FC236}">
                  <a16:creationId xmlns:a16="http://schemas.microsoft.com/office/drawing/2014/main" id="{EA9B61AE-1E2E-450B-46E6-C37423266BE2}"/>
                </a:ext>
              </a:extLst>
            </p:cNvPr>
            <p:cNvSpPr/>
            <p:nvPr/>
          </p:nvSpPr>
          <p:spPr>
            <a:xfrm>
              <a:off x="2288406" y="2197788"/>
              <a:ext cx="58639" cy="98749"/>
            </a:xfrm>
            <a:custGeom>
              <a:avLst/>
              <a:gdLst/>
              <a:ahLst/>
              <a:cxnLst/>
              <a:rect l="l" t="t" r="r" b="b"/>
              <a:pathLst>
                <a:path w="2035" h="3427" extrusionOk="0">
                  <a:moveTo>
                    <a:pt x="0" y="1"/>
                  </a:moveTo>
                  <a:lnTo>
                    <a:pt x="0" y="1000"/>
                  </a:lnTo>
                  <a:lnTo>
                    <a:pt x="1000" y="3426"/>
                  </a:lnTo>
                  <a:lnTo>
                    <a:pt x="20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3031;p52">
              <a:extLst>
                <a:ext uri="{FF2B5EF4-FFF2-40B4-BE49-F238E27FC236}">
                  <a16:creationId xmlns:a16="http://schemas.microsoft.com/office/drawing/2014/main" id="{A07F873E-5A19-C3E5-658C-04E58CEE178E}"/>
                </a:ext>
              </a:extLst>
            </p:cNvPr>
            <p:cNvSpPr/>
            <p:nvPr/>
          </p:nvSpPr>
          <p:spPr>
            <a:xfrm>
              <a:off x="2288406" y="2197269"/>
              <a:ext cx="58639" cy="46824"/>
            </a:xfrm>
            <a:custGeom>
              <a:avLst/>
              <a:gdLst/>
              <a:ahLst/>
              <a:cxnLst/>
              <a:rect l="l" t="t" r="r" b="b"/>
              <a:pathLst>
                <a:path w="2035" h="1625" extrusionOk="0">
                  <a:moveTo>
                    <a:pt x="2035" y="1"/>
                  </a:moveTo>
                  <a:lnTo>
                    <a:pt x="0" y="1018"/>
                  </a:lnTo>
                  <a:lnTo>
                    <a:pt x="2035" y="1624"/>
                  </a:lnTo>
                  <a:lnTo>
                    <a:pt x="20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3032;p52">
              <a:extLst>
                <a:ext uri="{FF2B5EF4-FFF2-40B4-BE49-F238E27FC236}">
                  <a16:creationId xmlns:a16="http://schemas.microsoft.com/office/drawing/2014/main" id="{80D5E5DC-64ED-B832-C1F6-25CECF52064F}"/>
                </a:ext>
              </a:extLst>
            </p:cNvPr>
            <p:cNvSpPr/>
            <p:nvPr/>
          </p:nvSpPr>
          <p:spPr>
            <a:xfrm>
              <a:off x="2288406" y="2226575"/>
              <a:ext cx="154276" cy="174331"/>
            </a:xfrm>
            <a:custGeom>
              <a:avLst/>
              <a:gdLst/>
              <a:ahLst/>
              <a:cxnLst/>
              <a:rect l="l" t="t" r="r" b="b"/>
              <a:pathLst>
                <a:path w="5354" h="6050" extrusionOk="0">
                  <a:moveTo>
                    <a:pt x="0" y="1"/>
                  </a:moveTo>
                  <a:lnTo>
                    <a:pt x="0" y="6049"/>
                  </a:lnTo>
                  <a:lnTo>
                    <a:pt x="5353" y="6049"/>
                  </a:lnTo>
                  <a:lnTo>
                    <a:pt x="3765" y="3034"/>
                  </a:lnTo>
                  <a:lnTo>
                    <a:pt x="53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9806528"/>
      </p:ext>
    </p:extLst>
  </p:cSld>
  <p:clrMapOvr>
    <a:masterClrMapping/>
  </p:clrMapOvr>
</p:sld>
</file>

<file path=ppt/theme/theme1.xml><?xml version="1.0" encoding="utf-8"?>
<a:theme xmlns:a="http://schemas.openxmlformats.org/drawingml/2006/main" name="Refugee Crisis Bachelor's Thesis by Slidesgo">
  <a:themeElements>
    <a:clrScheme name="Simple Light">
      <a:dk1>
        <a:srgbClr val="CF8000"/>
      </a:dk1>
      <a:lt1>
        <a:srgbClr val="F9D348"/>
      </a:lt1>
      <a:dk2>
        <a:srgbClr val="FDF0AC"/>
      </a:dk2>
      <a:lt2>
        <a:srgbClr val="261707"/>
      </a:lt2>
      <a:accent1>
        <a:srgbClr val="263761"/>
      </a:accent1>
      <a:accent2>
        <a:srgbClr val="FFFFFF"/>
      </a:accent2>
      <a:accent3>
        <a:srgbClr val="FFFFFF"/>
      </a:accent3>
      <a:accent4>
        <a:srgbClr val="FFFFFF"/>
      </a:accent4>
      <a:accent5>
        <a:srgbClr val="FFFFFF"/>
      </a:accent5>
      <a:accent6>
        <a:srgbClr val="FFFFFF"/>
      </a:accent6>
      <a:hlink>
        <a:srgbClr val="26170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1146</TotalTime>
  <Words>4990</Words>
  <Application>Microsoft Office PowerPoint</Application>
  <PresentationFormat>On-screen Show (16:9)</PresentationFormat>
  <Paragraphs>244</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Anton</vt:lpstr>
      <vt:lpstr>Open Sans SemiBold</vt:lpstr>
      <vt:lpstr>Bebas Neue</vt:lpstr>
      <vt:lpstr>Arial</vt:lpstr>
      <vt:lpstr>Roboto Condensed</vt:lpstr>
      <vt:lpstr>Actor</vt:lpstr>
      <vt:lpstr>Calibri</vt:lpstr>
      <vt:lpstr>Refugee Crisis Bachelor's Thesis by Slidesgo</vt:lpstr>
      <vt:lpstr>Queuing Theory in Practice: Employing and Applying Queuing Theory for Humanitarian Registration and Assistance Delivery Activities</vt:lpstr>
      <vt:lpstr>Value Delivery</vt:lpstr>
      <vt:lpstr>Methodology</vt:lpstr>
      <vt:lpstr>Value Delivery</vt:lpstr>
      <vt:lpstr>Queues around us</vt:lpstr>
      <vt:lpstr>The matter at hand</vt:lpstr>
      <vt:lpstr>Research Question: The Thought Process</vt:lpstr>
      <vt:lpstr>The Research Question</vt:lpstr>
      <vt:lpstr>Aims and objectives</vt:lpstr>
      <vt:lpstr>Literature</vt:lpstr>
      <vt:lpstr>Literature (cont.)</vt:lpstr>
      <vt:lpstr>Literature (cont.)</vt:lpstr>
      <vt:lpstr>Literature (cont.)</vt:lpstr>
      <vt:lpstr>Methodology</vt:lpstr>
      <vt:lpstr>Ethical considerations &amp;  risk assessment</vt:lpstr>
      <vt:lpstr>Computing Artefact</vt:lpstr>
      <vt:lpstr>Timeline</vt:lpstr>
      <vt:lpstr>References</vt:lpstr>
      <vt:lpstr>References (cont.)</vt:lpstr>
      <vt:lpstr>References (cont.)</vt:lpstr>
      <vt:lpstr>References (cont.)</vt:lpstr>
      <vt:lpstr>References (cont.)</vt:lpstr>
      <vt:lpstr>References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Queuing Theory in Practice: Employing and Applying Queuing Theory for Humanitarian Registration and Assistance Delivery Activities</dc:title>
  <dc:creator>Panagiotis Koilakos</dc:creator>
  <cp:lastModifiedBy>Panagiotis Koilakos</cp:lastModifiedBy>
  <cp:revision>4</cp:revision>
  <dcterms:modified xsi:type="dcterms:W3CDTF">2023-10-25T13:05:55Z</dcterms:modified>
</cp:coreProperties>
</file>