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69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60786-CA6D-47E0-9661-EA54432F1B8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641B0-6680-4A37-94A9-B2580FDD0C5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3314" y="1041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организации работы библиотеки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82640" y="4645025"/>
            <a:ext cx="5562600" cy="1655445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Маринина Светлана Романовна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Группа ПР-31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90" y="347132"/>
            <a:ext cx="413067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приложения: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8190" y="1016000"/>
            <a:ext cx="1225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Иконка: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190" y="2048933"/>
            <a:ext cx="2962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Экраны приложения: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5724" y="6209693"/>
            <a:ext cx="23417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RegisterFragment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75214" y="6209438"/>
            <a:ext cx="19534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LoginFragment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49360" y="6221095"/>
            <a:ext cx="231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AddBooksFragment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015" y="780415"/>
            <a:ext cx="1016635" cy="1252855"/>
          </a:xfrm>
          <a:prstGeom prst="rect">
            <a:avLst/>
          </a:prstGeom>
        </p:spPr>
      </p:pic>
      <p:pic>
        <p:nvPicPr>
          <p:cNvPr id="3" name="Изображение 2" descr="2024-12-27_05-43-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580" y="2628265"/>
            <a:ext cx="1882775" cy="3463925"/>
          </a:xfrm>
          <a:prstGeom prst="rect">
            <a:avLst/>
          </a:prstGeom>
        </p:spPr>
      </p:pic>
      <p:pic>
        <p:nvPicPr>
          <p:cNvPr id="9" name="Изображение 8" descr="2024-12-27_05-47-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485" y="2510790"/>
            <a:ext cx="1827530" cy="3582670"/>
          </a:xfrm>
          <a:prstGeom prst="rect">
            <a:avLst/>
          </a:prstGeom>
        </p:spPr>
      </p:pic>
      <p:pic>
        <p:nvPicPr>
          <p:cNvPr id="10" name="Изображение 9" descr="2024-12-27_05-44-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175" y="2380615"/>
            <a:ext cx="1830705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Box 14"/>
          <p:cNvSpPr txBox="1"/>
          <p:nvPr/>
        </p:nvSpPr>
        <p:spPr>
          <a:xfrm>
            <a:off x="1216304" y="5159403"/>
            <a:ext cx="23417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TeacherActivity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4"/>
          <p:cNvSpPr txBox="1"/>
          <p:nvPr/>
        </p:nvSpPr>
        <p:spPr>
          <a:xfrm>
            <a:off x="4877714" y="5159403"/>
            <a:ext cx="23417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TeacherBook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14"/>
          <p:cNvSpPr txBox="1"/>
          <p:nvPr/>
        </p:nvSpPr>
        <p:spPr>
          <a:xfrm>
            <a:off x="8783599" y="5159403"/>
            <a:ext cx="23417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StudentActivity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 3" descr="2024-12-27_05-51-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1327785"/>
            <a:ext cx="2101215" cy="3783965"/>
          </a:xfrm>
          <a:prstGeom prst="rect">
            <a:avLst/>
          </a:prstGeom>
        </p:spPr>
      </p:pic>
      <p:pic>
        <p:nvPicPr>
          <p:cNvPr id="5" name="Изображение 4" descr="2024-12-27_06-00-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70" y="1327150"/>
            <a:ext cx="2223135" cy="3832225"/>
          </a:xfrm>
          <a:prstGeom prst="rect">
            <a:avLst/>
          </a:prstGeom>
        </p:spPr>
      </p:pic>
      <p:pic>
        <p:nvPicPr>
          <p:cNvPr id="6" name="Изображение 5" descr="2024-12-27_06-05-01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705" y="1377315"/>
            <a:ext cx="2022475" cy="3734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1823" y="321734"/>
            <a:ext cx="310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r>
              <a:rPr lang="ru-RU" dirty="0"/>
              <a:t>:</a:t>
            </a:r>
            <a:endParaRPr lang="ru-RU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535" y="1436370"/>
            <a:ext cx="6984365" cy="4210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7158" y="355600"/>
            <a:ext cx="4406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799" y="1080982"/>
            <a:ext cx="9715712" cy="27735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193799" y="4130497"/>
            <a:ext cx="9715712" cy="1347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86632" y="270934"/>
            <a:ext cx="521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Архитектурные решения: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83" y="1629423"/>
            <a:ext cx="5465233" cy="22521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99" y="4356671"/>
            <a:ext cx="4826000" cy="12631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684" y="0"/>
            <a:ext cx="563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библиотеки: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32833" y="646331"/>
          <a:ext cx="11726334" cy="608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4700"/>
                <a:gridCol w="5871634"/>
              </a:tblGrid>
              <a:tr h="3729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dirty="0"/>
                        <a:t>Библиотека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dirty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827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androidx.appcompat:appcompat-resources:1.7.0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ресурсы, необходимые для работы с библиотекой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AppCompat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обеспечивает поддержку старых версий </a:t>
                      </a:r>
                      <a:r>
                        <a:rPr lang="ru-RU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совместимость с новыми функциями</a:t>
                      </a:r>
                      <a:endParaRPr lang="ru-RU" sz="1200" dirty="0"/>
                    </a:p>
                  </a:txBody>
                  <a:tcPr/>
                </a:tc>
              </a:tr>
              <a:tr h="107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Основная библиотека для поддержки совместимости пользовательского интерфейса. Она позволяет использовать современные компоненты интерфейса в старых версиях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включая поддержку тёмной темы и </a:t>
                      </a:r>
                      <a:r>
                        <a:rPr lang="ru-RU" sz="1200" dirty="0" err="1"/>
                        <a:t>Material</a:t>
                      </a:r>
                      <a:r>
                        <a:rPr lang="ru-RU" sz="1200" dirty="0"/>
                        <a:t> Design</a:t>
                      </a:r>
                      <a:endParaRPr lang="ru-RU" sz="1200" dirty="0"/>
                    </a:p>
                  </a:txBody>
                  <a:tcPr/>
                </a:tc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Расширения для библиотеки Core, которые упрощают работу с основными компонентами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, такими как </a:t>
                      </a:r>
                      <a:r>
                        <a:rPr lang="ru-RU" sz="1200" dirty="0" err="1"/>
                        <a:t>Context</a:t>
                      </a:r>
                      <a:r>
                        <a:rPr lang="ru-RU" sz="1200" dirty="0"/>
                        <a:t>, </a:t>
                      </a:r>
                      <a:r>
                        <a:rPr lang="ru-RU" sz="1200" dirty="0" err="1"/>
                        <a:t>SharedPreferences</a:t>
                      </a:r>
                      <a:r>
                        <a:rPr lang="ru-RU" sz="1200" dirty="0"/>
                        <a:t>, и другими</a:t>
                      </a:r>
                      <a:endParaRPr lang="ru-RU" sz="1200" dirty="0"/>
                    </a:p>
                  </a:txBody>
                  <a:tcPr/>
                </a:tc>
              </a:tr>
              <a:tr h="617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androidx.lifecycle:lifecycle-runtime-ktx:2.8.1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Обеспечивает поддержку жизненного цикла компонентов </a:t>
                      </a:r>
                      <a:r>
                        <a:rPr lang="ru-RU" sz="1200" dirty="0" err="1"/>
                        <a:t>Android</a:t>
                      </a:r>
                      <a:r>
                        <a:rPr lang="ru-RU" sz="1200" dirty="0"/>
                        <a:t> (например,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</a:t>
                      </a:r>
                      <a:r>
                        <a:rPr lang="ru-RU" sz="1200" dirty="0" err="1"/>
                        <a:t>Fragment</a:t>
                      </a:r>
                      <a:r>
                        <a:rPr lang="ru-RU" sz="1200" dirty="0"/>
                        <a:t>) с помощью </a:t>
                      </a:r>
                      <a:r>
                        <a:rPr lang="ru-RU" sz="1200" dirty="0" err="1"/>
                        <a:t>Kotlin</a:t>
                      </a:r>
                      <a:r>
                        <a:rPr lang="ru-RU" sz="1200" dirty="0"/>
                        <a:t>. Позволяет легко управлять состоянием UI в зависимости от жизненного цикла.</a:t>
                      </a:r>
                      <a:endParaRPr lang="ru-RU" sz="1200" dirty="0"/>
                    </a:p>
                  </a:txBody>
                  <a:tcPr/>
                </a:tc>
              </a:tr>
              <a:tr h="441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Поддержка </a:t>
                      </a:r>
                      <a:r>
                        <a:rPr lang="ru-RU" sz="1200" dirty="0" err="1"/>
                        <a:t>Jetpack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. Позволяет интегрировать </a:t>
                      </a:r>
                      <a:r>
                        <a:rPr lang="ru-RU" sz="1200" dirty="0" err="1"/>
                        <a:t>Compose</a:t>
                      </a:r>
                      <a:r>
                        <a:rPr lang="ru-RU" sz="1200" dirty="0"/>
                        <a:t> с жизненным циклом </a:t>
                      </a:r>
                      <a:r>
                        <a:rPr lang="ru-RU" sz="1200" dirty="0" err="1"/>
                        <a:t>Activity</a:t>
                      </a:r>
                      <a:r>
                        <a:rPr lang="ru-RU" sz="1200" dirty="0"/>
                        <a:t> и управлять состоянием.</a:t>
                      </a:r>
                      <a:endParaRPr lang="ru-RU" sz="1200" dirty="0"/>
                    </a:p>
                  </a:txBody>
                  <a:tcPr/>
                </a:tc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Позволяет управлять версиями всех зависимостей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одном месте, обеспечивая их совместимость</a:t>
                      </a:r>
                      <a:endParaRPr lang="ru-RU" sz="1200" dirty="0"/>
                    </a:p>
                  </a:txBody>
                  <a:tcPr/>
                </a:tc>
              </a:tr>
              <a:tr h="6763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Создание пользовательского интерфейса. Позволяет разрабатывать пользовательский интерфейс с использованием декларативного подхода.</a:t>
                      </a:r>
                      <a:br>
                        <a:rPr lang="ru-RU" sz="1400" dirty="0"/>
                      </a:br>
                      <a:endParaRPr lang="ru-RU" sz="1200" dirty="0"/>
                    </a:p>
                  </a:txBody>
                  <a:tcPr/>
                </a:tc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Предоставляет графические возможности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работу с цветами, изображениями и другими графическими элементами</a:t>
                      </a:r>
                      <a:endParaRPr lang="ru-RU" sz="1200" dirty="0"/>
                    </a:p>
                  </a:txBody>
                  <a:tcPr/>
                </a:tc>
              </a:tr>
              <a:tr h="499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предварительного просмотра интерфейса, созданного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Studio</a:t>
                      </a:r>
                      <a:endParaRPr lang="ru-RU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160866" y="84667"/>
          <a:ext cx="11667067" cy="5711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933"/>
                <a:gridCol w="5935134"/>
              </a:tblGrid>
              <a:tr h="614289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  <a:endParaRPr lang="ru-RU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androidx.compose.ui:ui-test-manifest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тестировать приложения, созданные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путем добавления необходимых тестовых манифестов.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современных интерфейсов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которая предоставляет готовые элементы интерфейса, такие как кнопки, карточки и т. д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создавать сложные макеты с помощью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ConstraintLayout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который упрощает размещение элементов интерфейса и их адаптацию к различным экранам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junit:junit:4.13.2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Библиотека для написания и выполнения тестов на Java. Используется для модульного тестирования в 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-приложениях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androidx.test.ext:junit:1.1.5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Расширение для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которое добавляет дополнительные функции для тестирования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-приложений</a:t>
                      </a:r>
                      <a:endParaRPr lang="ru-RU" sz="1400" dirty="0"/>
                    </a:p>
                  </a:txBody>
                  <a:tcPr/>
                </a:tc>
              </a:tr>
              <a:tr h="61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androidx.compose.ui:ui-test-junit4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тестирования компонентов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использованием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JUnit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ru-RU" sz="1400" dirty="0"/>
                    </a:p>
                  </a:txBody>
                  <a:tcPr/>
                </a:tc>
              </a:tr>
              <a:tr h="5627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разработки и отладки интерфейсов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включая функции предварительного просмотра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3174</Words>
  <Application>WPS Presentation</Application>
  <PresentationFormat>Широкоэкранный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Разработка мобильного приложения для организации работы библиотеки «Library»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HONOR</dc:creator>
  <cp:lastModifiedBy>Professional</cp:lastModifiedBy>
  <cp:revision>9</cp:revision>
  <dcterms:created xsi:type="dcterms:W3CDTF">2024-11-25T05:24:00Z</dcterms:created>
  <dcterms:modified xsi:type="dcterms:W3CDTF">2024-12-27T01:23:29Z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87D04A321D324F9FB21C0C2D6C9A13D5_12</vt:lpwstr>
  </property>
  <property fmtid="{D5CDD505-2E9C-101B-9397-08002B2CF9AE}" pid="3" name="KSOProductBuildVer">
    <vt:lpwstr>1049-12.2.0.19307</vt:lpwstr>
  </property>
</Properties>
</file>