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243b4817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243b4817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243b4817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243b4817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243b4817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243b4817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243b4817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243b4817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457525" y="630225"/>
            <a:ext cx="62457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 проект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Небольшой интернет-магазин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Тайманова Света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825" y="1546700"/>
            <a:ext cx="4927575" cy="23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3663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Анатомия проекта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21374" l="6010" r="73915" t="9540"/>
          <a:stretch/>
        </p:blipFill>
        <p:spPr>
          <a:xfrm>
            <a:off x="69225" y="575950"/>
            <a:ext cx="2180626" cy="42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/>
          </a:blip>
          <a:srcRect b="21179" l="3434" r="78423" t="12406"/>
          <a:stretch/>
        </p:blipFill>
        <p:spPr>
          <a:xfrm>
            <a:off x="6431100" y="511875"/>
            <a:ext cx="2000650" cy="411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 сайта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Вам не хватает волшебства в жизни?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Заходите в наши магазины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75" y="1519088"/>
            <a:ext cx="2105313" cy="210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Рейтинг боли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Осознание, что Яндекс заканчивается(((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Базы данных и их заполнение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Очень противные опечатки, которые ломали программу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Все остальное по чуть-чуть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