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58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2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93989-DB81-4004-865D-118D5BF3B73A}" v="130" dt="2024-05-09T19:07:49.885"/>
    <p1510:client id="{F7402EAF-9204-4738-8B87-68DB16CB0528}" v="321" dt="2024-05-09T21:56:04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1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9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8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/>
              <a:t>Ultra-Market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6183" y="476435"/>
            <a:ext cx="5354320" cy="3377354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Forráskód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94838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Magas színvonal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867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 dirty="0" err="1">
                <a:latin typeface="Calibri"/>
              </a:rPr>
              <a:t>Moduláris</a:t>
            </a:r>
            <a:endParaRPr lang="en-US" b="0" dirty="0" err="1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Calibri"/>
              </a:rPr>
              <a:t>Kódminőség</a:t>
            </a:r>
            <a:endParaRPr lang="en-US" b="0">
              <a:latin typeface="Calibri"/>
              <a:ea typeface="+mn-lt"/>
              <a:cs typeface="Calibri"/>
            </a:endParaRPr>
          </a:p>
          <a:p>
            <a:pPr marL="283210" lvl="1">
              <a:lnSpc>
                <a:spcPct val="150000"/>
              </a:lnSpc>
            </a:pPr>
            <a:endParaRPr lang="en-US" b="0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6183" y="476435"/>
            <a:ext cx="5354320" cy="3377354"/>
          </a:xfrm>
        </p:spPr>
        <p:txBody>
          <a:bodyPr/>
          <a:lstStyle/>
          <a:p>
            <a:r>
              <a:rPr lang="en-US" err="1">
                <a:latin typeface="Calibri"/>
                <a:cs typeface="Calibri"/>
              </a:rPr>
              <a:t>Csapatmunka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54258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689334" cy="2121177"/>
          </a:xfrm>
        </p:spPr>
        <p:txBody>
          <a:bodyPr/>
          <a:lstStyle/>
          <a:p>
            <a:r>
              <a:rPr lang="en-US" err="1"/>
              <a:t>Használt</a:t>
            </a:r>
            <a:r>
              <a:rPr lang="en-US"/>
              <a:t> </a:t>
            </a:r>
            <a:r>
              <a:rPr lang="en-US" err="1"/>
              <a:t>projektszervezési</a:t>
            </a:r>
            <a:r>
              <a:rPr lang="en-US"/>
              <a:t> </a:t>
            </a:r>
            <a:r>
              <a:rPr lang="en-US" err="1"/>
              <a:t>eszközök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676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latin typeface="Calibri"/>
                <a:ea typeface="+mn-lt"/>
                <a:cs typeface="+mn-lt"/>
              </a:rPr>
              <a:t>Prisma editor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latin typeface="Calibri"/>
                <a:ea typeface="+mn-lt"/>
                <a:cs typeface="Calibri"/>
              </a:rPr>
              <a:t>Figma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latin typeface="Calibri"/>
                <a:ea typeface="+mn-lt"/>
                <a:cs typeface="Calibri"/>
              </a:rPr>
              <a:t>Discord</a:t>
            </a:r>
            <a:endParaRPr lang="en-US" b="0">
              <a:latin typeface="Tenorite"/>
              <a:ea typeface="+mn-lt"/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ea typeface="+mn-lt"/>
                <a:cs typeface="+mn-lt"/>
              </a:rPr>
              <a:t>GitHub</a:t>
            </a:r>
          </a:p>
          <a:p>
            <a:pPr marL="283210" lvl="1">
              <a:lnSpc>
                <a:spcPct val="15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/>
              <a:t>Munkaelosztás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7CDEDB3-71B6-D0FE-47C4-2050AA55CE1B}"/>
              </a:ext>
            </a:extLst>
          </p:cNvPr>
          <p:cNvSpPr txBox="1">
            <a:spLocks/>
          </p:cNvSpPr>
          <p:nvPr/>
        </p:nvSpPr>
        <p:spPr>
          <a:xfrm>
            <a:off x="1322388" y="3302828"/>
            <a:ext cx="7288212" cy="286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+mn-lt"/>
              </a:rPr>
              <a:t>Front-end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Calibri"/>
              </a:rPr>
              <a:t>Back-end</a:t>
            </a:r>
          </a:p>
          <a:p>
            <a:pPr marL="283210" lvl="1">
              <a:lnSpc>
                <a:spcPct val="150000"/>
              </a:lnSpc>
            </a:pPr>
            <a:endParaRPr lang="en-US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6183" y="476435"/>
            <a:ext cx="5354320" cy="3377354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 summary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7239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err="1"/>
              <a:t>cél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A weboldal célja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867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latin typeface="Calibri"/>
                <a:cs typeface="Calibri"/>
              </a:rPr>
              <a:t>Online </a:t>
            </a:r>
            <a:r>
              <a:rPr lang="en-US" b="0" err="1">
                <a:latin typeface="Calibri"/>
                <a:cs typeface="Calibri"/>
              </a:rPr>
              <a:t>piactér</a:t>
            </a:r>
            <a:endParaRPr lang="en-US" err="1"/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cs typeface="Calibri"/>
              </a:rPr>
              <a:t>Egyszerű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árusítás</a:t>
            </a:r>
            <a:endParaRPr lang="en-US">
              <a:latin typeface="Calibri"/>
              <a:cs typeface="Calibri"/>
            </a:endParaRPr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cs typeface="Calibri"/>
              </a:rPr>
              <a:t>Kiváló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vásárlási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élmény</a:t>
            </a:r>
            <a:endParaRPr lang="en-US">
              <a:latin typeface="Calibri"/>
              <a:cs typeface="Calibri"/>
            </a:endParaRPr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cs typeface="Calibri"/>
              </a:rPr>
              <a:t>Biztonság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és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megbízhatóság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6183" y="476435"/>
            <a:ext cx="5354320" cy="3377354"/>
          </a:xfrm>
        </p:spPr>
        <p:txBody>
          <a:bodyPr/>
          <a:lstStyle/>
          <a:p>
            <a:r>
              <a:rPr lang="en-US" err="1">
                <a:latin typeface="Calibri"/>
                <a:cs typeface="Calibri"/>
              </a:rPr>
              <a:t>Műszaki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megvalósítás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17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err="1">
                <a:latin typeface="Calibri"/>
                <a:ea typeface="+mj-lt"/>
                <a:cs typeface="+mj-lt"/>
              </a:rPr>
              <a:t>Dizájn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és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felhasználói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felület</a:t>
            </a:r>
            <a:endParaRPr lang="en-US" err="1">
              <a:latin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867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latin typeface="Calibri"/>
                <a:cs typeface="Calibri"/>
              </a:rPr>
              <a:t>Modern</a:t>
            </a:r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cs typeface="Calibri"/>
              </a:rPr>
              <a:t>Reszponzív</a:t>
            </a:r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cs typeface="Calibri"/>
              </a:rPr>
              <a:t>Emlékezetes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Technológiák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867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+mn-lt"/>
              </a:rPr>
              <a:t>Fejlesztői</a:t>
            </a:r>
            <a:r>
              <a:rPr lang="en-US" b="0">
                <a:latin typeface="Calibri"/>
                <a:ea typeface="+mn-lt"/>
                <a:cs typeface="+mn-lt"/>
              </a:rPr>
              <a:t> </a:t>
            </a:r>
            <a:r>
              <a:rPr lang="en-US" b="0" err="1">
                <a:latin typeface="Calibri"/>
                <a:ea typeface="+mn-lt"/>
                <a:cs typeface="+mn-lt"/>
              </a:rPr>
              <a:t>környezet</a:t>
            </a:r>
            <a:r>
              <a:rPr lang="en-US" b="0">
                <a:latin typeface="Calibri"/>
                <a:ea typeface="+mn-lt"/>
                <a:cs typeface="+mn-lt"/>
              </a:rPr>
              <a:t>: </a:t>
            </a:r>
            <a:r>
              <a:rPr lang="en-US" b="0" err="1">
                <a:latin typeface="Calibri"/>
                <a:ea typeface="+mn-lt"/>
                <a:cs typeface="+mn-lt"/>
              </a:rPr>
              <a:t>NextJS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+mn-lt"/>
              </a:rPr>
              <a:t>Adatbázis</a:t>
            </a:r>
            <a:r>
              <a:rPr lang="en-US" b="0">
                <a:latin typeface="Calibri"/>
                <a:ea typeface="+mn-lt"/>
                <a:cs typeface="+mn-lt"/>
              </a:rPr>
              <a:t>: Neon (PostgreSQL)</a:t>
            </a:r>
            <a:endParaRPr lang="en-US" b="0" i="1">
              <a:latin typeface="Calibri"/>
              <a:cs typeface="Calibri"/>
            </a:endParaRPr>
          </a:p>
          <a:p>
            <a:pPr marL="283210" lvl="1"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+mn-lt"/>
              </a:rPr>
              <a:t>ORM: Prisma</a:t>
            </a:r>
            <a:endParaRPr lang="en-US">
              <a:latin typeface="Calibri"/>
              <a:cs typeface="Calibri"/>
            </a:endParaRPr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ea typeface="+mn-lt"/>
                <a:cs typeface="+mn-lt"/>
              </a:rPr>
              <a:t>Felhasználókezelés</a:t>
            </a:r>
            <a:r>
              <a:rPr lang="en-US">
                <a:latin typeface="Calibri"/>
                <a:ea typeface="+mn-lt"/>
                <a:cs typeface="+mn-lt"/>
              </a:rPr>
              <a:t>: Clerk</a:t>
            </a:r>
            <a:endParaRPr lang="en-US">
              <a:latin typeface="Calibri"/>
              <a:cs typeface="Calibri"/>
            </a:endParaRPr>
          </a:p>
          <a:p>
            <a:pPr marL="283210" lvl="1">
              <a:lnSpc>
                <a:spcPct val="150000"/>
              </a:lnSpc>
            </a:pPr>
            <a:r>
              <a:rPr lang="en-US" err="1">
                <a:latin typeface="Calibri"/>
                <a:ea typeface="+mn-lt"/>
                <a:cs typeface="+mn-lt"/>
              </a:rPr>
              <a:t>Fizetésfeldolgozás</a:t>
            </a:r>
            <a:r>
              <a:rPr lang="en-US">
                <a:latin typeface="Calibri"/>
                <a:ea typeface="+mn-lt"/>
                <a:cs typeface="+mn-lt"/>
              </a:rPr>
              <a:t>: Stripe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6183" y="476435"/>
            <a:ext cx="5354320" cy="3377354"/>
          </a:xfrm>
        </p:spPr>
        <p:txBody>
          <a:bodyPr/>
          <a:lstStyle/>
          <a:p>
            <a:r>
              <a:rPr lang="en-US" err="1">
                <a:latin typeface="Calibri"/>
                <a:cs typeface="Calibri"/>
              </a:rPr>
              <a:t>Működés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6222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Cél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867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+mn-lt"/>
              </a:rPr>
              <a:t>Gyors</a:t>
            </a:r>
            <a:endParaRPr lang="en-US" b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+mn-lt"/>
              </a:rPr>
              <a:t>Egyszerű</a:t>
            </a:r>
            <a:endParaRPr lang="en-US" b="0" err="1">
              <a:latin typeface="Calibri"/>
              <a:ea typeface="+mn-lt"/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>
                <a:latin typeface="Calibri"/>
                <a:ea typeface="+mn-lt"/>
                <a:cs typeface="Calibri"/>
              </a:rPr>
              <a:t>Letisztult</a:t>
            </a:r>
            <a:endParaRPr lang="en-US" b="0">
              <a:latin typeface="Calibri"/>
              <a:cs typeface="Calibri"/>
            </a:endParaRPr>
          </a:p>
          <a:p>
            <a:pPr marL="283210" lvl="1">
              <a:lnSpc>
                <a:spcPct val="15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Funkcionalitás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3302828"/>
            <a:ext cx="7288212" cy="2867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+mn-lt"/>
              </a:rPr>
              <a:t>Termékek</a:t>
            </a:r>
            <a:r>
              <a:rPr lang="en-US" b="0">
                <a:latin typeface="Calibri"/>
                <a:ea typeface="+mn-lt"/>
                <a:cs typeface="+mn-lt"/>
              </a:rPr>
              <a:t> </a:t>
            </a:r>
            <a:r>
              <a:rPr lang="en-US" b="0" err="1">
                <a:latin typeface="Calibri"/>
                <a:ea typeface="+mn-lt"/>
                <a:cs typeface="+mn-lt"/>
              </a:rPr>
              <a:t>keresése</a:t>
            </a:r>
            <a:r>
              <a:rPr lang="en-US" b="0">
                <a:latin typeface="Calibri"/>
                <a:ea typeface="+mn-lt"/>
                <a:cs typeface="+mn-lt"/>
              </a:rPr>
              <a:t> </a:t>
            </a:r>
            <a:r>
              <a:rPr lang="en-US" b="0" err="1">
                <a:latin typeface="Calibri"/>
                <a:ea typeface="+mn-lt"/>
                <a:cs typeface="+mn-lt"/>
              </a:rPr>
              <a:t>és</a:t>
            </a:r>
            <a:r>
              <a:rPr lang="en-US" b="0">
                <a:latin typeface="Calibri"/>
                <a:ea typeface="+mn-lt"/>
                <a:cs typeface="+mn-lt"/>
              </a:rPr>
              <a:t> </a:t>
            </a:r>
            <a:r>
              <a:rPr lang="en-US" b="0" err="1">
                <a:latin typeface="Calibri"/>
                <a:ea typeface="+mn-lt"/>
                <a:cs typeface="+mn-lt"/>
              </a:rPr>
              <a:t>szűrése</a:t>
            </a:r>
            <a:endParaRPr lang="en-US" b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Calibri"/>
              </a:rPr>
              <a:t>Termékek</a:t>
            </a:r>
            <a:r>
              <a:rPr lang="en-US" b="0">
                <a:latin typeface="Calibri"/>
                <a:ea typeface="+mn-lt"/>
                <a:cs typeface="Calibri"/>
              </a:rPr>
              <a:t> </a:t>
            </a:r>
            <a:r>
              <a:rPr lang="en-US" b="0" err="1">
                <a:latin typeface="Calibri"/>
                <a:ea typeface="+mn-lt"/>
                <a:cs typeface="Calibri"/>
              </a:rPr>
              <a:t>megtekintése</a:t>
            </a:r>
            <a:endParaRPr lang="en-US" b="0">
              <a:latin typeface="Calibri"/>
              <a:ea typeface="+mn-lt"/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ea typeface="+mn-lt"/>
                <a:cs typeface="Calibri"/>
              </a:rPr>
              <a:t>Felhasználókezelés</a:t>
            </a:r>
            <a:endParaRPr lang="en-US" b="0">
              <a:latin typeface="Calibri"/>
              <a:ea typeface="+mn-lt"/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b="0" err="1">
                <a:latin typeface="Calibri"/>
                <a:cs typeface="Calibri"/>
              </a:rPr>
              <a:t>Üzleti</a:t>
            </a:r>
            <a:r>
              <a:rPr lang="en-US" b="0">
                <a:latin typeface="Calibri"/>
                <a:cs typeface="Calibri"/>
              </a:rPr>
              <a:t> </a:t>
            </a:r>
            <a:r>
              <a:rPr lang="en-US" b="0" err="1">
                <a:latin typeface="Calibri"/>
                <a:cs typeface="Calibri"/>
              </a:rPr>
              <a:t>funkciók</a:t>
            </a:r>
          </a:p>
          <a:p>
            <a:pPr marL="283210" lvl="1">
              <a:lnSpc>
                <a:spcPct val="15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32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Ultra-Market</vt:lpstr>
      <vt:lpstr>cél</vt:lpstr>
      <vt:lpstr>A weboldal célja</vt:lpstr>
      <vt:lpstr>Műszaki megvalósítás</vt:lpstr>
      <vt:lpstr>Dizájn és felhasználói felület</vt:lpstr>
      <vt:lpstr>Technológiák</vt:lpstr>
      <vt:lpstr>Működés</vt:lpstr>
      <vt:lpstr>Cél</vt:lpstr>
      <vt:lpstr>Funkcionalitás</vt:lpstr>
      <vt:lpstr>Forráskód</vt:lpstr>
      <vt:lpstr>Magas színvonal</vt:lpstr>
      <vt:lpstr>Csapatmunka</vt:lpstr>
      <vt:lpstr>Használt projektszervezési eszközök</vt:lpstr>
      <vt:lpstr>Munkaelosztás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revision>11</cp:revision>
  <dcterms:created xsi:type="dcterms:W3CDTF">2024-05-09T18:43:04Z</dcterms:created>
  <dcterms:modified xsi:type="dcterms:W3CDTF">2024-05-09T22:58:18Z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