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0"/>
    <a:srgbClr val="E6E4E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000504"/>
            <a:ext cx="9144000" cy="2857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Sveta\Desktop\InterSystem\I FIND\презентация\майл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3843350" cy="331323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928670"/>
            <a:ext cx="7772400" cy="1898653"/>
          </a:xfrm>
        </p:spPr>
        <p:txBody>
          <a:bodyPr>
            <a:noAutofit/>
          </a:bodyPr>
          <a:lstStyle/>
          <a:p>
            <a:pPr algn="r"/>
            <a:r>
              <a:rPr lang="ru-RU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Использование </a:t>
            </a:r>
            <a:r>
              <a:rPr lang="ru-RU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/>
            </a:r>
            <a:br>
              <a:rPr lang="ru-RU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</a:br>
            <a:r>
              <a:rPr lang="en-US" sz="4000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IFind</a:t>
            </a:r>
            <a:r>
              <a:rPr lang="en-US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 </a:t>
            </a:r>
            <a:r>
              <a:rPr lang="ru-RU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для анализа </a:t>
            </a:r>
            <a:r>
              <a:rPr lang="ru-RU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/>
            </a:r>
            <a:br>
              <a:rPr lang="ru-RU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</a:br>
            <a:r>
              <a:rPr lang="ru-RU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электронной почты</a:t>
            </a:r>
            <a:endParaRPr lang="ru-RU" sz="4000" dirty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3108" y="4357694"/>
            <a:ext cx="6400800" cy="2214578"/>
          </a:xfrm>
        </p:spPr>
        <p:txBody>
          <a:bodyPr>
            <a:normAutofit fontScale="70000" lnSpcReduction="20000"/>
          </a:bodyPr>
          <a:lstStyle/>
          <a:p>
            <a:pPr algn="r">
              <a:lnSpc>
                <a:spcPct val="120000"/>
              </a:lnSpc>
            </a:pPr>
            <a:r>
              <a:rPr lang="ru-RU" dirty="0" err="1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Погребников</a:t>
            </a:r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 Александр</a:t>
            </a:r>
          </a:p>
          <a:p>
            <a:pPr algn="r">
              <a:lnSpc>
                <a:spcPct val="120000"/>
              </a:lnSpc>
            </a:pPr>
            <a:r>
              <a:rPr lang="ru-RU" dirty="0" err="1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Шатоба</a:t>
            </a:r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 Александр</a:t>
            </a:r>
          </a:p>
          <a:p>
            <a:pPr algn="r">
              <a:lnSpc>
                <a:spcPct val="120000"/>
              </a:lnSpc>
            </a:pPr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Игошин Антон</a:t>
            </a:r>
          </a:p>
          <a:p>
            <a:pPr algn="r">
              <a:lnSpc>
                <a:spcPct val="120000"/>
              </a:lnSpc>
            </a:pPr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Иванова Наталья</a:t>
            </a:r>
          </a:p>
          <a:p>
            <a:pPr algn="r">
              <a:lnSpc>
                <a:spcPct val="120000"/>
              </a:lnSpc>
            </a:pPr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Лещенко Светлана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veta\Downloads\Telegram Desktop\photo_2017-07-22_06-20-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709529" cy="4372087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87534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928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1" name="Picture 3" descr="C:\Users\Sveta\Desktop\InterSystem\I FIND\презентация\images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64" y="1928802"/>
            <a:ext cx="9144064" cy="492919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28604"/>
            <a:ext cx="9144000" cy="785794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Актуальность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☆( ͡° ͜ʖ ͡°) HAROLD HIDES MESSENGER ( ͡° ͜ʖ ͡°)☆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Цели и задачи</a:t>
            </a:r>
            <a:endParaRPr lang="ru-RU" dirty="0">
              <a:solidFill>
                <a:schemeClr val="bg1"/>
              </a:solidFill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Собрать </a:t>
            </a:r>
            <a:r>
              <a:rPr lang="en-US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email </a:t>
            </a: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 разных почтовых ящиков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Сохранить и проиндексировать данные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Реализовать семантический поиск с помощью </a:t>
            </a:r>
            <a:r>
              <a:rPr lang="en-US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Cache </a:t>
            </a:r>
            <a:r>
              <a:rPr lang="en-US" sz="2800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I</a:t>
            </a:r>
            <a:r>
              <a:rPr lang="en-US" sz="2800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F</a:t>
            </a:r>
            <a:r>
              <a:rPr lang="en-US" sz="2800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ind</a:t>
            </a:r>
            <a:endParaRPr lang="en-US" sz="2800" dirty="0" smtClean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Сравнить характеристики и релевантность</a:t>
            </a:r>
            <a:r>
              <a:rPr lang="en-US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 </a:t>
            </a: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по сравнить с обычным поиском </a:t>
            </a:r>
            <a:endParaRPr lang="ru-RU" sz="2800" dirty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Что такое </a:t>
            </a:r>
            <a:r>
              <a:rPr lang="en-US" dirty="0" err="1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IFind</a:t>
            </a:r>
            <a:r>
              <a:rPr lang="en-US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?</a:t>
            </a:r>
            <a:endParaRPr lang="ru-RU" dirty="0">
              <a:solidFill>
                <a:schemeClr val="bg1"/>
              </a:solidFill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Механизм индексирования для улучшенного полнотекстового поиска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Работа со </a:t>
            </a:r>
            <a:r>
              <a:rPr lang="ru-RU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стемингом</a:t>
            </a:r>
            <a:r>
              <a:rPr lang="ru-RU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 и семантическими конструкциями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Различные уровни точности запросов</a:t>
            </a:r>
            <a:endParaRPr lang="ru-RU" dirty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Загрузка электронной почты</a:t>
            </a:r>
            <a:endParaRPr lang="ru-RU" dirty="0">
              <a:solidFill>
                <a:schemeClr val="bg1"/>
              </a:solidFill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%</a:t>
            </a:r>
            <a:r>
              <a:rPr lang="en-US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Net.POP3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%</a:t>
            </a:r>
            <a:r>
              <a:rPr lang="en-US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Net.MailMessage</a:t>
            </a:r>
            <a:endParaRPr lang="en-US" dirty="0" smtClean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SSL Configuration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3074" name="Picture 2" descr="C:\Users\Sveta\Downloads\emai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43265">
            <a:off x="5227987" y="3013417"/>
            <a:ext cx="3134296" cy="313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REST Service</a:t>
            </a:r>
            <a:endParaRPr lang="ru-RU" dirty="0">
              <a:solidFill>
                <a:schemeClr val="bg1"/>
              </a:solidFill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Создание поисковых функций на основе индекса </a:t>
            </a:r>
            <a:r>
              <a:rPr lang="en-US" sz="2800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IKnow</a:t>
            </a:r>
            <a:endParaRPr lang="en-US" sz="2800" dirty="0" smtClean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Реализация нескольких уровней поиска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Создание тестовой таблицы со стандартными индексами для тестирования</a:t>
            </a:r>
          </a:p>
          <a:p>
            <a:pPr>
              <a:buFont typeface="Wingdings" pitchFamily="2" charset="2"/>
              <a:buChar char="Ø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Создание </a:t>
            </a:r>
            <a:r>
              <a:rPr lang="en-US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Mail </a:t>
            </a:r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клиента</a:t>
            </a:r>
            <a:endParaRPr lang="ru-RU" dirty="0">
              <a:solidFill>
                <a:schemeClr val="bg1"/>
              </a:solidFill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HTML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React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Bootstrap</a:t>
            </a:r>
            <a:endParaRPr lang="ru-RU" dirty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pic>
        <p:nvPicPr>
          <p:cNvPr id="4" name="Picture 2" descr="C:\Users\Sveta\Desktop\InterSystem\I FIND\презентация\beard-1295546_960_7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714488"/>
            <a:ext cx="3449369" cy="47577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Семантический поиск</a:t>
            </a:r>
            <a:endParaRPr lang="ru-RU" dirty="0">
              <a:solidFill>
                <a:schemeClr val="bg1"/>
              </a:solidFill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Поиск прямого вхождения по </a:t>
            </a:r>
            <a:r>
              <a:rPr lang="ru-RU" sz="2800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стемам</a:t>
            </a:r>
            <a:endParaRPr lang="ru-RU" sz="2800" dirty="0" smtClean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Поиск с параметром устранения помех +2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Вывод с подсветкой найденных вхождений</a:t>
            </a:r>
            <a:endParaRPr lang="ru-RU" sz="2800" dirty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917596"/>
          </a:xfrm>
        </p:spPr>
        <p:txBody>
          <a:bodyPr/>
          <a:lstStyle/>
          <a:p>
            <a:r>
              <a:rPr lang="ru-RU" dirty="0" err="1" smtClean="0"/>
              <a:t>Скрины</a:t>
            </a:r>
            <a:endParaRPr lang="ru-RU" dirty="0"/>
          </a:p>
        </p:txBody>
      </p:sp>
      <p:pic>
        <p:nvPicPr>
          <p:cNvPr id="5123" name="Picture 3" descr="C:\Users\Sveta\Downloads\Telegram 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702612" cy="4389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117</Words>
  <Application>Microsoft Office PowerPoint</Application>
  <PresentationFormat>Экран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Использование  IFind для анализа  электронной почты</vt:lpstr>
      <vt:lpstr>Актуальность ☆( ͡° ͜ʖ ͡°) HAROLD HIDES MESSENGER ( ͡° ͜ʖ ͡°)☆</vt:lpstr>
      <vt:lpstr>Цели и задачи</vt:lpstr>
      <vt:lpstr>Что такое IFind?</vt:lpstr>
      <vt:lpstr>Загрузка электронной почты</vt:lpstr>
      <vt:lpstr>REST Service</vt:lpstr>
      <vt:lpstr>Создание Mail клиента</vt:lpstr>
      <vt:lpstr>Семантический поиск</vt:lpstr>
      <vt:lpstr>Скрины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IFind для анализа электронной почты</dc:title>
  <dc:creator>Sveta</dc:creator>
  <cp:lastModifiedBy>Sveta</cp:lastModifiedBy>
  <cp:revision>22</cp:revision>
  <dcterms:created xsi:type="dcterms:W3CDTF">2017-07-21T16:22:17Z</dcterms:created>
  <dcterms:modified xsi:type="dcterms:W3CDTF">2017-07-21T23:46:56Z</dcterms:modified>
</cp:coreProperties>
</file>