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0"/>
    <a:srgbClr val="E6E4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000504"/>
            <a:ext cx="9144000" cy="2857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Sveta\Desktop\InterSystem\I FIND\презентация\майл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3843350" cy="331323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928670"/>
            <a:ext cx="7772400" cy="1898653"/>
          </a:xfrm>
        </p:spPr>
        <p:txBody>
          <a:bodyPr>
            <a:noAutofit/>
          </a:bodyPr>
          <a:lstStyle/>
          <a:p>
            <a:pPr algn="r"/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Использование </a:t>
            </a: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/>
            </a:r>
            <a:b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</a:br>
            <a:r>
              <a:rPr lang="en-US" sz="40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IFind</a:t>
            </a:r>
            <a:r>
              <a:rPr lang="en-US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</a:t>
            </a: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для анализа </a:t>
            </a: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/>
            </a:r>
            <a:b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</a:b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электронной почты</a:t>
            </a:r>
            <a:endParaRPr lang="ru-RU" sz="4000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3108" y="4357694"/>
            <a:ext cx="6400800" cy="2214578"/>
          </a:xfrm>
        </p:spPr>
        <p:txBody>
          <a:bodyPr>
            <a:normAutofit fontScale="70000" lnSpcReduction="20000"/>
          </a:bodyPr>
          <a:lstStyle/>
          <a:p>
            <a:pPr algn="r">
              <a:lnSpc>
                <a:spcPct val="120000"/>
              </a:lnSpc>
            </a:pPr>
            <a:r>
              <a:rPr lang="ru-RU" dirty="0" err="1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Погребников</a:t>
            </a: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Александр</a:t>
            </a:r>
          </a:p>
          <a:p>
            <a:pPr algn="r">
              <a:lnSpc>
                <a:spcPct val="120000"/>
              </a:lnSpc>
            </a:pPr>
            <a:r>
              <a:rPr lang="ru-RU" dirty="0" err="1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Шатоба</a:t>
            </a: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Александр</a:t>
            </a:r>
          </a:p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Игошин Антон</a:t>
            </a:r>
          </a:p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Иванова Наталья</a:t>
            </a:r>
          </a:p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Лещенко Светлана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veta\Downloads\Telegram Desktop\photo_2017-07-22_06-20-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09529" cy="4372087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17596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7534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17596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98570" y="4572008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92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Sveta\Desktop\InterSystem\I FIND\презентация\image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64" y="1928802"/>
            <a:ext cx="9144064" cy="492919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78579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Актуальность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☆( ͡° ͜ʖ ͡°) HAROLD HIDES MESSENGER ( ͡° ͜ʖ ͡°)☆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Цели и задачи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Собрать </a:t>
            </a:r>
            <a:r>
              <a:rPr lang="en-US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email </a:t>
            </a: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 разных почтовых ящиков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Сохранить и проиндексировать данные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Реализовать семантический поиск с помощью </a:t>
            </a:r>
            <a:r>
              <a:rPr lang="en-US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Cache 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F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ind</a:t>
            </a:r>
            <a:endParaRPr lang="en-US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Сравнить характеристики и релевантность</a:t>
            </a:r>
            <a:r>
              <a:rPr lang="en-US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</a:t>
            </a: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 сравнить с обычным поиском </a:t>
            </a:r>
            <a:endParaRPr lang="ru-RU" sz="2800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pic>
        <p:nvPicPr>
          <p:cNvPr id="7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6718" y="5643554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Что такое </a:t>
            </a:r>
            <a:r>
              <a:rPr lang="en-US" dirty="0" err="1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IFind</a:t>
            </a:r>
            <a:r>
              <a:rPr lang="en-US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?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Механизм индексирования для улучшенного полнотекстового поиска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Работа со </a:t>
            </a:r>
            <a:r>
              <a:rPr lang="ru-RU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стемингом</a:t>
            </a: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и семантическими конструкциями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Различные уровни точности запросов</a:t>
            </a:r>
            <a:endParaRPr lang="ru-RU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pic>
        <p:nvPicPr>
          <p:cNvPr id="9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6718" y="5643554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Загрузка электронной почты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%</a:t>
            </a: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Net.POP3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%</a:t>
            </a:r>
            <a:r>
              <a:rPr lang="en-US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Net.MailMessage</a:t>
            </a:r>
            <a:endParaRPr lang="en-US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SSL Configuration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074" name="Picture 2" descr="C:\Users\Sveta\Downloads\em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43265">
            <a:off x="5370863" y="3013416"/>
            <a:ext cx="3134296" cy="313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REST Service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Создание поисковых функций на основе индекса 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IKnow</a:t>
            </a:r>
            <a:endParaRPr lang="en-US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Реализация нескольких уровней поиска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Создание тестовой таблицы со стандартными индексами для тестирования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  <p:pic>
        <p:nvPicPr>
          <p:cNvPr id="7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6718" y="5643554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Mail </a:t>
            </a: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клиента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HTML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React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Bootstrap</a:t>
            </a:r>
            <a:endParaRPr lang="ru-RU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pic>
        <p:nvPicPr>
          <p:cNvPr id="4" name="Picture 2" descr="C:\Users\Sveta\Desktop\InterSystem\I FIND\презентация\beard-1295546_960_7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714488"/>
            <a:ext cx="3449369" cy="4757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Семантический поиск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Поиск прямого вхождения по </a:t>
            </a:r>
            <a:r>
              <a:rPr lang="ru-RU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стемам</a:t>
            </a:r>
            <a:endParaRPr lang="ru-RU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None/>
            </a:pPr>
            <a:endParaRPr lang="ru-RU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Поиск с параметром устранения помех +2</a:t>
            </a:r>
          </a:p>
          <a:p>
            <a:pPr>
              <a:lnSpc>
                <a:spcPct val="150000"/>
              </a:lnSpc>
              <a:buNone/>
            </a:pPr>
            <a:endParaRPr lang="ru-RU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Вывод с подсветкой найденных вхождений</a:t>
            </a:r>
            <a:endParaRPr lang="ru-RU" sz="2800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pic>
        <p:nvPicPr>
          <p:cNvPr id="8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6718" y="5643554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17596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endParaRPr lang="ru-RU" dirty="0"/>
          </a:p>
        </p:txBody>
      </p:sp>
      <p:pic>
        <p:nvPicPr>
          <p:cNvPr id="5123" name="Picture 3" descr="C:\Users\Sveta\Downloads\Telegram 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702612" cy="4389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119</Words>
  <Application>Microsoft Office PowerPoint</Application>
  <PresentationFormat>Экран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Использование  IFind для анализа  электронной почты</vt:lpstr>
      <vt:lpstr>Актуальность ☆( ͡° ͜ʖ ͡°) HAROLD HIDES MESSENGER ( ͡° ͜ʖ ͡°)☆</vt:lpstr>
      <vt:lpstr>Цели и задачи</vt:lpstr>
      <vt:lpstr>Что такое IFind?</vt:lpstr>
      <vt:lpstr>Загрузка электронной почты</vt:lpstr>
      <vt:lpstr>REST Service</vt:lpstr>
      <vt:lpstr>Создание Mail клиента</vt:lpstr>
      <vt:lpstr>Семантический поиск</vt:lpstr>
      <vt:lpstr>Скрины</vt:lpstr>
      <vt:lpstr>Скрины</vt:lpstr>
      <vt:lpstr>Скрины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IFind для анализа электронной почты</dc:title>
  <dc:creator>Sveta</dc:creator>
  <cp:lastModifiedBy>Sveta</cp:lastModifiedBy>
  <cp:revision>26</cp:revision>
  <dcterms:created xsi:type="dcterms:W3CDTF">2017-07-21T16:22:17Z</dcterms:created>
  <dcterms:modified xsi:type="dcterms:W3CDTF">2017-07-22T00:05:24Z</dcterms:modified>
</cp:coreProperties>
</file>