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8E0"/>
    <a:srgbClr val="E6E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F95D4-62EF-4196-B21D-D0CBC895EC65}" type="datetimeFigureOut">
              <a:rPr lang="ru-RU" smtClean="0"/>
              <a:pPr/>
              <a:t>22.07.2017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15954-77D9-4584-B8E8-2D3EA0B2B9C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E8E0"/>
            </a:gs>
            <a:gs pos="64999">
              <a:srgbClr val="F0EBD5"/>
            </a:gs>
            <a:gs pos="100000">
              <a:srgbClr val="D1C39F"/>
            </a:gs>
            <a:gs pos="100000">
              <a:srgbClr val="D1C39F"/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000504"/>
            <a:ext cx="9144000" cy="2857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Users\Sveta\Desktop\InterSystem\I FIND\презентация\майл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8604"/>
            <a:ext cx="3843350" cy="3313233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928670"/>
            <a:ext cx="7772400" cy="1898653"/>
          </a:xfrm>
        </p:spPr>
        <p:txBody>
          <a:bodyPr>
            <a:noAutofit/>
          </a:bodyPr>
          <a:lstStyle/>
          <a:p>
            <a:pPr algn="r"/>
            <a:r>
              <a:rPr lang="ru-RU" sz="40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Использование </a:t>
            </a:r>
            <a:br>
              <a:rPr lang="ru-RU" sz="40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</a:br>
            <a:r>
              <a:rPr lang="en-US" sz="4000" dirty="0" err="1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IFind</a:t>
            </a:r>
            <a:r>
              <a:rPr lang="en-US" sz="40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 </a:t>
            </a:r>
            <a:r>
              <a:rPr lang="ru-RU" sz="40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для анализа </a:t>
            </a:r>
            <a:br>
              <a:rPr lang="ru-RU" sz="40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</a:br>
            <a:r>
              <a:rPr lang="ru-RU" sz="40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электронной почты</a:t>
            </a:r>
            <a:endParaRPr lang="ru-RU" sz="4000" dirty="0"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3108" y="4357694"/>
            <a:ext cx="6400800" cy="2214578"/>
          </a:xfrm>
        </p:spPr>
        <p:txBody>
          <a:bodyPr>
            <a:normAutofit fontScale="70000" lnSpcReduction="20000"/>
          </a:bodyPr>
          <a:lstStyle/>
          <a:p>
            <a:pPr algn="r">
              <a:lnSpc>
                <a:spcPct val="120000"/>
              </a:lnSpc>
            </a:pPr>
            <a:r>
              <a:rPr lang="ru-RU" dirty="0" err="1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Погребников</a:t>
            </a:r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 Александр</a:t>
            </a:r>
          </a:p>
          <a:p>
            <a:pPr algn="r">
              <a:lnSpc>
                <a:spcPct val="120000"/>
              </a:lnSpc>
            </a:pPr>
            <a:r>
              <a:rPr lang="ru-RU" dirty="0" err="1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Шатоба</a:t>
            </a:r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 Александр</a:t>
            </a:r>
          </a:p>
          <a:p>
            <a:pPr algn="r">
              <a:lnSpc>
                <a:spcPct val="120000"/>
              </a:lnSpc>
            </a:pPr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Игошин Антон</a:t>
            </a:r>
          </a:p>
          <a:p>
            <a:pPr algn="r">
              <a:lnSpc>
                <a:spcPct val="120000"/>
              </a:lnSpc>
            </a:pPr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Иванова Наталья</a:t>
            </a:r>
          </a:p>
          <a:p>
            <a:pPr algn="r">
              <a:lnSpc>
                <a:spcPct val="120000"/>
              </a:lnSpc>
            </a:pPr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Лещенко Светлана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E8E0"/>
            </a:gs>
            <a:gs pos="64999">
              <a:srgbClr val="F0EBD5"/>
            </a:gs>
            <a:gs pos="100000">
              <a:srgbClr val="D1C39F"/>
            </a:gs>
            <a:gs pos="100000">
              <a:srgbClr val="D1C39F"/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veta\Downloads\Telegram Desktop\photo_2017-07-22_06-20-4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2"/>
            <a:ext cx="8709529" cy="4372087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917596"/>
          </a:xfrm>
        </p:spPr>
        <p:txBody>
          <a:bodyPr/>
          <a:lstStyle/>
          <a:p>
            <a:r>
              <a:rPr lang="ru-RU" dirty="0" err="1" smtClean="0"/>
              <a:t>Скрины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E8E0"/>
            </a:gs>
            <a:gs pos="64999">
              <a:srgbClr val="F0EBD5"/>
            </a:gs>
            <a:gs pos="100000">
              <a:srgbClr val="D1C39F"/>
            </a:gs>
            <a:gs pos="100000">
              <a:srgbClr val="D1C39F"/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00240"/>
            <a:ext cx="875347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917596"/>
          </a:xfrm>
        </p:spPr>
        <p:txBody>
          <a:bodyPr/>
          <a:lstStyle/>
          <a:p>
            <a:r>
              <a:rPr lang="ru-RU" dirty="0" err="1" smtClean="0"/>
              <a:t>Скрины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E8E0"/>
            </a:gs>
            <a:gs pos="64999">
              <a:srgbClr val="F0EBD5"/>
            </a:gs>
            <a:gs pos="100000">
              <a:srgbClr val="D1C39F"/>
            </a:gs>
            <a:gs pos="100000">
              <a:srgbClr val="D1C39F"/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4020" y="2060848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 </a:t>
            </a:r>
            <a:endParaRPr lang="ru-RU" dirty="0"/>
          </a:p>
        </p:txBody>
      </p:sp>
      <p:pic>
        <p:nvPicPr>
          <p:cNvPr id="8194" name="Picture 2" descr="C:\Users\Sveta\Desktop\InterSystem\I FIND\презентация\emailmarketing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4E5E7"/>
              </a:clrFrom>
              <a:clrTo>
                <a:srgbClr val="E4E5E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45865" y="5759181"/>
            <a:ext cx="1517282" cy="1214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8E0"/>
            </a:gs>
            <a:gs pos="64999">
              <a:srgbClr val="F0EBD5"/>
            </a:gs>
            <a:gs pos="100000">
              <a:srgbClr val="D1C39F"/>
            </a:gs>
            <a:gs pos="100000">
              <a:srgbClr val="D1C39F"/>
            </a:gs>
          </a:gsLst>
          <a:lin ang="13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1928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1" name="Picture 3" descr="C:\Users\Sveta\Desktop\InterSystem\I FIND\презентация\images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64" y="1928802"/>
            <a:ext cx="9144064" cy="4929198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28604"/>
            <a:ext cx="9144000" cy="785794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Актуальность</a:t>
            </a:r>
            <a:r>
              <a:rPr lang="ru-RU" b="1" dirty="0" smtClean="0">
                <a:solidFill>
                  <a:schemeClr val="bg1"/>
                </a:solidFill>
              </a:rPr>
              <a:t/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☆( ͡° ͜ʖ ͡°) HAROLD HIDES MESSENGER ( ͡° ͜ʖ ͡°)☆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E8E0"/>
            </a:gs>
            <a:gs pos="64999">
              <a:srgbClr val="F0EBD5"/>
            </a:gs>
            <a:gs pos="100000">
              <a:srgbClr val="D1C39F"/>
            </a:gs>
            <a:gs pos="100000">
              <a:srgbClr val="D1C39F"/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Цели и задачи</a:t>
            </a:r>
            <a:endParaRPr lang="ru-RU" dirty="0">
              <a:solidFill>
                <a:schemeClr val="bg1"/>
              </a:solidFill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Собрать </a:t>
            </a:r>
            <a:r>
              <a:rPr lang="en-US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email </a:t>
            </a: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с разных почтовых ящиков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Сохранить и проиндексировать данные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Реализовать семантический поиск с помощью </a:t>
            </a:r>
            <a:r>
              <a:rPr lang="en-US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Cache </a:t>
            </a:r>
            <a:r>
              <a:rPr lang="en-US" sz="2800" dirty="0" err="1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IFind</a:t>
            </a:r>
            <a:endParaRPr lang="en-US" sz="2800" dirty="0" smtClean="0"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Сравнить характеристики и релевантность</a:t>
            </a:r>
            <a:r>
              <a:rPr lang="en-US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 </a:t>
            </a: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по сравнить с обычным поиском </a:t>
            </a:r>
            <a:endParaRPr lang="ru-RU" sz="2800" dirty="0"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</p:txBody>
      </p:sp>
      <p:pic>
        <p:nvPicPr>
          <p:cNvPr id="7" name="Picture 2" descr="C:\Users\Sveta\Desktop\InterSystem\I FIND\презентация\emailmarketing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4E5E7"/>
              </a:clrFrom>
              <a:clrTo>
                <a:srgbClr val="E4E5E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6718" y="5643554"/>
            <a:ext cx="1517282" cy="1214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E8E0"/>
            </a:gs>
            <a:gs pos="64999">
              <a:srgbClr val="F0EBD5"/>
            </a:gs>
            <a:gs pos="100000">
              <a:srgbClr val="D1C39F"/>
            </a:gs>
            <a:gs pos="100000">
              <a:srgbClr val="D1C39F"/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Что такое </a:t>
            </a:r>
            <a:r>
              <a:rPr lang="en-US" dirty="0" err="1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IFind</a:t>
            </a:r>
            <a:r>
              <a:rPr lang="en-US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?</a:t>
            </a:r>
            <a:endParaRPr lang="ru-RU" dirty="0">
              <a:solidFill>
                <a:schemeClr val="bg1"/>
              </a:solidFill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Механизм индексирования для улучшенного полнотекстового поиска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Работа со </a:t>
            </a:r>
            <a:r>
              <a:rPr lang="ru-RU" dirty="0" err="1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стемингом</a:t>
            </a:r>
            <a:r>
              <a:rPr lang="ru-RU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 и семантическими конструкциями 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Различные уровни точности запросов</a:t>
            </a:r>
            <a:endParaRPr lang="ru-RU" dirty="0"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</p:txBody>
      </p:sp>
      <p:pic>
        <p:nvPicPr>
          <p:cNvPr id="9" name="Picture 2" descr="C:\Users\Sveta\Desktop\InterSystem\I FIND\презентация\emailmarketing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4E5E7"/>
              </a:clrFrom>
              <a:clrTo>
                <a:srgbClr val="E4E5E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6718" y="5643554"/>
            <a:ext cx="1517282" cy="1214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E8E0"/>
            </a:gs>
            <a:gs pos="64999">
              <a:srgbClr val="F0EBD5"/>
            </a:gs>
            <a:gs pos="100000">
              <a:srgbClr val="D1C39F"/>
            </a:gs>
            <a:gs pos="100000">
              <a:srgbClr val="D1C39F"/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Загрузка электронной почты</a:t>
            </a:r>
            <a:endParaRPr lang="ru-RU" dirty="0">
              <a:solidFill>
                <a:schemeClr val="bg1"/>
              </a:solidFill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%</a:t>
            </a:r>
            <a:r>
              <a:rPr lang="en-US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Net.POP3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%</a:t>
            </a:r>
            <a:r>
              <a:rPr lang="en-US" dirty="0" err="1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Net.MailMessage</a:t>
            </a:r>
            <a:endParaRPr lang="en-US" dirty="0" smtClean="0"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SSL Configuration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3074" name="Picture 2" descr="C:\Users\Sveta\Downloads\emai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643265">
            <a:off x="5370863" y="3013416"/>
            <a:ext cx="3134296" cy="3134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E8E0"/>
            </a:gs>
            <a:gs pos="64999">
              <a:srgbClr val="F0EBD5"/>
            </a:gs>
            <a:gs pos="100000">
              <a:srgbClr val="D1C39F"/>
            </a:gs>
            <a:gs pos="100000">
              <a:srgbClr val="D1C39F"/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REST Service</a:t>
            </a:r>
            <a:endParaRPr lang="ru-RU" dirty="0">
              <a:solidFill>
                <a:schemeClr val="bg1"/>
              </a:solidFill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Создание поисковых функций на основе индекса </a:t>
            </a:r>
            <a:r>
              <a:rPr lang="en-US" sz="2800" dirty="0" err="1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IKnow</a:t>
            </a:r>
            <a:endParaRPr lang="en-US" sz="2800" dirty="0" smtClean="0"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Реализация нескольких уровней поиска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Создание тестовой таблицы со стандартными индексами для тестирования</a:t>
            </a:r>
          </a:p>
          <a:p>
            <a:pPr>
              <a:buFont typeface="Wingdings" pitchFamily="2" charset="2"/>
              <a:buChar char="Ø"/>
            </a:pPr>
            <a:endParaRPr lang="ru-RU" dirty="0"/>
          </a:p>
        </p:txBody>
      </p:sp>
      <p:pic>
        <p:nvPicPr>
          <p:cNvPr id="7" name="Picture 2" descr="C:\Users\Sveta\Desktop\InterSystem\I FIND\презентация\emailmarketing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4E5E7"/>
              </a:clrFrom>
              <a:clrTo>
                <a:srgbClr val="E4E5E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6718" y="5643554"/>
            <a:ext cx="1517282" cy="1214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E8E0"/>
            </a:gs>
            <a:gs pos="64999">
              <a:srgbClr val="F0EBD5"/>
            </a:gs>
            <a:gs pos="100000">
              <a:srgbClr val="D1C39F"/>
            </a:gs>
            <a:gs pos="100000">
              <a:srgbClr val="D1C39F"/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Создание </a:t>
            </a:r>
            <a:r>
              <a:rPr lang="en-US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Mail </a:t>
            </a:r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клиента</a:t>
            </a:r>
            <a:endParaRPr lang="ru-RU" dirty="0">
              <a:solidFill>
                <a:schemeClr val="bg1"/>
              </a:solidFill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HTML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React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Bootstrap</a:t>
            </a:r>
            <a:endParaRPr lang="ru-RU" dirty="0"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</p:txBody>
      </p:sp>
      <p:pic>
        <p:nvPicPr>
          <p:cNvPr id="4" name="Picture 2" descr="C:\Users\Sveta\Desktop\InterSystem\I FIND\презентация\beard-1295546_960_7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714488"/>
            <a:ext cx="3449369" cy="47577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E8E0"/>
            </a:gs>
            <a:gs pos="64999">
              <a:srgbClr val="F0EBD5"/>
            </a:gs>
            <a:gs pos="100000">
              <a:srgbClr val="D1C39F"/>
            </a:gs>
            <a:gs pos="100000">
              <a:srgbClr val="D1C39F"/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Семантический поиск</a:t>
            </a:r>
            <a:endParaRPr lang="ru-RU" dirty="0">
              <a:solidFill>
                <a:schemeClr val="bg1"/>
              </a:solidFill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Поиск прямого вхождения по </a:t>
            </a:r>
            <a:r>
              <a:rPr lang="ru-RU" sz="2800" dirty="0" err="1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стемам</a:t>
            </a:r>
            <a:endParaRPr lang="ru-RU" sz="2800" dirty="0" smtClean="0"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  <a:p>
            <a:pPr>
              <a:lnSpc>
                <a:spcPct val="150000"/>
              </a:lnSpc>
              <a:buNone/>
            </a:pPr>
            <a:endParaRPr lang="ru-RU" sz="2800" dirty="0" smtClean="0"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Поиск с параметром устранения помех +2</a:t>
            </a:r>
          </a:p>
          <a:p>
            <a:pPr>
              <a:lnSpc>
                <a:spcPct val="150000"/>
              </a:lnSpc>
              <a:buNone/>
            </a:pPr>
            <a:endParaRPr lang="ru-RU" sz="2800" dirty="0" smtClean="0"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800" dirty="0" smtClean="0">
                <a:latin typeface="Microsoft JhengHei Light" pitchFamily="34" charset="-128"/>
                <a:ea typeface="Microsoft JhengHei Light" pitchFamily="34" charset="-128"/>
                <a:cs typeface="Microsoft JhengHei Light" pitchFamily="34" charset="-128"/>
              </a:rPr>
              <a:t>Вывод с подсветкой найденных вхождений</a:t>
            </a:r>
            <a:endParaRPr lang="ru-RU" sz="2800" dirty="0">
              <a:latin typeface="Microsoft JhengHei Light" pitchFamily="34" charset="-128"/>
              <a:ea typeface="Microsoft JhengHei Light" pitchFamily="34" charset="-128"/>
              <a:cs typeface="Microsoft JhengHei Light" pitchFamily="34" charset="-128"/>
            </a:endParaRPr>
          </a:p>
        </p:txBody>
      </p:sp>
      <p:pic>
        <p:nvPicPr>
          <p:cNvPr id="8" name="Picture 2" descr="C:\Users\Sveta\Desktop\InterSystem\I FIND\презентация\emailmarketing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4E5E7"/>
              </a:clrFrom>
              <a:clrTo>
                <a:srgbClr val="E4E5E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6718" y="5643554"/>
            <a:ext cx="1517282" cy="1214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E8E0"/>
            </a:gs>
            <a:gs pos="64999">
              <a:srgbClr val="F0EBD5"/>
            </a:gs>
            <a:gs pos="100000">
              <a:srgbClr val="D1C39F"/>
            </a:gs>
            <a:gs pos="100000">
              <a:srgbClr val="D1C39F"/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428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917596"/>
          </a:xfrm>
        </p:spPr>
        <p:txBody>
          <a:bodyPr/>
          <a:lstStyle/>
          <a:p>
            <a:r>
              <a:rPr lang="ru-RU" dirty="0" err="1" smtClean="0"/>
              <a:t>Скрины</a:t>
            </a:r>
            <a:endParaRPr lang="ru-RU" dirty="0"/>
          </a:p>
        </p:txBody>
      </p:sp>
      <p:pic>
        <p:nvPicPr>
          <p:cNvPr id="5123" name="Picture 3" descr="C:\Users\Sveta\Downloads\Telegram 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8702612" cy="43894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122</Words>
  <Application>Microsoft Office PowerPoint</Application>
  <PresentationFormat>Экран (4:3)</PresentationFormat>
  <Paragraphs>38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Microsoft JhengHei Light</vt:lpstr>
      <vt:lpstr>Arial</vt:lpstr>
      <vt:lpstr>Calibri</vt:lpstr>
      <vt:lpstr>Courier New</vt:lpstr>
      <vt:lpstr>Wingdings</vt:lpstr>
      <vt:lpstr>Тема Office</vt:lpstr>
      <vt:lpstr>Использование  IFind для анализа  электронной почты</vt:lpstr>
      <vt:lpstr>Актуальность ☆( ͡° ͜ʖ ͡°) HAROLD HIDES MESSENGER ( ͡° ͜ʖ ͡°)☆</vt:lpstr>
      <vt:lpstr>Цели и задачи</vt:lpstr>
      <vt:lpstr>Что такое IFind?</vt:lpstr>
      <vt:lpstr>Загрузка электронной почты</vt:lpstr>
      <vt:lpstr>REST Service</vt:lpstr>
      <vt:lpstr>Создание Mail клиента</vt:lpstr>
      <vt:lpstr>Семантический поиск</vt:lpstr>
      <vt:lpstr>Скрины</vt:lpstr>
      <vt:lpstr>Скрины</vt:lpstr>
      <vt:lpstr>Скрины</vt:lpstr>
      <vt:lpstr>Спасибо за внимание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IFind для анализа электронной почты</dc:title>
  <dc:creator>Sveta</dc:creator>
  <cp:lastModifiedBy>RePack by Diakov</cp:lastModifiedBy>
  <cp:revision>27</cp:revision>
  <dcterms:created xsi:type="dcterms:W3CDTF">2017-07-21T16:22:17Z</dcterms:created>
  <dcterms:modified xsi:type="dcterms:W3CDTF">2017-07-22T01:05:25Z</dcterms:modified>
</cp:coreProperties>
</file>