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/>
    <p:restoredTop sz="95768"/>
  </p:normalViewPr>
  <p:slideViewPr>
    <p:cSldViewPr snapToGrid="0">
      <p:cViewPr>
        <p:scale>
          <a:sx n="95" d="100"/>
          <a:sy n="95" d="100"/>
        </p:scale>
        <p:origin x="-4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ECAA8-3E6A-3980-BCFF-117BE406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90868-F767-0B0A-0603-7BD4DCE77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606F6-7282-EF00-7E6C-AF7AE0C6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F0BFD-D73B-1C41-2D00-EED4E2FC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50B09-F076-3F02-793E-2E596871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3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C40DF-8298-E096-2437-768CC174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8237C-4E83-FC00-E760-BA2C7854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38A7B-98FE-A7A2-787E-5977D10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12CDE-2C11-8060-80D5-3150C53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A8C81-FD96-4062-C528-2E5B771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ED13B7-49A5-7FF2-95F1-8B82E3881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C30BC7-2C68-B52D-1557-924CB57F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D49F9-D807-2430-D640-8CBD92A6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52372-15C9-C635-A251-866676D4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9C287-26C6-78ED-39F4-0FBFB411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ACE56-7BAD-B946-4F99-331CB9A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C8F6A-67B9-9ECF-CFF0-93CF0E89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D9E9-0499-200F-AC2F-11151C7A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C7588-FF52-9E35-D745-7365DF2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02F51-537D-40EB-F882-DFDDE4D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090D9-1D09-4878-EC75-3AE61B2B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841268-2D5A-0F9A-ED85-80E4C251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2D83E-A0AB-B1D6-1007-65019A8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E3F9-CDFA-4EFD-FECB-A543F2A4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9A2BDA-0C38-A606-42DF-08E9A17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3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46F2-D10F-A991-FDC5-25AB54B7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3610E-87FD-3577-4131-FDD927AEC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82701-7C93-4AC6-47DE-5B66C86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52814-C839-DFE7-4D2B-6D59BA52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656E6-6EF1-A86F-1483-EF5F1916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EA905D-076D-FB1A-8B6C-E6B24FC6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9023-4BF2-D686-49D9-DF4E695F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DA797-5BF2-03B5-CB8B-6D087690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7294E-E25F-4320-70AC-F5AFDCC4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4BCFBD-2B45-9D1A-46EF-94A0D6E0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F7E30A-00FC-85E4-7B3E-D0AF8538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DE3585-29E9-0A8A-7F8D-15C72AD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EF9CC4-5A14-5D12-9D06-E7A0FAB8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51C976-96F8-595F-18D9-2CB278AF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6642-657A-CEEC-0BF4-03169178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38D9A3-8AE6-65F6-DE5A-D41650C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F670BF-8F66-ED2D-33BE-F135A933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2D7CCD-F18B-DAFF-8445-B3ADB7B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5EAD7D-62DB-3345-45F6-C26A0A4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B54CB8-9578-3798-B20B-31DABE65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B59E7-447F-990D-D26B-68CD4F77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4173B-9BEC-B63A-BC0F-ED993988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30F4E-FCCD-8B08-7CE8-DBE94A40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18A86-6C28-69CE-431B-2C189618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82E569-CA2D-41EF-4D39-36511074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0D6070-6F8C-C6AB-6749-9454C242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514B0-2F44-9D24-B9FA-EEACD973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A56C1-4107-BC43-081F-1B7BD55B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FFBBBB-A507-9ECB-98C6-01A245A5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94A163-5DED-7E44-AC0B-71AD44AF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82A91-AB81-1EE6-489F-85B5A9E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D7ECC-49E9-35B6-25DC-A57E91F5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01C74-7F33-A80F-0369-1DCCFC8F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4CD2D-9000-0898-CA7D-7BD5566E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E2F50A-299D-0B17-740E-C0120DC2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2C236-0CEA-E2D1-5A5A-EC56A91A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5655-3108-8D45-AA3E-017F9F607F34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03324-A26A-D11F-4CE9-A9AE18EC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A733E-4548-48DC-9B8D-4B8C1060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2752-85BA-6845-B2B6-DB7250F6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7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86B376-35A3-B1C5-0A1F-2A77501174F1}"/>
              </a:ext>
            </a:extLst>
          </p:cNvPr>
          <p:cNvSpPr/>
          <p:nvPr/>
        </p:nvSpPr>
        <p:spPr>
          <a:xfrm>
            <a:off x="3836952" y="2315513"/>
            <a:ext cx="4208929" cy="29681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A91A3E-693A-FACD-E0F8-C889B3836B51}"/>
              </a:ext>
            </a:extLst>
          </p:cNvPr>
          <p:cNvSpPr/>
          <p:nvPr/>
        </p:nvSpPr>
        <p:spPr>
          <a:xfrm>
            <a:off x="5440453" y="3669715"/>
            <a:ext cx="861793" cy="391886"/>
          </a:xfrm>
          <a:prstGeom prst="rect">
            <a:avLst/>
          </a:prstGeom>
          <a:solidFill>
            <a:schemeClr val="bg1">
              <a:alpha val="1659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æpl</a:t>
            </a:r>
            <a:r>
              <a:rPr lang="en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2A69CB-8542-24D2-2C0A-B13B4A27D0EC}"/>
              </a:ext>
            </a:extLst>
          </p:cNvPr>
          <p:cNvSpPr/>
          <p:nvPr/>
        </p:nvSpPr>
        <p:spPr>
          <a:xfrm>
            <a:off x="4559185" y="2720104"/>
            <a:ext cx="2624328" cy="84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</a:rPr>
              <a:t>apple </a:t>
            </a:r>
            <a:endParaRPr lang="ru-RU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AC1E133-D2F4-3538-5860-EAC4B764CEB7}"/>
              </a:ext>
            </a:extLst>
          </p:cNvPr>
          <p:cNvSpPr/>
          <p:nvPr/>
        </p:nvSpPr>
        <p:spPr>
          <a:xfrm>
            <a:off x="4850251" y="4442858"/>
            <a:ext cx="2042196" cy="61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434444"/>
                </a:solidFill>
              </a:rPr>
              <a:t>яблоко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D47278-C520-27F7-62CF-1B1475DB66CA}"/>
              </a:ext>
            </a:extLst>
          </p:cNvPr>
          <p:cNvSpPr/>
          <p:nvPr/>
        </p:nvSpPr>
        <p:spPr>
          <a:xfrm>
            <a:off x="3186952" y="5607887"/>
            <a:ext cx="1251937" cy="6348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в </a:t>
            </a:r>
          </a:p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словарь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478D65-2778-D049-C2BE-25EF6F24FDD9}"/>
              </a:ext>
            </a:extLst>
          </p:cNvPr>
          <p:cNvSpPr/>
          <p:nvPr/>
        </p:nvSpPr>
        <p:spPr>
          <a:xfrm>
            <a:off x="4896773" y="5607887"/>
            <a:ext cx="1646258" cy="634875"/>
          </a:xfrm>
          <a:prstGeom prst="rect">
            <a:avLst/>
          </a:prstGeom>
          <a:solidFill>
            <a:schemeClr val="bg1">
              <a:lumMod val="50000"/>
              <a:alpha val="3998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0" i="0" dirty="0">
                <a:solidFill>
                  <a:srgbClr val="434444"/>
                </a:solidFill>
                <a:effectLst/>
                <a:latin typeface="Helvetica Neue" panose="02000503000000020004" pitchFamily="2" charset="0"/>
              </a:rPr>
              <a:t>Пропустить</a:t>
            </a:r>
            <a:endParaRPr lang="ru-RU" sz="1600" dirty="0">
              <a:solidFill>
                <a:srgbClr val="434444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E09F0B-7D01-2A8F-522A-0856C363F496}"/>
              </a:ext>
            </a:extLst>
          </p:cNvPr>
          <p:cNvSpPr/>
          <p:nvPr/>
        </p:nvSpPr>
        <p:spPr>
          <a:xfrm>
            <a:off x="6884591" y="5607887"/>
            <a:ext cx="1646258" cy="63487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На </a:t>
            </a:r>
          </a:p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тренировку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806B542-3EBD-3C9B-17EC-C93622946A99}"/>
              </a:ext>
            </a:extLst>
          </p:cNvPr>
          <p:cNvSpPr/>
          <p:nvPr/>
        </p:nvSpPr>
        <p:spPr>
          <a:xfrm>
            <a:off x="4810885" y="1300945"/>
            <a:ext cx="1803864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Тренировка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1209E-0254-AB4C-02D1-CD12B8B689C1}"/>
              </a:ext>
            </a:extLst>
          </p:cNvPr>
          <p:cNvSpPr/>
          <p:nvPr/>
        </p:nvSpPr>
        <p:spPr>
          <a:xfrm>
            <a:off x="3186952" y="1300945"/>
            <a:ext cx="1432799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Словарь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7FC2FB-FCA2-3BF1-14D8-A6F6D81E81D8}"/>
              </a:ext>
            </a:extLst>
          </p:cNvPr>
          <p:cNvSpPr/>
          <p:nvPr/>
        </p:nvSpPr>
        <p:spPr>
          <a:xfrm>
            <a:off x="7561787" y="1300945"/>
            <a:ext cx="962444" cy="391886"/>
          </a:xfrm>
          <a:prstGeom prst="rect">
            <a:avLst/>
          </a:prstGeom>
          <a:solidFill>
            <a:schemeClr val="accent6">
              <a:lumMod val="50000"/>
              <a:alpha val="75289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Темы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B2CF213-A86B-F2A4-615C-450E21384970}"/>
              </a:ext>
            </a:extLst>
          </p:cNvPr>
          <p:cNvSpPr/>
          <p:nvPr/>
        </p:nvSpPr>
        <p:spPr>
          <a:xfrm>
            <a:off x="685799" y="0"/>
            <a:ext cx="2501153" cy="72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Слайд: ГЛАВНАЯ</a:t>
            </a:r>
          </a:p>
        </p:txBody>
      </p:sp>
    </p:spTree>
    <p:extLst>
      <p:ext uri="{BB962C8B-B14F-4D97-AF65-F5344CB8AC3E}">
        <p14:creationId xmlns:p14="http://schemas.microsoft.com/office/powerpoint/2010/main" val="19442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CFD3DF6-1472-4B09-8369-C1ADBF746C23}"/>
              </a:ext>
            </a:extLst>
          </p:cNvPr>
          <p:cNvGrpSpPr/>
          <p:nvPr/>
        </p:nvGrpSpPr>
        <p:grpSpPr>
          <a:xfrm>
            <a:off x="6845717" y="5125359"/>
            <a:ext cx="1806269" cy="1100039"/>
            <a:chOff x="3630706" y="1885207"/>
            <a:chExt cx="4208929" cy="296811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D86B376-35A3-B1C5-0A1F-2A77501174F1}"/>
                </a:ext>
              </a:extLst>
            </p:cNvPr>
            <p:cNvSpPr/>
            <p:nvPr/>
          </p:nvSpPr>
          <p:spPr>
            <a:xfrm>
              <a:off x="3630706" y="1885207"/>
              <a:ext cx="4208929" cy="29681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FA91A3E-693A-FACD-E0F8-C889B3836B51}"/>
                </a:ext>
              </a:extLst>
            </p:cNvPr>
            <p:cNvSpPr/>
            <p:nvPr/>
          </p:nvSpPr>
          <p:spPr>
            <a:xfrm>
              <a:off x="4633596" y="3239408"/>
              <a:ext cx="2119004" cy="623012"/>
            </a:xfrm>
            <a:prstGeom prst="rect">
              <a:avLst/>
            </a:prstGeom>
            <a:solidFill>
              <a:schemeClr val="bg1">
                <a:alpha val="1659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 [</a:t>
              </a:r>
              <a:r>
                <a:rPr lang="ru-RU" sz="1100" b="0" i="0" dirty="0" err="1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й’аблако</a:t>
              </a:r>
              <a:r>
                <a:rPr lang="ru-RU" sz="11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]</a:t>
              </a:r>
              <a:endParaRPr lang="ru-RU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A2A69CB-8542-24D2-2C0A-B13B4A27D0EC}"/>
                </a:ext>
              </a:extLst>
            </p:cNvPr>
            <p:cNvSpPr/>
            <p:nvPr/>
          </p:nvSpPr>
          <p:spPr>
            <a:xfrm>
              <a:off x="4352939" y="2289798"/>
              <a:ext cx="2624328" cy="840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accent6">
                      <a:lumMod val="50000"/>
                    </a:schemeClr>
                  </a:solidFill>
                </a:rPr>
                <a:t>яблоко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806B542-3EBD-3C9B-17EC-C93622946A99}"/>
              </a:ext>
            </a:extLst>
          </p:cNvPr>
          <p:cNvSpPr/>
          <p:nvPr/>
        </p:nvSpPr>
        <p:spPr>
          <a:xfrm>
            <a:off x="4604639" y="1583333"/>
            <a:ext cx="1803864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Тренировка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1209E-0254-AB4C-02D1-CD12B8B689C1}"/>
              </a:ext>
            </a:extLst>
          </p:cNvPr>
          <p:cNvSpPr/>
          <p:nvPr/>
        </p:nvSpPr>
        <p:spPr>
          <a:xfrm>
            <a:off x="2980706" y="1583333"/>
            <a:ext cx="1432799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Словарь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7FC2FB-FCA2-3BF1-14D8-A6F6D81E81D8}"/>
              </a:ext>
            </a:extLst>
          </p:cNvPr>
          <p:cNvSpPr/>
          <p:nvPr/>
        </p:nvSpPr>
        <p:spPr>
          <a:xfrm>
            <a:off x="7355541" y="1583333"/>
            <a:ext cx="962444" cy="391886"/>
          </a:xfrm>
          <a:prstGeom prst="rect">
            <a:avLst/>
          </a:prstGeom>
          <a:solidFill>
            <a:schemeClr val="accent6">
              <a:lumMod val="50000"/>
              <a:alpha val="75289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Темы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83DCFC2-091E-9162-ABB6-24E19AD5175C}"/>
              </a:ext>
            </a:extLst>
          </p:cNvPr>
          <p:cNvGrpSpPr/>
          <p:nvPr/>
        </p:nvGrpSpPr>
        <p:grpSpPr>
          <a:xfrm>
            <a:off x="2891467" y="2597902"/>
            <a:ext cx="1806269" cy="1100039"/>
            <a:chOff x="3215741" y="1885208"/>
            <a:chExt cx="2777796" cy="1691710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3C4CA58-3769-2069-BD60-21A70E6956B7}"/>
                </a:ext>
              </a:extLst>
            </p:cNvPr>
            <p:cNvGrpSpPr/>
            <p:nvPr/>
          </p:nvGrpSpPr>
          <p:grpSpPr>
            <a:xfrm>
              <a:off x="3215741" y="1885208"/>
              <a:ext cx="2777796" cy="1691710"/>
              <a:chOff x="3630706" y="1885207"/>
              <a:chExt cx="4208929" cy="2968119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27B3D55-4C7E-01F8-07B6-7E19E3B0FC0B}"/>
                  </a:ext>
                </a:extLst>
              </p:cNvPr>
              <p:cNvSpPr/>
              <p:nvPr/>
            </p:nvSpPr>
            <p:spPr>
              <a:xfrm>
                <a:off x="3630706" y="1885207"/>
                <a:ext cx="4208929" cy="29681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A1950D38-D698-C99F-8996-BA3CCEB50B58}"/>
                  </a:ext>
                </a:extLst>
              </p:cNvPr>
              <p:cNvSpPr/>
              <p:nvPr/>
            </p:nvSpPr>
            <p:spPr>
              <a:xfrm>
                <a:off x="4352939" y="2289798"/>
                <a:ext cx="2624328" cy="8407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apple </a:t>
                </a:r>
                <a:endParaRPr lang="ru-RU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D0CE2BA-B40E-B8A6-47B8-C396BFD4B2CD}"/>
                </a:ext>
              </a:extLst>
            </p:cNvPr>
            <p:cNvSpPr/>
            <p:nvPr/>
          </p:nvSpPr>
          <p:spPr>
            <a:xfrm>
              <a:off x="3905392" y="2661531"/>
              <a:ext cx="1398494" cy="355092"/>
            </a:xfrm>
            <a:prstGeom prst="rect">
              <a:avLst/>
            </a:prstGeom>
            <a:solidFill>
              <a:schemeClr val="bg1">
                <a:alpha val="1659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11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[</a:t>
              </a:r>
              <a:r>
                <a:rPr lang="en" sz="1100" b="0" i="0" dirty="0" err="1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æpl</a:t>
              </a:r>
              <a:r>
                <a:rPr lang="en" sz="11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Helvetica Neue" panose="02000503000000020004" pitchFamily="2" charset="0"/>
                </a:rPr>
                <a:t>]</a:t>
              </a:r>
              <a:endParaRPr lang="ru-RU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DFBFA0-E3D0-F6BA-B564-DF7E00EEC602}"/>
              </a:ext>
            </a:extLst>
          </p:cNvPr>
          <p:cNvSpPr/>
          <p:nvPr/>
        </p:nvSpPr>
        <p:spPr>
          <a:xfrm>
            <a:off x="2891467" y="384789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0860A5A-3F0C-AF45-6E55-25047595C814}"/>
              </a:ext>
            </a:extLst>
          </p:cNvPr>
          <p:cNvSpPr/>
          <p:nvPr/>
        </p:nvSpPr>
        <p:spPr>
          <a:xfrm>
            <a:off x="4868591" y="384789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B5B7EAC-776C-824D-D0D2-0EF3A29933BF}"/>
              </a:ext>
            </a:extLst>
          </p:cNvPr>
          <p:cNvSpPr/>
          <p:nvPr/>
        </p:nvSpPr>
        <p:spPr>
          <a:xfrm>
            <a:off x="6845718" y="384789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C30C42-7CE4-BCE1-DDF9-06E7F2708B3E}"/>
              </a:ext>
            </a:extLst>
          </p:cNvPr>
          <p:cNvSpPr/>
          <p:nvPr/>
        </p:nvSpPr>
        <p:spPr>
          <a:xfrm>
            <a:off x="8822435" y="384789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068D00C-05EB-B92E-01AD-7B182DDD0BA2}"/>
              </a:ext>
            </a:extLst>
          </p:cNvPr>
          <p:cNvSpPr/>
          <p:nvPr/>
        </p:nvSpPr>
        <p:spPr>
          <a:xfrm>
            <a:off x="2891467" y="512536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41FB193-422C-C132-0F40-65C1F205FACD}"/>
              </a:ext>
            </a:extLst>
          </p:cNvPr>
          <p:cNvSpPr/>
          <p:nvPr/>
        </p:nvSpPr>
        <p:spPr>
          <a:xfrm>
            <a:off x="4868591" y="512536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BCF6253-F13E-7B9C-1CAC-230FB8E2FB3D}"/>
              </a:ext>
            </a:extLst>
          </p:cNvPr>
          <p:cNvSpPr/>
          <p:nvPr/>
        </p:nvSpPr>
        <p:spPr>
          <a:xfrm>
            <a:off x="4884474" y="257042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157C671-ED73-DAF6-FE14-50D98524E412}"/>
              </a:ext>
            </a:extLst>
          </p:cNvPr>
          <p:cNvSpPr/>
          <p:nvPr/>
        </p:nvSpPr>
        <p:spPr>
          <a:xfrm>
            <a:off x="8822435" y="512536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3FF18CE-4918-4428-9D48-9C815965DA17}"/>
              </a:ext>
            </a:extLst>
          </p:cNvPr>
          <p:cNvSpPr/>
          <p:nvPr/>
        </p:nvSpPr>
        <p:spPr>
          <a:xfrm>
            <a:off x="6845718" y="259452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330CBEB-59FC-4A87-85FF-C56D928369DD}"/>
              </a:ext>
            </a:extLst>
          </p:cNvPr>
          <p:cNvSpPr/>
          <p:nvPr/>
        </p:nvSpPr>
        <p:spPr>
          <a:xfrm>
            <a:off x="8822435" y="2594520"/>
            <a:ext cx="1806269" cy="1100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9F81D6C-39F5-3BD5-6819-93B72DBAF451}"/>
              </a:ext>
            </a:extLst>
          </p:cNvPr>
          <p:cNvSpPr/>
          <p:nvPr/>
        </p:nvSpPr>
        <p:spPr>
          <a:xfrm>
            <a:off x="9853882" y="1599764"/>
            <a:ext cx="962444" cy="391886"/>
          </a:xfrm>
          <a:prstGeom prst="rect">
            <a:avLst/>
          </a:prstGeom>
          <a:solidFill>
            <a:schemeClr val="bg1">
              <a:alpha val="7528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chemeClr val="accent2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Helvetica Neue" panose="02000503000000020004" pitchFamily="2" charset="0"/>
              </a:rPr>
              <a:t>/6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A488063-D1F2-E854-BD11-05383FAE8ED0}"/>
              </a:ext>
            </a:extLst>
          </p:cNvPr>
          <p:cNvSpPr/>
          <p:nvPr/>
        </p:nvSpPr>
        <p:spPr>
          <a:xfrm>
            <a:off x="685799" y="0"/>
            <a:ext cx="2501153" cy="72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Слайд: 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8264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806B542-3EBD-3C9B-17EC-C93622946A99}"/>
              </a:ext>
            </a:extLst>
          </p:cNvPr>
          <p:cNvSpPr/>
          <p:nvPr/>
        </p:nvSpPr>
        <p:spPr>
          <a:xfrm>
            <a:off x="4604639" y="1825381"/>
            <a:ext cx="1803864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Тренировка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1209E-0254-AB4C-02D1-CD12B8B689C1}"/>
              </a:ext>
            </a:extLst>
          </p:cNvPr>
          <p:cNvSpPr/>
          <p:nvPr/>
        </p:nvSpPr>
        <p:spPr>
          <a:xfrm>
            <a:off x="2980706" y="1825381"/>
            <a:ext cx="1432799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Helvetica Neue" panose="02000503000000020004" pitchFamily="2" charset="0"/>
              </a:rPr>
              <a:t>Словарь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7FC2FB-FCA2-3BF1-14D8-A6F6D81E81D8}"/>
              </a:ext>
            </a:extLst>
          </p:cNvPr>
          <p:cNvSpPr/>
          <p:nvPr/>
        </p:nvSpPr>
        <p:spPr>
          <a:xfrm>
            <a:off x="7355541" y="1825381"/>
            <a:ext cx="962444" cy="391886"/>
          </a:xfrm>
          <a:prstGeom prst="rect">
            <a:avLst/>
          </a:prstGeom>
          <a:solidFill>
            <a:schemeClr val="accent6">
              <a:lumMod val="50000"/>
              <a:alpha val="75289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Темы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95021CC-BB8E-C278-2852-3166DDD7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59939"/>
              </p:ext>
            </p:extLst>
          </p:nvPr>
        </p:nvGraphicFramePr>
        <p:xfrm>
          <a:off x="2328479" y="3439231"/>
          <a:ext cx="7915603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9236">
                  <a:extLst>
                    <a:ext uri="{9D8B030D-6E8A-4147-A177-3AD203B41FA5}">
                      <a16:colId xmlns:a16="http://schemas.microsoft.com/office/drawing/2014/main" val="3552900309"/>
                    </a:ext>
                  </a:extLst>
                </a:gridCol>
                <a:gridCol w="2239359">
                  <a:extLst>
                    <a:ext uri="{9D8B030D-6E8A-4147-A177-3AD203B41FA5}">
                      <a16:colId xmlns:a16="http://schemas.microsoft.com/office/drawing/2014/main" val="2027757793"/>
                    </a:ext>
                  </a:extLst>
                </a:gridCol>
                <a:gridCol w="2658420">
                  <a:extLst>
                    <a:ext uri="{9D8B030D-6E8A-4147-A177-3AD203B41FA5}">
                      <a16:colId xmlns:a16="http://schemas.microsoft.com/office/drawing/2014/main" val="1775938210"/>
                    </a:ext>
                  </a:extLst>
                </a:gridCol>
                <a:gridCol w="2498588">
                  <a:extLst>
                    <a:ext uri="{9D8B030D-6E8A-4147-A177-3AD203B41FA5}">
                      <a16:colId xmlns:a16="http://schemas.microsoft.com/office/drawing/2014/main" val="426378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Russian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8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apple </a:t>
                      </a:r>
                      <a:endParaRPr lang="ru-RU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" sz="18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æpl</a:t>
                      </a:r>
                      <a:r>
                        <a:rPr lang="en" sz="18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яблоко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6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5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1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10014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A03583-5FD3-3126-9E2A-1A85CDBD22DA}"/>
              </a:ext>
            </a:extLst>
          </p:cNvPr>
          <p:cNvSpPr/>
          <p:nvPr/>
        </p:nvSpPr>
        <p:spPr>
          <a:xfrm>
            <a:off x="2980706" y="2644944"/>
            <a:ext cx="1623933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</a:rPr>
              <a:t>новое слово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82BA93-4221-AE85-0E03-C5C84CBAE1FC}"/>
              </a:ext>
            </a:extLst>
          </p:cNvPr>
          <p:cNvSpPr/>
          <p:nvPr/>
        </p:nvSpPr>
        <p:spPr>
          <a:xfrm>
            <a:off x="4784569" y="2644944"/>
            <a:ext cx="1623934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</a:rPr>
              <a:t>транскрипция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F8337CE-0C17-D87E-0755-375F13D4BC37}"/>
              </a:ext>
            </a:extLst>
          </p:cNvPr>
          <p:cNvSpPr/>
          <p:nvPr/>
        </p:nvSpPr>
        <p:spPr>
          <a:xfrm>
            <a:off x="6543574" y="2644944"/>
            <a:ext cx="1623934" cy="391886"/>
          </a:xfrm>
          <a:prstGeom prst="rect">
            <a:avLst/>
          </a:prstGeom>
          <a:solidFill>
            <a:schemeClr val="accent2">
              <a:lumMod val="20000"/>
              <a:lumOff val="80000"/>
              <a:alpha val="165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</a:rPr>
              <a:t>перевод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355319-606C-FB83-D1D9-8788979B1072}"/>
              </a:ext>
            </a:extLst>
          </p:cNvPr>
          <p:cNvSpPr/>
          <p:nvPr/>
        </p:nvSpPr>
        <p:spPr>
          <a:xfrm>
            <a:off x="8811283" y="2644944"/>
            <a:ext cx="1432799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Helvetica Neue" panose="02000503000000020004" pitchFamily="2" charset="0"/>
              </a:rPr>
              <a:t>Добавить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9CFDFCD-7A4F-8058-290A-84FC2F734D5E}"/>
              </a:ext>
            </a:extLst>
          </p:cNvPr>
          <p:cNvSpPr/>
          <p:nvPr/>
        </p:nvSpPr>
        <p:spPr>
          <a:xfrm>
            <a:off x="685799" y="0"/>
            <a:ext cx="2501153" cy="72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Слайд: СЛОВАРЬ</a:t>
            </a:r>
          </a:p>
        </p:txBody>
      </p:sp>
    </p:spTree>
    <p:extLst>
      <p:ext uri="{BB962C8B-B14F-4D97-AF65-F5344CB8AC3E}">
        <p14:creationId xmlns:p14="http://schemas.microsoft.com/office/powerpoint/2010/main" val="2199089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60</Words>
  <Application>Microsoft Macintosh PowerPoint</Application>
  <PresentationFormat>Широкоэкранный</PresentationFormat>
  <Paragraphs>42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</cp:revision>
  <dcterms:created xsi:type="dcterms:W3CDTF">2023-12-27T17:56:46Z</dcterms:created>
  <dcterms:modified xsi:type="dcterms:W3CDTF">2023-12-28T18:17:15Z</dcterms:modified>
</cp:coreProperties>
</file>