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7" d="100"/>
          <a:sy n="87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326" y="1803241"/>
            <a:ext cx="8229600" cy="1346710"/>
          </a:xfrm>
        </p:spPr>
        <p:txBody>
          <a:bodyPr/>
          <a:lstStyle/>
          <a:p>
            <a:pPr algn="ctr"/>
            <a:r>
              <a:rPr lang="en-US" sz="4400" dirty="0"/>
              <a:t>Object-Oriented </a:t>
            </a:r>
            <a:r>
              <a:rPr lang="en-US" sz="4400" dirty="0" smtClean="0"/>
              <a:t>Programming</a:t>
            </a:r>
            <a:br>
              <a:rPr lang="en-US" sz="4400" dirty="0" smtClean="0"/>
            </a:br>
            <a:r>
              <a:rPr lang="en-US" sz="4400" dirty="0" smtClean="0"/>
              <a:t>Team 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Team "Honeydew"</a:t>
            </a:r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5130" y="44958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Sokoban</a:t>
            </a:r>
            <a:r>
              <a:rPr lang="en-US" dirty="0" smtClean="0"/>
              <a:t> &amp; Hangman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800" dirty="0" smtClean="0"/>
              <a:t>You want to play, but don’t know what ?!?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800" dirty="0" smtClean="0"/>
              <a:t>Now you can choose.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5034"/>
            <a:ext cx="7734300" cy="36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Sokoban</a:t>
            </a:r>
            <a:r>
              <a:rPr lang="en-US" dirty="0" smtClean="0"/>
              <a:t> || Hangman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3048000" cy="3227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40" y="3124200"/>
            <a:ext cx="570129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dirty="0" smtClean="0"/>
              <a:t>How is created?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305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5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5 Helping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 Main </a:t>
            </a:r>
            <a:r>
              <a:rPr lang="en-US" dirty="0" err="1" smtClean="0"/>
              <a:t>GameEngine</a:t>
            </a:r>
            <a:r>
              <a:rPr lang="en-US" dirty="0" smtClean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Drawing is  implemented with 2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and many hours of head banging </a:t>
            </a:r>
            <a:endParaRPr lang="en-US" dirty="0"/>
          </a:p>
        </p:txBody>
      </p:sp>
      <p:pic>
        <p:nvPicPr>
          <p:cNvPr id="1028" name="Picture 4" descr="http://www.skype.rs/media/skype/headba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3993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of the used Classes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3114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524000"/>
            <a:ext cx="48654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main classes have this Diagram</a:t>
            </a:r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of the used </a:t>
            </a:r>
            <a:r>
              <a:rPr lang="en-US" dirty="0" smtClean="0"/>
              <a:t>Classes(2)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55933"/>
            <a:ext cx="42534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Game classes are as 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are we? 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sz="2800" dirty="0" smtClean="0"/>
              <a:t>We </a:t>
            </a:r>
            <a:r>
              <a:rPr lang="en-US" sz="2800" dirty="0"/>
              <a:t>are a little team of enthusiast , with plans to became a good developer in the near future.</a:t>
            </a:r>
          </a:p>
          <a:p>
            <a:pPr marL="361950" indent="-361950">
              <a:lnSpc>
                <a:spcPct val="114000"/>
              </a:lnSpc>
              <a:tabLst/>
            </a:pPr>
            <a:endParaRPr lang="en-US" sz="2800" dirty="0" smtClean="0"/>
          </a:p>
          <a:p>
            <a:pPr marL="361950" indent="-361950">
              <a:lnSpc>
                <a:spcPct val="114000"/>
              </a:lnSpc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2776538"/>
            <a:ext cx="8943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1864</TotalTime>
  <Words>251</Words>
  <Application>Microsoft Office PowerPoint</Application>
  <PresentationFormat>On-screen Show (4:3)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Object-Oriented Programming Team work</vt:lpstr>
      <vt:lpstr>Sokoban &amp; Hangman</vt:lpstr>
      <vt:lpstr>Sokoban || Hangman</vt:lpstr>
      <vt:lpstr>How is created?</vt:lpstr>
      <vt:lpstr>Diagrams of the used Classes</vt:lpstr>
      <vt:lpstr>Diagrams of the used Classes(2)</vt:lpstr>
      <vt:lpstr>Who are we? 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Ivanov, Galin (Windows TS)</cp:lastModifiedBy>
  <cp:revision>478</cp:revision>
  <dcterms:created xsi:type="dcterms:W3CDTF">2007-12-08T16:03:35Z</dcterms:created>
  <dcterms:modified xsi:type="dcterms:W3CDTF">2015-04-07T16:17:48Z</dcterms:modified>
  <cp:category>software engineering</cp:category>
</cp:coreProperties>
</file>