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7aa635217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7aa635217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7aa635217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7aa635217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7aa635217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7aa635217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7aa635217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7aa635217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aa635217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7aa635217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7aa635217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7aa635217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7aa635217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7aa635217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7aa635217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7aa635217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7aa635217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7aa635217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7aa635217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7aa635217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7aa635217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7aa635217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7aa635217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7aa635217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80"/>
              <a:t>Влияние лемматизации на извлечение палиндромов из текста на примере цикла Клайва. С. Льюиса "Хроники Нарнии"</a:t>
            </a:r>
            <a:endParaRPr sz="2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8702" y="4162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Подготовила: Денисенко С.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палиндромов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7898"/>
            <a:ext cx="5891901" cy="20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лемматизированный текст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3855159" cy="23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025" y="1853850"/>
            <a:ext cx="3964700" cy="23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Лемматизированный текст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100" y="1853850"/>
            <a:ext cx="4001675" cy="24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375" y="1825975"/>
            <a:ext cx="4092251" cy="24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7650" y="1922475"/>
            <a:ext cx="7688700" cy="21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Спасибо за внимание!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80375" y="131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Предполагается, что лемматизация текста способствует извлечению палиндромов из текста, благодаря приведению слова к его изначальному виду. 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Ожидаемый результат: в лемматизированном тексте палиндромов должно быть больше, чем в исходном.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библиотеки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NLTK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pymorphy3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matplotlib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ru"/>
              <a:t>wordcloud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текста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25" y="1984425"/>
            <a:ext cx="77533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Частотный анализ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1.1. Подсчет общего количества слов в тексте + ttr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38" y="2444425"/>
            <a:ext cx="7534126" cy="23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62" y="1287698"/>
            <a:ext cx="7593874" cy="32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87650" y="1271350"/>
            <a:ext cx="76887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1.2 Графики распределения самых частотных слов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75" y="1578175"/>
            <a:ext cx="3706848" cy="32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125" y="1636750"/>
            <a:ext cx="3748908" cy="2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Лемматизация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1.1. Для русского языка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50" y="2387338"/>
            <a:ext cx="63341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949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1.2. Для английского языка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5" y="1811100"/>
            <a:ext cx="7218976" cy="17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