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1DDCA-A997-3A54-FE5D-5C474F024876}" v="191" dt="2025-07-12T07:15:05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12.07.2025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4400">
                <a:solidFill>
                  <a:srgbClr val="000000"/>
                </a:solidFill>
                <a:ea typeface="+mj-lt"/>
                <a:cs typeface="+mj-lt"/>
              </a:rPr>
              <a:t>Сравнение подходов к многоклассовой классификации пользовательских запросов в голосовом канале</a:t>
            </a:r>
            <a:endParaRPr lang="ru-RU" sz="440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ru-RU" dirty="0"/>
              <a:t>Подготовила: Денисенко Светлана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16DF681-8F4A-324D-CD14-4EBC0A58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29" y="646339"/>
            <a:ext cx="10515600" cy="524940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rgbClr val="000000"/>
                </a:solidFill>
                <a:ea typeface="+mn-lt"/>
                <a:cs typeface="+mn-lt"/>
              </a:rPr>
              <a:t>Цель проекта — разработать эффективную модель, способную автоматически классифицировать диалоги, снижая временные затраты на разметку данных.</a:t>
            </a:r>
            <a:endParaRPr lang="ru-RU"/>
          </a:p>
          <a:p>
            <a:pPr marL="0" indent="0" algn="just">
              <a:buNone/>
            </a:pPr>
            <a:endParaRPr lang="ru-RU" sz="32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ru-RU" sz="3200" dirty="0">
                <a:solidFill>
                  <a:srgbClr val="000000"/>
                </a:solidFill>
                <a:ea typeface="+mn-lt"/>
                <a:cs typeface="+mn-lt"/>
              </a:rPr>
              <a:t>Основной задачей проекта является классификация обращений клиентов на основе текстовых данных диалогов. Исходные данные представлены в виде табличных файлов (.</a:t>
            </a:r>
            <a:r>
              <a:rPr lang="ru-RU" sz="3200" err="1">
                <a:solidFill>
                  <a:srgbClr val="000000"/>
                </a:solidFill>
                <a:ea typeface="+mn-lt"/>
                <a:cs typeface="+mn-lt"/>
              </a:rPr>
              <a:t>xlsx</a:t>
            </a:r>
            <a:r>
              <a:rPr lang="ru-RU" sz="3200" dirty="0">
                <a:solidFill>
                  <a:srgbClr val="000000"/>
                </a:solidFill>
                <a:ea typeface="+mn-lt"/>
                <a:cs typeface="+mn-lt"/>
              </a:rPr>
              <a:t>), содержащих реплику клиента («VOICE») и поставленную тематику («STEP_NAME»).</a:t>
            </a:r>
            <a:endParaRPr lang="ru-RU" sz="3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41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B4814-73B0-6D7B-4928-E77B8D15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Aptos Display"/>
              </a:rPr>
              <a:t>Подготовка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B31029-451F-1A16-8442-28A9D51DF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ru-RU" dirty="0">
                <a:ea typeface="+mn-lt"/>
                <a:cs typeface="+mn-lt"/>
              </a:rPr>
              <a:t>Подготовка данных начинается с предварительной очистки: нормализуются текстовые данные, удаляются знаки препинания и шумы, проводится </a:t>
            </a:r>
            <a:r>
              <a:rPr lang="ru-RU" dirty="0" err="1">
                <a:ea typeface="+mn-lt"/>
                <a:cs typeface="+mn-lt"/>
              </a:rPr>
              <a:t>токенизация</a:t>
            </a:r>
            <a:r>
              <a:rPr lang="ru-RU" dirty="0">
                <a:ea typeface="+mn-lt"/>
                <a:cs typeface="+mn-lt"/>
              </a:rPr>
              <a:t> и устранение стоп-слов. Важным этапом является </a:t>
            </a:r>
            <a:r>
              <a:rPr lang="ru-RU" dirty="0" err="1">
                <a:ea typeface="+mn-lt"/>
                <a:cs typeface="+mn-lt"/>
              </a:rPr>
              <a:t>лемматизация</a:t>
            </a:r>
            <a:r>
              <a:rPr lang="ru-RU" dirty="0">
                <a:ea typeface="+mn-lt"/>
                <a:cs typeface="+mn-lt"/>
              </a:rPr>
              <a:t> текста, выполняемая с помощью библиотеки Pymorphy3. Таким образом, текст приводится к канонической форме слова, что улучшает качество последующих этапов.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08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CB378-B6F0-02A0-66A2-A79195C8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E2C84-BCC0-BCB5-9385-57E684B81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>
                <a:ea typeface="+mn-lt"/>
                <a:cs typeface="+mn-lt"/>
              </a:rPr>
              <a:t>Точность классификации: Полносвязная модель обеспечила более высокий показатель точности (89%), превосходя реккурентную сеть (87,7%).</a:t>
            </a:r>
            <a:endParaRPr lang="ru-RU"/>
          </a:p>
          <a:p>
            <a:pPr algn="just"/>
            <a:r>
              <a:rPr lang="ru-RU">
                <a:ea typeface="+mn-lt"/>
                <a:cs typeface="+mn-lt"/>
              </a:rPr>
              <a:t>Скорость вычислений: Простая полносвязанная сеть оказалась существенно быстрее в обучении и применении, что делает её привлекательной альтернативой для высоконагруженных сценариев.</a:t>
            </a:r>
            <a:endParaRPr lang="ru-RU"/>
          </a:p>
          <a:p>
            <a:pPr algn="just"/>
            <a:r>
              <a:rPr lang="ru-RU">
                <a:ea typeface="+mn-lt"/>
                <a:cs typeface="+mn-lt"/>
              </a:rPr>
              <a:t>Интерпретируемость: Обе модели показали хорошее понимание контекстов и семантической близости слов, но LSTM лучше учитывала порядок слов в предложениях.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29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49F9A20-194F-6726-1873-CEA6C3F00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629" y="537482"/>
            <a:ext cx="10515600" cy="58844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 sz="3200">
                <a:ea typeface="+mn-lt"/>
                <a:cs typeface="+mn-lt"/>
              </a:rPr>
              <a:t>LSTM-модель предпочтительна для случаев, когда важна высокая точность классификации, особенно если данные содержат большое количество сложных паттернов и длинных предложений.</a:t>
            </a:r>
            <a:endParaRPr lang="ru-RU" sz="3200"/>
          </a:p>
          <a:p>
            <a:pPr algn="just"/>
            <a:r>
              <a:rPr lang="ru-RU" sz="3200">
                <a:ea typeface="+mn-lt"/>
                <a:cs typeface="+mn-lt"/>
              </a:rPr>
              <a:t>Простая полносвязанная сеть (FFNN) подходит для быстрых решений и простых сценариев, где быстродействие важнее небольшого снижения точности.</a:t>
            </a:r>
            <a:endParaRPr lang="ru-RU" sz="3200"/>
          </a:p>
          <a:p>
            <a:pPr algn="just"/>
            <a:r>
              <a:rPr lang="ru-RU" sz="3200">
                <a:ea typeface="+mn-lt"/>
                <a:cs typeface="+mn-lt"/>
              </a:rPr>
              <a:t>В итоге выбран подход с использованием LSTM, учитывая приоритет точности над скоростью вычислений.</a:t>
            </a:r>
            <a:endParaRPr lang="ru-RU" sz="3200"/>
          </a:p>
        </p:txBody>
      </p:sp>
    </p:spTree>
    <p:extLst>
      <p:ext uri="{BB962C8B-B14F-4D97-AF65-F5344CB8AC3E}">
        <p14:creationId xmlns:p14="http://schemas.microsoft.com/office/powerpoint/2010/main" val="230441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C6FB87-526D-4048-ECD3-8A07811C1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 планах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84A407-3D8B-A21C-2A2F-C83DB456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u-RU">
                <a:ea typeface="+mn-lt"/>
                <a:cs typeface="+mn-lt"/>
              </a:rPr>
              <a:t>Дальнейшее развитие проекта предполагает исследование возможностей улучшения модели посредством перехода к трансформерам, применение методов активного обучения и разработку механизмов интерпретации выводов моделей.</a:t>
            </a:r>
          </a:p>
          <a:p>
            <a:pPr algn="just"/>
            <a:r>
              <a:rPr lang="ru-RU"/>
              <a:t>Развитие смешанного подхода к классификации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07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1E7602-DF6B-F018-F15F-C3F08263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6768"/>
            <a:ext cx="10515600" cy="2141991"/>
          </a:xfrm>
        </p:spPr>
        <p:txBody>
          <a:bodyPr>
            <a:normAutofit/>
          </a:bodyPr>
          <a:lstStyle/>
          <a:p>
            <a:pPr algn="ctr"/>
            <a:r>
              <a:rPr lang="ru-RU" sz="6000">
                <a:ea typeface="+mj-lt"/>
                <a:cs typeface="+mj-lt"/>
              </a:rPr>
              <a:t>Спасибо за внимание!</a:t>
            </a:r>
            <a:endParaRPr lang="ru-RU" sz="6000"/>
          </a:p>
        </p:txBody>
      </p:sp>
    </p:spTree>
    <p:extLst>
      <p:ext uri="{BB962C8B-B14F-4D97-AF65-F5344CB8AC3E}">
        <p14:creationId xmlns:p14="http://schemas.microsoft.com/office/powerpoint/2010/main" val="1903120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Сравнение подходов к многоклассовой классификации пользовательских запросов в голосовом канале</vt:lpstr>
      <vt:lpstr>Презентация PowerPoint</vt:lpstr>
      <vt:lpstr>Подготовка данных</vt:lpstr>
      <vt:lpstr>Основные результаты</vt:lpstr>
      <vt:lpstr>Презентация PowerPoint</vt:lpstr>
      <vt:lpstr>В планах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51</cp:revision>
  <dcterms:created xsi:type="dcterms:W3CDTF">2025-07-12T07:05:44Z</dcterms:created>
  <dcterms:modified xsi:type="dcterms:W3CDTF">2025-07-12T07:15:48Z</dcterms:modified>
</cp:coreProperties>
</file>