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57" r:id="rId3"/>
    <p:sldId id="267" r:id="rId4"/>
    <p:sldId id="259" r:id="rId5"/>
    <p:sldId id="280" r:id="rId6"/>
    <p:sldId id="281" r:id="rId7"/>
    <p:sldId id="283" r:id="rId8"/>
    <p:sldId id="282" r:id="rId9"/>
    <p:sldId id="266" r:id="rId10"/>
  </p:sldIdLst>
  <p:sldSz cx="9144000" cy="5143500" type="screen16x9"/>
  <p:notesSz cx="6858000" cy="9144000"/>
  <p:embeddedFontLst>
    <p:embeddedFont>
      <p:font typeface="Roboto Condensed Light" charset="0"/>
      <p:regular r:id="rId12"/>
      <p:bold r:id="rId13"/>
      <p:italic r:id="rId14"/>
      <p:boldItalic r:id="rId15"/>
    </p:embeddedFont>
    <p:embeddedFont>
      <p:font typeface="Roboto Condensed" charset="0"/>
      <p:regular r:id="rId16"/>
      <p:bold r:id="rId17"/>
      <p:italic r:id="rId18"/>
      <p:boldItalic r:id="rId19"/>
    </p:embeddedFont>
    <p:embeddedFont>
      <p:font typeface="Arvo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98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292EE3D-D16B-4654-9DB8-8313777D50E4}">
  <a:tblStyle styleId="{6292EE3D-D16B-4654-9DB8-8313777D50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84" autoAdjust="0"/>
  </p:normalViewPr>
  <p:slideViewPr>
    <p:cSldViewPr>
      <p:cViewPr>
        <p:scale>
          <a:sx n="113" d="100"/>
          <a:sy n="113" d="100"/>
        </p:scale>
        <p:origin x="-562" y="-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</c:spPr>
          </c:dPt>
          <c:dPt>
            <c:idx val="1"/>
            <c:bubble3D val="0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dPt>
          <c:dPt>
            <c:idx val="2"/>
            <c:bubble3D val="0"/>
            <c:spPr>
              <a:solidFill>
                <a:srgbClr val="FFC000"/>
              </a:solidFill>
            </c:spPr>
          </c:dPt>
          <c:dPt>
            <c:idx val="3"/>
            <c:bubble3D val="0"/>
            <c:spPr>
              <a:solidFill>
                <a:srgbClr val="002060"/>
              </a:solidFill>
            </c:spPr>
          </c:dPt>
          <c:dPt>
            <c:idx val="4"/>
            <c:bubble3D val="0"/>
            <c:spPr>
              <a:solidFill>
                <a:srgbClr val="FFFF00"/>
              </a:solidFill>
            </c:spPr>
          </c:dPt>
          <c:dPt>
            <c:idx val="5"/>
            <c:bubble3D val="0"/>
            <c:spPr>
              <a:solidFill>
                <a:srgbClr val="00B0F0"/>
              </a:solidFill>
            </c:spPr>
          </c:dPt>
          <c:dPt>
            <c:idx val="6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dPt>
          <c:dPt>
            <c:idx val="7"/>
            <c:bubble3D val="0"/>
            <c:spPr>
              <a:solidFill>
                <a:srgbClr val="0070C0"/>
              </a:solidFill>
            </c:spPr>
          </c:dPt>
          <c:dPt>
            <c:idx val="8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dPt>
          <c:dPt>
            <c:idx val="9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</c:dPt>
          <c:dPt>
            <c:idx val="10"/>
            <c:bubble3D val="0"/>
            <c:spPr>
              <a:solidFill>
                <a:srgbClr val="FF66CC"/>
              </a:solidFill>
            </c:spPr>
          </c:dPt>
          <c:dLbls>
            <c:dLbl>
              <c:idx val="0"/>
              <c:layout>
                <c:manualLayout>
                  <c:x val="3.9040439571635471E-2"/>
                  <c:y val="-6.3607526461092129E-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5.2983453704362429E-2"/>
                  <c:y val="-1.38781660932362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3.3463233918544694E-2"/>
                  <c:y val="4.857358132632649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2.9280329678726656E-2"/>
                  <c:y val="5.898220589625353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2.7886028265453885E-2"/>
                  <c:y val="8.673853808272588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5.9954960770725957E-2"/>
                  <c:y val="8.326899655941678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0.18823091036683962"/>
                  <c:y val="6.939028408168884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4.4617755012239114E-2"/>
                  <c:y val="-1.734770761654521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5.7166028581641944E-2"/>
                  <c:y val="-4.163477147195435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0.18683638937854119"/>
                  <c:y val="-3.469596161758221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100" baseline="0"/>
                </a:pPr>
                <a:endParaRPr lang="ru-RU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Лист1!$A$2:$A$12</c:f>
              <c:strCache>
                <c:ptCount val="11"/>
                <c:pt idx="0">
                  <c:v>Верстка основного сайта</c:v>
                </c:pt>
                <c:pt idx="1">
                  <c:v>Создание макета основного сайта</c:v>
                </c:pt>
                <c:pt idx="2">
                  <c:v>Создание сайта о проекте</c:v>
                </c:pt>
                <c:pt idx="3">
                  <c:v>Git</c:v>
                </c:pt>
                <c:pt idx="4">
                  <c:v>изучение JS</c:v>
                </c:pt>
                <c:pt idx="5">
                  <c:v>изучение PhotoShop</c:v>
                </c:pt>
                <c:pt idx="6">
                  <c:v>подбор контента</c:v>
                </c:pt>
                <c:pt idx="7">
                  <c:v>изменение логотипа компании </c:v>
                </c:pt>
                <c:pt idx="8">
                  <c:v>общение с заказчиком</c:v>
                </c:pt>
                <c:pt idx="9">
                  <c:v>анализ сайтов-конкурентов </c:v>
                </c:pt>
                <c:pt idx="10">
                  <c:v>описание дизайна 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38</c:v>
                </c:pt>
                <c:pt idx="1">
                  <c:v>30</c:v>
                </c:pt>
                <c:pt idx="2">
                  <c:v>6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1.13816714577937E-3"/>
          <c:y val="0"/>
          <c:w val="0.99886183285422059"/>
          <c:h val="0.15874163280448778"/>
        </c:manualLayout>
      </c:layout>
      <c:overlay val="0"/>
      <c:txPr>
        <a:bodyPr anchor="t"/>
        <a:lstStyle/>
        <a:p>
          <a:pPr>
            <a:defRPr sz="1000" baseline="0"/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25030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51520" y="1131590"/>
            <a:ext cx="6550496" cy="27771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Проект</a:t>
            </a:r>
            <a:b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</a:br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«СЕЛЬХОЗЭКОСЕРВИС»</a:t>
            </a:r>
            <a:endParaRPr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1794" y="468183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Roboto Condensed Light" panose="020B0604020202020204" charset="0"/>
                <a:ea typeface="Roboto Condensed Light" panose="020B0604020202020204" charset="0"/>
              </a:rPr>
              <a:t>Каменских Светлана</a:t>
            </a:r>
          </a:p>
          <a:p>
            <a:pPr algn="ctr"/>
            <a:r>
              <a:rPr lang="ru-RU" sz="1200" dirty="0" smtClean="0">
                <a:latin typeface="Roboto Condensed Light" panose="020B0604020202020204" charset="0"/>
                <a:ea typeface="Roboto Condensed Light" panose="020B0604020202020204" charset="0"/>
              </a:rPr>
              <a:t>191-361</a:t>
            </a:r>
            <a:endParaRPr lang="ru-RU" sz="1200" dirty="0"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Цели</a:t>
            </a:r>
            <a:endParaRPr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1403648" y="1707654"/>
            <a:ext cx="4752528" cy="422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ru-RU" sz="1200" dirty="0"/>
              <a:t>Р</a:t>
            </a:r>
            <a:r>
              <a:rPr lang="ru-RU" sz="1200" dirty="0" smtClean="0"/>
              <a:t>азработка </a:t>
            </a:r>
            <a:r>
              <a:rPr lang="ru-RU" sz="1200" dirty="0"/>
              <a:t>сайта для компании </a:t>
            </a:r>
            <a:r>
              <a:rPr lang="ru-RU" sz="1200" dirty="0" smtClean="0"/>
              <a:t>ООО«СЕЛЬХОЗЭКОСЕРВИС»</a:t>
            </a:r>
            <a:r>
              <a:rPr lang="en-US" sz="1200" dirty="0"/>
              <a:t>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1" name="Рисунок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3" y="2931790"/>
            <a:ext cx="2376264" cy="2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Задачи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193;p12"/>
          <p:cNvSpPr txBox="1">
            <a:spLocks noGrp="1"/>
          </p:cNvSpPr>
          <p:nvPr>
            <p:ph type="body" idx="1"/>
          </p:nvPr>
        </p:nvSpPr>
        <p:spPr>
          <a:xfrm>
            <a:off x="1259632" y="1851670"/>
            <a:ext cx="4968552" cy="2592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ru-RU" sz="1200" dirty="0"/>
              <a:t>Ознакомление с требованиями </a:t>
            </a:r>
            <a:r>
              <a:rPr lang="ru-RU" sz="1200" dirty="0" smtClean="0"/>
              <a:t>заказчика</a:t>
            </a:r>
            <a:r>
              <a:rPr lang="en-US" sz="1200" dirty="0" smtClean="0"/>
              <a:t>;</a:t>
            </a:r>
            <a:endParaRPr lang="ru-RU" sz="12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ru-RU" sz="1200" dirty="0"/>
              <a:t>Анализ сайтов </a:t>
            </a:r>
            <a:r>
              <a:rPr lang="ru-RU" sz="1200" dirty="0" smtClean="0"/>
              <a:t>конкурентов</a:t>
            </a:r>
            <a:r>
              <a:rPr lang="en-US" sz="1200" dirty="0" smtClean="0"/>
              <a:t>;</a:t>
            </a:r>
            <a:endParaRPr lang="ru-RU" sz="12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ru-RU" sz="1200" dirty="0"/>
              <a:t>Подбор контента для </a:t>
            </a:r>
            <a:r>
              <a:rPr lang="ru-RU" sz="1200" dirty="0" smtClean="0"/>
              <a:t>сайта</a:t>
            </a:r>
            <a:r>
              <a:rPr lang="en-US" sz="1200" dirty="0" smtClean="0"/>
              <a:t>;</a:t>
            </a:r>
            <a:endParaRPr lang="ru-RU" sz="12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ru-RU" sz="1200" dirty="0"/>
              <a:t>Запись данных необходимых для </a:t>
            </a:r>
            <a:r>
              <a:rPr lang="ru-RU" sz="1200" dirty="0" smtClean="0"/>
              <a:t>сайта</a:t>
            </a:r>
            <a:r>
              <a:rPr lang="en-US" sz="1200" dirty="0" smtClean="0"/>
              <a:t>;</a:t>
            </a:r>
            <a:endParaRPr lang="ru-RU" sz="1200" dirty="0" smtClean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ru-RU" sz="1200" dirty="0"/>
              <a:t>И</a:t>
            </a:r>
            <a:r>
              <a:rPr lang="ru-RU" sz="1200" dirty="0" smtClean="0"/>
              <a:t>зучить </a:t>
            </a:r>
            <a:r>
              <a:rPr lang="en-US" sz="1200" dirty="0" smtClean="0"/>
              <a:t>JavaScript</a:t>
            </a:r>
            <a:r>
              <a:rPr lang="ru-RU" sz="1200" dirty="0"/>
              <a:t>, </a:t>
            </a:r>
            <a:r>
              <a:rPr lang="en-US" sz="1200" dirty="0" smtClean="0"/>
              <a:t>Photoshop;</a:t>
            </a:r>
            <a:endParaRPr lang="ru-RU" sz="12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ru-RU" sz="1200" dirty="0"/>
              <a:t>Разработка макета для </a:t>
            </a:r>
            <a:r>
              <a:rPr lang="ru-RU" sz="1200" dirty="0" smtClean="0"/>
              <a:t>сайта</a:t>
            </a:r>
            <a:r>
              <a:rPr lang="en-US" sz="1200" dirty="0" smtClean="0"/>
              <a:t>;</a:t>
            </a:r>
            <a:endParaRPr lang="ru-RU" sz="12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ru-RU" sz="1200" dirty="0" smtClean="0"/>
              <a:t>Редактирование логотипа </a:t>
            </a:r>
            <a:r>
              <a:rPr lang="ru-RU" sz="1200" dirty="0"/>
              <a:t>в векторном </a:t>
            </a:r>
            <a:r>
              <a:rPr lang="ru-RU" sz="1200" dirty="0" smtClean="0"/>
              <a:t>формате</a:t>
            </a:r>
            <a:r>
              <a:rPr lang="en-US" sz="1200" dirty="0" smtClean="0"/>
              <a:t>;</a:t>
            </a:r>
            <a:endParaRPr lang="ru-RU" sz="12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ru-RU" sz="1200" dirty="0"/>
              <a:t>Верстка </a:t>
            </a:r>
            <a:r>
              <a:rPr lang="ru-RU" sz="1200" dirty="0" smtClean="0"/>
              <a:t>сайта</a:t>
            </a:r>
            <a:r>
              <a:rPr lang="en-US" sz="1200" dirty="0" smtClean="0"/>
              <a:t>;</a:t>
            </a:r>
            <a:endParaRPr lang="ru-RU" sz="12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ru-RU" sz="1200" dirty="0"/>
              <a:t>Документирование и отчетность по </a:t>
            </a:r>
            <a:r>
              <a:rPr lang="ru-RU" sz="1200" dirty="0" smtClean="0"/>
              <a:t>проекту</a:t>
            </a:r>
            <a:r>
              <a:rPr lang="en-US" sz="120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80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85918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Этапы</a:t>
            </a:r>
            <a:r>
              <a:rPr lang="ru-RU" dirty="0" smtClean="0"/>
              <a:t> работы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193;p12"/>
          <p:cNvSpPr txBox="1">
            <a:spLocks noGrp="1"/>
          </p:cNvSpPr>
          <p:nvPr>
            <p:ph type="body" idx="1"/>
          </p:nvPr>
        </p:nvSpPr>
        <p:spPr>
          <a:xfrm>
            <a:off x="1259632" y="1851670"/>
            <a:ext cx="3240360" cy="1872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ru-RU" sz="1200" dirty="0" smtClean="0"/>
              <a:t>Планирование </a:t>
            </a:r>
            <a:r>
              <a:rPr lang="ru-RU" sz="1200" dirty="0"/>
              <a:t>работы над </a:t>
            </a:r>
            <a:r>
              <a:rPr lang="ru-RU" sz="1200" dirty="0" smtClean="0"/>
              <a:t>проектом</a:t>
            </a:r>
            <a:r>
              <a:rPr lang="en-US" sz="1200" dirty="0" smtClean="0"/>
              <a:t>;</a:t>
            </a:r>
            <a:endParaRPr lang="ru-RU" sz="12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ru-RU" sz="1200" dirty="0" smtClean="0"/>
              <a:t>Создание прототипа</a:t>
            </a:r>
            <a:r>
              <a:rPr lang="en-US" sz="1200" dirty="0" smtClean="0"/>
              <a:t>;</a:t>
            </a:r>
            <a:endParaRPr lang="ru-RU" sz="12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ru-RU" sz="1200" dirty="0" smtClean="0"/>
              <a:t>Разработка дизайна</a:t>
            </a:r>
            <a:r>
              <a:rPr lang="en-US" sz="1200" dirty="0" smtClean="0"/>
              <a:t>;</a:t>
            </a:r>
            <a:endParaRPr lang="ru-RU" sz="12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ru-RU" sz="1200" dirty="0" smtClean="0"/>
              <a:t>Вёрстка</a:t>
            </a:r>
            <a:r>
              <a:rPr lang="en-US" sz="1200" dirty="0" smtClean="0"/>
              <a:t>;</a:t>
            </a:r>
            <a:endParaRPr lang="ru-RU" sz="12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ru-RU" sz="1200" dirty="0" smtClean="0"/>
              <a:t>Доработка сайта</a:t>
            </a:r>
            <a:r>
              <a:rPr lang="en-US" sz="1200" dirty="0" smtClean="0"/>
              <a:t>;</a:t>
            </a:r>
            <a:endParaRPr lang="ru-RU" sz="12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ru-RU" sz="1200" dirty="0" smtClean="0"/>
              <a:t>Публикация</a:t>
            </a:r>
            <a:r>
              <a:rPr lang="en-US" sz="120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589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85918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Использованные ресурсы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93;p12"/>
          <p:cNvSpPr txBox="1">
            <a:spLocks noGrp="1"/>
          </p:cNvSpPr>
          <p:nvPr>
            <p:ph type="body" idx="1"/>
          </p:nvPr>
        </p:nvSpPr>
        <p:spPr>
          <a:xfrm>
            <a:off x="1259632" y="1851670"/>
            <a:ext cx="1296144" cy="1080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HTML + CSS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smtClean="0"/>
              <a:t>JavaScript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 err="1" smtClean="0"/>
              <a:t>PhotoShop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5985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85918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Результат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93;p12"/>
          <p:cNvSpPr txBox="1">
            <a:spLocks noGrp="1"/>
          </p:cNvSpPr>
          <p:nvPr>
            <p:ph type="body" idx="1"/>
          </p:nvPr>
        </p:nvSpPr>
        <p:spPr>
          <a:xfrm>
            <a:off x="1259632" y="2139702"/>
            <a:ext cx="4608512" cy="1728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ru-RU" sz="1200" dirty="0" smtClean="0"/>
              <a:t>Создана облачная платформа для управления и контроля за проектом на </a:t>
            </a:r>
            <a:r>
              <a:rPr lang="en-US" sz="1200" dirty="0" err="1" smtClean="0"/>
              <a:t>Trello</a:t>
            </a:r>
            <a:r>
              <a:rPr lang="en-US" sz="1200" dirty="0" smtClean="0"/>
              <a:t>;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ru-RU" sz="1200" dirty="0" smtClean="0"/>
              <a:t>Создан удаленный </a:t>
            </a:r>
            <a:r>
              <a:rPr lang="ru-RU" sz="1200" dirty="0" err="1" smtClean="0"/>
              <a:t>репозиторий</a:t>
            </a:r>
            <a:r>
              <a:rPr lang="ru-RU" sz="1200" dirty="0" smtClean="0"/>
              <a:t> на </a:t>
            </a:r>
            <a:r>
              <a:rPr lang="en-US" sz="1200" dirty="0" err="1" smtClean="0"/>
              <a:t>GitHub</a:t>
            </a:r>
            <a:r>
              <a:rPr lang="ru-RU" sz="1200" dirty="0" smtClean="0"/>
              <a:t> для работы с проектом;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ru-RU" sz="1200" dirty="0" smtClean="0"/>
              <a:t>Разработан дизайн для сайта;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ru-RU" sz="1200" dirty="0" smtClean="0"/>
              <a:t>Создан сайт </a:t>
            </a:r>
            <a:r>
              <a:rPr lang="ru-RU" sz="1200" dirty="0"/>
              <a:t>для компании «СЕЛЬХОЗЭКОСЕРВИС</a:t>
            </a:r>
            <a:r>
              <a:rPr lang="ru-RU" sz="1200" dirty="0" smtClean="0"/>
              <a:t>»;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ru-RU" sz="1200" dirty="0" smtClean="0"/>
              <a:t>Создан сайт о проекте.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200" dirty="0" smtClean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62" y="1995686"/>
            <a:ext cx="2130370" cy="18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7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99742"/>
            <a:ext cx="1149807" cy="22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3479"/>
            <a:ext cx="1151190" cy="2282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189" name="Google Shape;189;p12"/>
          <p:cNvSpPr txBox="1">
            <a:spLocks noGrp="1"/>
          </p:cNvSpPr>
          <p:nvPr>
            <p:ph type="title" idx="4294967295"/>
          </p:nvPr>
        </p:nvSpPr>
        <p:spPr>
          <a:xfrm>
            <a:off x="0" y="392113"/>
            <a:ext cx="5486400" cy="7667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Результат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1550"/>
            <a:ext cx="3646810" cy="22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9502"/>
            <a:ext cx="3639938" cy="22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" y="2715766"/>
            <a:ext cx="3640482" cy="22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07654"/>
            <a:ext cx="2232248" cy="22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0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85918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Затраченное время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962074065"/>
              </p:ext>
            </p:extLst>
          </p:nvPr>
        </p:nvGraphicFramePr>
        <p:xfrm>
          <a:off x="29888" y="1419622"/>
          <a:ext cx="9108504" cy="366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600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503;p34"/>
          <p:cNvSpPr txBox="1">
            <a:spLocks/>
          </p:cNvSpPr>
          <p:nvPr/>
        </p:nvSpPr>
        <p:spPr>
          <a:xfrm>
            <a:off x="763335" y="1995686"/>
            <a:ext cx="761733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ru-RU" sz="6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Спасибо за внимание!</a:t>
            </a:r>
            <a:endParaRPr lang="en-US" sz="6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Google Shape;504;p34"/>
          <p:cNvSpPr txBox="1">
            <a:spLocks/>
          </p:cNvSpPr>
          <p:nvPr/>
        </p:nvSpPr>
        <p:spPr>
          <a:xfrm>
            <a:off x="3311860" y="4443958"/>
            <a:ext cx="2520280" cy="59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 smtClean="0"/>
              <a:t>Каменских Светлана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 smtClean="0"/>
              <a:t>191-361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32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167</Words>
  <Application>Microsoft Office PowerPoint</Application>
  <PresentationFormat>Экран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Roboto Condensed Light</vt:lpstr>
      <vt:lpstr>Roboto Condensed</vt:lpstr>
      <vt:lpstr>Arvo</vt:lpstr>
      <vt:lpstr>Salerio template</vt:lpstr>
      <vt:lpstr>Проект «СЕЛЬХОЗЭКОСЕРВИС»</vt:lpstr>
      <vt:lpstr>Цели</vt:lpstr>
      <vt:lpstr>Задачи</vt:lpstr>
      <vt:lpstr>Этапы работы</vt:lpstr>
      <vt:lpstr>Использованные ресурсы</vt:lpstr>
      <vt:lpstr>Результат</vt:lpstr>
      <vt:lpstr>Результат</vt:lpstr>
      <vt:lpstr>Затраченное время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Межличностная коммуникация</dc:title>
  <dc:creator>Svetlana Kamenskikh</dc:creator>
  <cp:lastModifiedBy>Svetlana Kamenskikh</cp:lastModifiedBy>
  <cp:revision>34</cp:revision>
  <dcterms:modified xsi:type="dcterms:W3CDTF">2020-12-04T01:15:51Z</dcterms:modified>
</cp:coreProperties>
</file>