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900DE-5DA9-75D5-2074-3E9414B4D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5BE129-016F-D117-5D99-1AACD5949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1455F-4700-AFC1-5FDA-89771A4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A797-63E3-4895-8762-E7563419CF6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E35A8C-C1D9-11C7-BACE-B6D79A03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3731D-27D3-ECF4-E9B2-A74C717A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391E-EBA6-45FA-8F57-056EE0D1C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86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FF987-83FF-258C-0F3D-C85A5BA2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B601F6-3954-44E0-E858-597B4693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F67E1-DAE5-C745-B21A-DC2B9477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A797-63E3-4895-8762-E7563419CF6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7D0A6-C247-0664-8F88-3CE7533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D85143-8DBF-C16F-8E09-46B26494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391E-EBA6-45FA-8F57-056EE0D1C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8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96D94D-E7E3-99AD-6C69-5F08D04E0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1C3A57-457E-FA3D-E49A-39A8B0DD9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A08008-840E-26F5-6643-F2714D58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A797-63E3-4895-8762-E7563419CF6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B67F87-AFE3-181D-959F-3DFE46C3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5232F2-8BB4-78C5-64FD-E618E3CB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391E-EBA6-45FA-8F57-056EE0D1C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04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04C30-57F3-6686-EEF3-B82102C9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D334F-10E8-A8F5-A709-07F09CAF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E10C1-679D-871A-8354-9EDE43A4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A797-63E3-4895-8762-E7563419CF6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D6F3F-68A8-61D9-C7F5-22C521D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5D3038-F38B-AE64-6CBC-71A06944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391E-EBA6-45FA-8F57-056EE0D1C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6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4D08E-71D8-1DF0-924D-8FF79900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F874A5-A775-3FA9-D943-53A5C0BB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0865E6-9E86-C154-ADEB-E25D142D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A797-63E3-4895-8762-E7563419CF6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EC9F5-A22E-D9C2-0839-568CB929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F0C6CD-851A-249A-767A-EC71F997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391E-EBA6-45FA-8F57-056EE0D1C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30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29584-350D-E252-E95D-2365B6CC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6D35B-DE15-4B6A-57E5-EFCF0125C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41199E-65CE-E258-0F40-358AC7F67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F3815B-5D8D-509F-D3CC-FFFEC8AD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A797-63E3-4895-8762-E7563419CF6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40A0D3-C409-C099-88C3-D8E80B15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EEC23-0D89-3653-C442-884151D3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391E-EBA6-45FA-8F57-056EE0D1C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30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DDC16-AEB2-5CE5-53E3-FFE21030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9B7B78-77AD-52E4-51D5-661BE0D2E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44F83F-24C2-E7B1-D34E-7951579D8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D64CC6-C156-8842-24F8-8BFB479A9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666805-3E08-B971-36F9-3CD8244FB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C43138-C22D-F9AF-F47A-1B344C8C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A797-63E3-4895-8762-E7563419CF6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46442D-2A20-CB66-64B6-7F5F3433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09A9F1-E4D8-A3F0-8FC8-770813D5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391E-EBA6-45FA-8F57-056EE0D1C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0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DB54F-287B-B2DE-6EB0-062E189F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BE0BC6-740F-DBD0-1215-D7E6E93B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A797-63E3-4895-8762-E7563419CF6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9DCD30-6796-8F40-3A94-D0534CEB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C7AA7F-0CCD-475F-6601-52D2AA4E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391E-EBA6-45FA-8F57-056EE0D1C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33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FAE2EC-6067-B98D-5C8A-7023D7DB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A797-63E3-4895-8762-E7563419CF6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921669-412D-3A30-12AA-16E10786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571B06-7206-A7B8-CD2B-1690701B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391E-EBA6-45FA-8F57-056EE0D1C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06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290DD-E9B7-9DD5-0896-8BED7864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F2C35-DBCB-714C-BD28-8AB9A728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D36476-99BD-4504-AAAE-47AF2DAF1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7263EB-E90B-F5A5-56DA-E2DC1428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A797-63E3-4895-8762-E7563419CF6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D8B77E-91C8-9D64-FFFE-5284040C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E5E89B-1D73-612B-871E-58288D8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391E-EBA6-45FA-8F57-056EE0D1C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33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CAF90-9B41-18D8-2CA0-99260329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BF342D-30A6-D64E-9044-FD485B116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6156BE-B6FA-C9A6-B518-4CA19EC62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8F8EFA-C666-1203-E4E8-3ABF1729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A797-63E3-4895-8762-E7563419CF6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E14F9D-B8C8-D2D4-A66D-954195D0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EEA515-11FB-3D4E-CDC9-217F1AEC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391E-EBA6-45FA-8F57-056EE0D1C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19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3288A-D310-0BA0-372E-F5CDE97C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25A00-4836-FAFE-1809-A57BBB6E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0666D-90D5-569D-9FAD-9A3E34CA0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BA797-63E3-4895-8762-E7563419CF67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6F9B11-3567-40BF-6C1A-6D533FB75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50CBD1-F1E0-CFDA-7C52-EEA93C283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391E-EBA6-45FA-8F57-056EE0D1CF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4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C7CDE-6B1D-538C-79D2-91C5168D3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Важная 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DBE497-1B2B-3A15-A475-15301DEE9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233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Важная презентация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Светлана Сапунова</dc:creator>
  <cp:lastModifiedBy>Светлана Сапунова</cp:lastModifiedBy>
  <cp:revision>1</cp:revision>
  <dcterms:created xsi:type="dcterms:W3CDTF">2025-03-21T18:52:03Z</dcterms:created>
  <dcterms:modified xsi:type="dcterms:W3CDTF">2025-03-21T18:52:45Z</dcterms:modified>
</cp:coreProperties>
</file>