
<file path=[Content_Types].xml><?xml version="1.0" encoding="utf-8"?>
<Types xmlns="http://schemas.openxmlformats.org/package/2006/content-types">
  <Default Extension="bmp" ContentType="image/bmp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E55023-D153-4B9C-AE2A-DBAF2D6EA249}" type="doc">
      <dgm:prSet loTypeId="urn:microsoft.com/office/officeart/2005/8/layout/chart3" loCatId="cycle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0EC650D-49C6-4846-A4EC-D38BA3CD984B}">
      <dgm:prSet/>
      <dgm:spPr/>
      <dgm:t>
        <a:bodyPr/>
        <a:lstStyle/>
        <a:p>
          <a:r>
            <a:rPr lang="ru-RU"/>
            <a:t>В коде примерно </a:t>
          </a:r>
          <a:r>
            <a:rPr lang="ru-RU" b="1"/>
            <a:t>400</a:t>
          </a:r>
          <a:r>
            <a:rPr lang="ru-RU"/>
            <a:t> строк</a:t>
          </a:r>
          <a:endParaRPr lang="en-US"/>
        </a:p>
      </dgm:t>
    </dgm:pt>
    <dgm:pt modelId="{25E64112-6F23-4197-B98A-CCC5BF14995E}" type="parTrans" cxnId="{886420D8-9F13-4E04-9254-D8F42A4FFE20}">
      <dgm:prSet/>
      <dgm:spPr/>
      <dgm:t>
        <a:bodyPr/>
        <a:lstStyle/>
        <a:p>
          <a:endParaRPr lang="en-US"/>
        </a:p>
      </dgm:t>
    </dgm:pt>
    <dgm:pt modelId="{9A6B1545-8254-4406-A08F-74C48B8838C4}" type="sibTrans" cxnId="{886420D8-9F13-4E04-9254-D8F42A4FFE20}">
      <dgm:prSet/>
      <dgm:spPr/>
      <dgm:t>
        <a:bodyPr/>
        <a:lstStyle/>
        <a:p>
          <a:endParaRPr lang="en-US"/>
        </a:p>
      </dgm:t>
    </dgm:pt>
    <dgm:pt modelId="{4DB6A19E-482A-4ED3-87AC-FAC24F7DA0F2}">
      <dgm:prSet/>
      <dgm:spPr/>
      <dgm:t>
        <a:bodyPr/>
        <a:lstStyle/>
        <a:p>
          <a:r>
            <a:rPr lang="ru-RU" dirty="0"/>
            <a:t>Состоит из </a:t>
          </a:r>
          <a:r>
            <a:rPr lang="ru-RU" b="1" dirty="0"/>
            <a:t>10</a:t>
          </a:r>
          <a:r>
            <a:rPr lang="ru-RU" dirty="0"/>
            <a:t> функций</a:t>
          </a:r>
          <a:endParaRPr lang="en-US" dirty="0"/>
        </a:p>
      </dgm:t>
    </dgm:pt>
    <dgm:pt modelId="{9AD7AAA8-8BFE-43DF-87AB-6DA38FA0A6C4}" type="parTrans" cxnId="{C9211736-E77C-42ED-B58E-EE3FF3046308}">
      <dgm:prSet/>
      <dgm:spPr/>
      <dgm:t>
        <a:bodyPr/>
        <a:lstStyle/>
        <a:p>
          <a:endParaRPr lang="en-US"/>
        </a:p>
      </dgm:t>
    </dgm:pt>
    <dgm:pt modelId="{468A18A7-EB10-42C8-AF2C-B2EE5781C4E2}" type="sibTrans" cxnId="{C9211736-E77C-42ED-B58E-EE3FF3046308}">
      <dgm:prSet/>
      <dgm:spPr/>
      <dgm:t>
        <a:bodyPr/>
        <a:lstStyle/>
        <a:p>
          <a:endParaRPr lang="en-US"/>
        </a:p>
      </dgm:t>
    </dgm:pt>
    <dgm:pt modelId="{B50DC629-D5BC-4E66-9CEE-4295A9971B02}">
      <dgm:prSet/>
      <dgm:spPr/>
      <dgm:t>
        <a:bodyPr/>
        <a:lstStyle/>
        <a:p>
          <a:r>
            <a:rPr lang="ru-RU" dirty="0"/>
            <a:t>Используются модули </a:t>
          </a:r>
          <a:r>
            <a:rPr lang="en-US" dirty="0"/>
            <a:t>Sprite, draw</a:t>
          </a:r>
          <a:r>
            <a:rPr lang="ru-RU" dirty="0"/>
            <a:t>, </a:t>
          </a:r>
          <a:r>
            <a:rPr lang="en-US" dirty="0"/>
            <a:t>font</a:t>
          </a:r>
        </a:p>
      </dgm:t>
    </dgm:pt>
    <dgm:pt modelId="{E7D6E849-5AA3-4D64-A01A-0D39600D24CF}" type="parTrans" cxnId="{21A61A73-F300-4F3C-B4CF-8591E11B3E93}">
      <dgm:prSet/>
      <dgm:spPr/>
      <dgm:t>
        <a:bodyPr/>
        <a:lstStyle/>
        <a:p>
          <a:endParaRPr lang="ru-RU"/>
        </a:p>
      </dgm:t>
    </dgm:pt>
    <dgm:pt modelId="{51B59162-1B24-4647-BC52-049B9C298317}" type="sibTrans" cxnId="{21A61A73-F300-4F3C-B4CF-8591E11B3E93}">
      <dgm:prSet/>
      <dgm:spPr/>
      <dgm:t>
        <a:bodyPr/>
        <a:lstStyle/>
        <a:p>
          <a:endParaRPr lang="ru-RU"/>
        </a:p>
      </dgm:t>
    </dgm:pt>
    <dgm:pt modelId="{E550D3AD-592F-4FB8-B061-B95152C14524}">
      <dgm:prSet/>
      <dgm:spPr/>
      <dgm:t>
        <a:bodyPr/>
        <a:lstStyle/>
        <a:p>
          <a:r>
            <a:rPr lang="ru-RU" dirty="0"/>
            <a:t>Модуль </a:t>
          </a:r>
          <a:r>
            <a:rPr lang="en-US" dirty="0"/>
            <a:t>music</a:t>
          </a:r>
        </a:p>
      </dgm:t>
    </dgm:pt>
    <dgm:pt modelId="{61DB9588-F3F5-4D62-B66E-13D075A0E1D0}" type="parTrans" cxnId="{ED717557-A8F4-4A01-BAFC-4267554AF65A}">
      <dgm:prSet/>
      <dgm:spPr/>
      <dgm:t>
        <a:bodyPr/>
        <a:lstStyle/>
        <a:p>
          <a:endParaRPr lang="ru-RU"/>
        </a:p>
      </dgm:t>
    </dgm:pt>
    <dgm:pt modelId="{DC8430BE-423A-400C-A0B2-031AFA5636BD}" type="sibTrans" cxnId="{ED717557-A8F4-4A01-BAFC-4267554AF65A}">
      <dgm:prSet/>
      <dgm:spPr/>
      <dgm:t>
        <a:bodyPr/>
        <a:lstStyle/>
        <a:p>
          <a:endParaRPr lang="ru-RU"/>
        </a:p>
      </dgm:t>
    </dgm:pt>
    <dgm:pt modelId="{25E2C5FB-28A4-4151-A63C-B2429927494E}">
      <dgm:prSet/>
      <dgm:spPr/>
      <dgm:t>
        <a:bodyPr/>
        <a:lstStyle/>
        <a:p>
          <a:r>
            <a:rPr lang="ru-RU" dirty="0"/>
            <a:t>Картинки для персонажей я рисовала сама</a:t>
          </a:r>
          <a:endParaRPr lang="en-US" dirty="0"/>
        </a:p>
      </dgm:t>
    </dgm:pt>
    <dgm:pt modelId="{08310A1D-EB90-49D5-B8B2-92DB2B52C7D1}" type="parTrans" cxnId="{A29C7442-E71B-449E-B76A-DFE5B520152A}">
      <dgm:prSet/>
      <dgm:spPr/>
      <dgm:t>
        <a:bodyPr/>
        <a:lstStyle/>
        <a:p>
          <a:endParaRPr lang="ru-RU"/>
        </a:p>
      </dgm:t>
    </dgm:pt>
    <dgm:pt modelId="{4A01AB4E-15D9-4F35-A282-3B4B105A98AB}" type="sibTrans" cxnId="{A29C7442-E71B-449E-B76A-DFE5B520152A}">
      <dgm:prSet/>
      <dgm:spPr/>
      <dgm:t>
        <a:bodyPr/>
        <a:lstStyle/>
        <a:p>
          <a:endParaRPr lang="ru-RU"/>
        </a:p>
      </dgm:t>
    </dgm:pt>
    <dgm:pt modelId="{90A504B4-D481-48CB-AE2F-C85F322C714D}" type="pres">
      <dgm:prSet presAssocID="{FDE55023-D153-4B9C-AE2A-DBAF2D6EA249}" presName="compositeShape" presStyleCnt="0">
        <dgm:presLayoutVars>
          <dgm:chMax val="7"/>
          <dgm:dir/>
          <dgm:resizeHandles val="exact"/>
        </dgm:presLayoutVars>
      </dgm:prSet>
      <dgm:spPr/>
    </dgm:pt>
    <dgm:pt modelId="{3AAF9906-57F9-41DD-95C8-D5E99D5CCA19}" type="pres">
      <dgm:prSet presAssocID="{FDE55023-D153-4B9C-AE2A-DBAF2D6EA249}" presName="wedge1" presStyleLbl="node1" presStyleIdx="0" presStyleCnt="5"/>
      <dgm:spPr/>
    </dgm:pt>
    <dgm:pt modelId="{AB284556-E711-4FC5-80E5-A6B5DA360A47}" type="pres">
      <dgm:prSet presAssocID="{FDE55023-D153-4B9C-AE2A-DBAF2D6EA249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A2E6435-22D9-437F-9D96-F09767AA713D}" type="pres">
      <dgm:prSet presAssocID="{FDE55023-D153-4B9C-AE2A-DBAF2D6EA249}" presName="wedge2" presStyleLbl="node1" presStyleIdx="1" presStyleCnt="5"/>
      <dgm:spPr/>
    </dgm:pt>
    <dgm:pt modelId="{81B7FBC9-2684-43F1-A60C-EA89CF7802F9}" type="pres">
      <dgm:prSet presAssocID="{FDE55023-D153-4B9C-AE2A-DBAF2D6EA249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2B35C55-DF87-433B-9C1D-2AF14952F080}" type="pres">
      <dgm:prSet presAssocID="{FDE55023-D153-4B9C-AE2A-DBAF2D6EA249}" presName="wedge3" presStyleLbl="node1" presStyleIdx="2" presStyleCnt="5"/>
      <dgm:spPr/>
    </dgm:pt>
    <dgm:pt modelId="{4164F1E2-D1BF-4ED8-961C-A0DAECA52C93}" type="pres">
      <dgm:prSet presAssocID="{FDE55023-D153-4B9C-AE2A-DBAF2D6EA249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1B30792-8B6F-4726-A5F9-F919AED08134}" type="pres">
      <dgm:prSet presAssocID="{FDE55023-D153-4B9C-AE2A-DBAF2D6EA249}" presName="wedge4" presStyleLbl="node1" presStyleIdx="3" presStyleCnt="5"/>
      <dgm:spPr/>
    </dgm:pt>
    <dgm:pt modelId="{75B96CDF-ECAA-4755-9A85-63626F32ED87}" type="pres">
      <dgm:prSet presAssocID="{FDE55023-D153-4B9C-AE2A-DBAF2D6EA249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BB5C0C7-D9B0-494A-8683-E70F867E6B18}" type="pres">
      <dgm:prSet presAssocID="{FDE55023-D153-4B9C-AE2A-DBAF2D6EA249}" presName="wedge5" presStyleLbl="node1" presStyleIdx="4" presStyleCnt="5"/>
      <dgm:spPr/>
    </dgm:pt>
    <dgm:pt modelId="{2E768EB2-A3FF-4841-9DDD-E89462152E2D}" type="pres">
      <dgm:prSet presAssocID="{FDE55023-D153-4B9C-AE2A-DBAF2D6EA249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F534D131-A87A-449A-9B6B-D46ACE08A604}" type="presOf" srcId="{4DB6A19E-482A-4ED3-87AC-FAC24F7DA0F2}" destId="{81B7FBC9-2684-43F1-A60C-EA89CF7802F9}" srcOrd="1" destOrd="0" presId="urn:microsoft.com/office/officeart/2005/8/layout/chart3"/>
    <dgm:cxn modelId="{C9211736-E77C-42ED-B58E-EE3FF3046308}" srcId="{FDE55023-D153-4B9C-AE2A-DBAF2D6EA249}" destId="{4DB6A19E-482A-4ED3-87AC-FAC24F7DA0F2}" srcOrd="1" destOrd="0" parTransId="{9AD7AAA8-8BFE-43DF-87AB-6DA38FA0A6C4}" sibTransId="{468A18A7-EB10-42C8-AF2C-B2EE5781C4E2}"/>
    <dgm:cxn modelId="{E6B35C5D-D477-4522-B2D5-E528169210C1}" type="presOf" srcId="{25E2C5FB-28A4-4151-A63C-B2429927494E}" destId="{2E768EB2-A3FF-4841-9DDD-E89462152E2D}" srcOrd="1" destOrd="0" presId="urn:microsoft.com/office/officeart/2005/8/layout/chart3"/>
    <dgm:cxn modelId="{A29C7442-E71B-449E-B76A-DFE5B520152A}" srcId="{FDE55023-D153-4B9C-AE2A-DBAF2D6EA249}" destId="{25E2C5FB-28A4-4151-A63C-B2429927494E}" srcOrd="4" destOrd="0" parTransId="{08310A1D-EB90-49D5-B8B2-92DB2B52C7D1}" sibTransId="{4A01AB4E-15D9-4F35-A282-3B4B105A98AB}"/>
    <dgm:cxn modelId="{795E7F48-7D4D-4955-AE5E-3E4F1BB2FDBA}" type="presOf" srcId="{20EC650D-49C6-4846-A4EC-D38BA3CD984B}" destId="{3AAF9906-57F9-41DD-95C8-D5E99D5CCA19}" srcOrd="0" destOrd="0" presId="urn:microsoft.com/office/officeart/2005/8/layout/chart3"/>
    <dgm:cxn modelId="{21A61A73-F300-4F3C-B4CF-8591E11B3E93}" srcId="{FDE55023-D153-4B9C-AE2A-DBAF2D6EA249}" destId="{B50DC629-D5BC-4E66-9CEE-4295A9971B02}" srcOrd="2" destOrd="0" parTransId="{E7D6E849-5AA3-4D64-A01A-0D39600D24CF}" sibTransId="{51B59162-1B24-4647-BC52-049B9C298317}"/>
    <dgm:cxn modelId="{ED717557-A8F4-4A01-BAFC-4267554AF65A}" srcId="{FDE55023-D153-4B9C-AE2A-DBAF2D6EA249}" destId="{E550D3AD-592F-4FB8-B061-B95152C14524}" srcOrd="3" destOrd="0" parTransId="{61DB9588-F3F5-4D62-B66E-13D075A0E1D0}" sibTransId="{DC8430BE-423A-400C-A0B2-031AFA5636BD}"/>
    <dgm:cxn modelId="{BA1D8D7F-10AF-42FC-BF99-C5AB8945F619}" type="presOf" srcId="{4DB6A19E-482A-4ED3-87AC-FAC24F7DA0F2}" destId="{2A2E6435-22D9-437F-9D96-F09767AA713D}" srcOrd="0" destOrd="0" presId="urn:microsoft.com/office/officeart/2005/8/layout/chart3"/>
    <dgm:cxn modelId="{64B4DAC2-3F73-412C-84AD-633092FEEA92}" type="presOf" srcId="{20EC650D-49C6-4846-A4EC-D38BA3CD984B}" destId="{AB284556-E711-4FC5-80E5-A6B5DA360A47}" srcOrd="1" destOrd="0" presId="urn:microsoft.com/office/officeart/2005/8/layout/chart3"/>
    <dgm:cxn modelId="{F866E3D2-13EC-4AAE-BCC3-6DF3EEA69037}" type="presOf" srcId="{B50DC629-D5BC-4E66-9CEE-4295A9971B02}" destId="{4164F1E2-D1BF-4ED8-961C-A0DAECA52C93}" srcOrd="1" destOrd="0" presId="urn:microsoft.com/office/officeart/2005/8/layout/chart3"/>
    <dgm:cxn modelId="{886420D8-9F13-4E04-9254-D8F42A4FFE20}" srcId="{FDE55023-D153-4B9C-AE2A-DBAF2D6EA249}" destId="{20EC650D-49C6-4846-A4EC-D38BA3CD984B}" srcOrd="0" destOrd="0" parTransId="{25E64112-6F23-4197-B98A-CCC5BF14995E}" sibTransId="{9A6B1545-8254-4406-A08F-74C48B8838C4}"/>
    <dgm:cxn modelId="{105300E6-7567-4E9A-B621-D22335B6C126}" type="presOf" srcId="{E550D3AD-592F-4FB8-B061-B95152C14524}" destId="{D1B30792-8B6F-4726-A5F9-F919AED08134}" srcOrd="0" destOrd="0" presId="urn:microsoft.com/office/officeart/2005/8/layout/chart3"/>
    <dgm:cxn modelId="{9C6401EC-3331-4FE4-880C-0E740439622D}" type="presOf" srcId="{E550D3AD-592F-4FB8-B061-B95152C14524}" destId="{75B96CDF-ECAA-4755-9A85-63626F32ED87}" srcOrd="1" destOrd="0" presId="urn:microsoft.com/office/officeart/2005/8/layout/chart3"/>
    <dgm:cxn modelId="{ACE5A6F7-005A-4CC5-853B-3DF5F7DB7EF1}" type="presOf" srcId="{FDE55023-D153-4B9C-AE2A-DBAF2D6EA249}" destId="{90A504B4-D481-48CB-AE2F-C85F322C714D}" srcOrd="0" destOrd="0" presId="urn:microsoft.com/office/officeart/2005/8/layout/chart3"/>
    <dgm:cxn modelId="{6308B5FE-3A8E-47CF-B56E-C9318D94CC72}" type="presOf" srcId="{25E2C5FB-28A4-4151-A63C-B2429927494E}" destId="{BBB5C0C7-D9B0-494A-8683-E70F867E6B18}" srcOrd="0" destOrd="0" presId="urn:microsoft.com/office/officeart/2005/8/layout/chart3"/>
    <dgm:cxn modelId="{CF34D1FE-E3DA-4F37-B18D-A218F3668DC7}" type="presOf" srcId="{B50DC629-D5BC-4E66-9CEE-4295A9971B02}" destId="{92B35C55-DF87-433B-9C1D-2AF14952F080}" srcOrd="0" destOrd="0" presId="urn:microsoft.com/office/officeart/2005/8/layout/chart3"/>
    <dgm:cxn modelId="{18376743-D0C3-4444-9F3E-C47B9AE00316}" type="presParOf" srcId="{90A504B4-D481-48CB-AE2F-C85F322C714D}" destId="{3AAF9906-57F9-41DD-95C8-D5E99D5CCA19}" srcOrd="0" destOrd="0" presId="urn:microsoft.com/office/officeart/2005/8/layout/chart3"/>
    <dgm:cxn modelId="{5421765B-68DD-4D05-8A7F-417FF7FAAD63}" type="presParOf" srcId="{90A504B4-D481-48CB-AE2F-C85F322C714D}" destId="{AB284556-E711-4FC5-80E5-A6B5DA360A47}" srcOrd="1" destOrd="0" presId="urn:microsoft.com/office/officeart/2005/8/layout/chart3"/>
    <dgm:cxn modelId="{C2D7165D-642F-4B2F-9A11-7027CA08B097}" type="presParOf" srcId="{90A504B4-D481-48CB-AE2F-C85F322C714D}" destId="{2A2E6435-22D9-437F-9D96-F09767AA713D}" srcOrd="2" destOrd="0" presId="urn:microsoft.com/office/officeart/2005/8/layout/chart3"/>
    <dgm:cxn modelId="{9D753196-5501-4D89-8796-4F3F1EB95702}" type="presParOf" srcId="{90A504B4-D481-48CB-AE2F-C85F322C714D}" destId="{81B7FBC9-2684-43F1-A60C-EA89CF7802F9}" srcOrd="3" destOrd="0" presId="urn:microsoft.com/office/officeart/2005/8/layout/chart3"/>
    <dgm:cxn modelId="{0ACA2F7D-FEEB-486C-AE5C-40EE43BCB01A}" type="presParOf" srcId="{90A504B4-D481-48CB-AE2F-C85F322C714D}" destId="{92B35C55-DF87-433B-9C1D-2AF14952F080}" srcOrd="4" destOrd="0" presId="urn:microsoft.com/office/officeart/2005/8/layout/chart3"/>
    <dgm:cxn modelId="{E43A4CA2-4025-4E73-A25B-42A93C86E436}" type="presParOf" srcId="{90A504B4-D481-48CB-AE2F-C85F322C714D}" destId="{4164F1E2-D1BF-4ED8-961C-A0DAECA52C93}" srcOrd="5" destOrd="0" presId="urn:microsoft.com/office/officeart/2005/8/layout/chart3"/>
    <dgm:cxn modelId="{A374E589-521B-4717-AE8F-AEB17DB2FCBB}" type="presParOf" srcId="{90A504B4-D481-48CB-AE2F-C85F322C714D}" destId="{D1B30792-8B6F-4726-A5F9-F919AED08134}" srcOrd="6" destOrd="0" presId="urn:microsoft.com/office/officeart/2005/8/layout/chart3"/>
    <dgm:cxn modelId="{A30B60D1-650B-414D-B900-9367AC1ACB12}" type="presParOf" srcId="{90A504B4-D481-48CB-AE2F-C85F322C714D}" destId="{75B96CDF-ECAA-4755-9A85-63626F32ED87}" srcOrd="7" destOrd="0" presId="urn:microsoft.com/office/officeart/2005/8/layout/chart3"/>
    <dgm:cxn modelId="{2A4BCDDF-DEA2-4BAD-93AA-2BA527DAA924}" type="presParOf" srcId="{90A504B4-D481-48CB-AE2F-C85F322C714D}" destId="{BBB5C0C7-D9B0-494A-8683-E70F867E6B18}" srcOrd="8" destOrd="0" presId="urn:microsoft.com/office/officeart/2005/8/layout/chart3"/>
    <dgm:cxn modelId="{C69959D3-B541-487A-A314-1AF05E70D3A2}" type="presParOf" srcId="{90A504B4-D481-48CB-AE2F-C85F322C714D}" destId="{2E768EB2-A3FF-4841-9DDD-E89462152E2D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F9906-57F9-41DD-95C8-D5E99D5CCA19}">
      <dsp:nvSpPr>
        <dsp:cNvPr id="0" name=""/>
        <dsp:cNvSpPr/>
      </dsp:nvSpPr>
      <dsp:spPr>
        <a:xfrm>
          <a:off x="833080" y="312535"/>
          <a:ext cx="4393803" cy="4393803"/>
        </a:xfrm>
        <a:prstGeom prst="pie">
          <a:avLst>
            <a:gd name="adj1" fmla="val 16200000"/>
            <a:gd name="adj2" fmla="val 2052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В коде примерно </a:t>
          </a:r>
          <a:r>
            <a:rPr lang="ru-RU" sz="1600" b="1" kern="1200"/>
            <a:t>400</a:t>
          </a:r>
          <a:r>
            <a:rPr lang="ru-RU" sz="1600" kern="1200"/>
            <a:t> строк</a:t>
          </a:r>
          <a:endParaRPr lang="en-US" sz="1600" kern="1200"/>
        </a:p>
      </dsp:txBody>
      <dsp:txXfrm>
        <a:off x="3085427" y="968990"/>
        <a:ext cx="1490754" cy="1019990"/>
      </dsp:txXfrm>
    </dsp:sp>
    <dsp:sp modelId="{2A2E6435-22D9-437F-9D96-F09767AA713D}">
      <dsp:nvSpPr>
        <dsp:cNvPr id="0" name=""/>
        <dsp:cNvSpPr/>
      </dsp:nvSpPr>
      <dsp:spPr>
        <a:xfrm>
          <a:off x="679297" y="524379"/>
          <a:ext cx="4393803" cy="4393803"/>
        </a:xfrm>
        <a:prstGeom prst="pie">
          <a:avLst>
            <a:gd name="adj1" fmla="val 20520000"/>
            <a:gd name="adj2" fmla="val 3240000"/>
          </a:avLst>
        </a:prstGeom>
        <a:gradFill rotWithShape="0">
          <a:gsLst>
            <a:gs pos="0">
              <a:schemeClr val="accent2">
                <a:hueOff val="-220674"/>
                <a:satOff val="1055"/>
                <a:lumOff val="1471"/>
                <a:alphaOff val="0"/>
                <a:satMod val="100000"/>
                <a:lumMod val="100000"/>
              </a:schemeClr>
            </a:gs>
            <a:gs pos="50000">
              <a:schemeClr val="accent2">
                <a:hueOff val="-220674"/>
                <a:satOff val="1055"/>
                <a:lumOff val="1471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-220674"/>
                <a:satOff val="1055"/>
                <a:lumOff val="1471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Состоит из </a:t>
          </a:r>
          <a:r>
            <a:rPr lang="ru-RU" sz="1600" b="1" kern="1200" dirty="0"/>
            <a:t>10</a:t>
          </a:r>
          <a:r>
            <a:rPr lang="ru-RU" sz="1600" kern="1200" dirty="0"/>
            <a:t> функций</a:t>
          </a:r>
          <a:endParaRPr lang="en-US" sz="1600" kern="1200" dirty="0"/>
        </a:p>
      </dsp:txBody>
      <dsp:txXfrm>
        <a:off x="3550961" y="2512052"/>
        <a:ext cx="1307679" cy="1103681"/>
      </dsp:txXfrm>
    </dsp:sp>
    <dsp:sp modelId="{92B35C55-DF87-433B-9C1D-2AF14952F080}">
      <dsp:nvSpPr>
        <dsp:cNvPr id="0" name=""/>
        <dsp:cNvSpPr/>
      </dsp:nvSpPr>
      <dsp:spPr>
        <a:xfrm>
          <a:off x="679297" y="524379"/>
          <a:ext cx="4393803" cy="4393803"/>
        </a:xfrm>
        <a:prstGeom prst="pie">
          <a:avLst>
            <a:gd name="adj1" fmla="val 3240000"/>
            <a:gd name="adj2" fmla="val 7560000"/>
          </a:avLst>
        </a:prstGeom>
        <a:gradFill rotWithShape="0">
          <a:gsLst>
            <a:gs pos="0">
              <a:schemeClr val="accent2">
                <a:hueOff val="-441348"/>
                <a:satOff val="2109"/>
                <a:lumOff val="2941"/>
                <a:alphaOff val="0"/>
                <a:satMod val="100000"/>
                <a:lumMod val="100000"/>
              </a:schemeClr>
            </a:gs>
            <a:gs pos="50000">
              <a:schemeClr val="accent2">
                <a:hueOff val="-441348"/>
                <a:satOff val="2109"/>
                <a:lumOff val="2941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-441348"/>
                <a:satOff val="2109"/>
                <a:lumOff val="2941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Используются модули </a:t>
          </a:r>
          <a:r>
            <a:rPr lang="en-US" sz="1600" kern="1200" dirty="0"/>
            <a:t>Sprite, draw</a:t>
          </a:r>
          <a:r>
            <a:rPr lang="ru-RU" sz="1600" kern="1200" dirty="0"/>
            <a:t>, </a:t>
          </a:r>
          <a:r>
            <a:rPr lang="en-US" sz="1600" kern="1200" dirty="0"/>
            <a:t>font</a:t>
          </a:r>
        </a:p>
      </dsp:txBody>
      <dsp:txXfrm>
        <a:off x="2091591" y="3819731"/>
        <a:ext cx="1569215" cy="941529"/>
      </dsp:txXfrm>
    </dsp:sp>
    <dsp:sp modelId="{D1B30792-8B6F-4726-A5F9-F919AED08134}">
      <dsp:nvSpPr>
        <dsp:cNvPr id="0" name=""/>
        <dsp:cNvSpPr/>
      </dsp:nvSpPr>
      <dsp:spPr>
        <a:xfrm>
          <a:off x="679297" y="524379"/>
          <a:ext cx="4393803" cy="4393803"/>
        </a:xfrm>
        <a:prstGeom prst="pie">
          <a:avLst>
            <a:gd name="adj1" fmla="val 7560000"/>
            <a:gd name="adj2" fmla="val 11880000"/>
          </a:avLst>
        </a:prstGeom>
        <a:gradFill rotWithShape="0">
          <a:gsLst>
            <a:gs pos="0">
              <a:schemeClr val="accent2">
                <a:hueOff val="-662022"/>
                <a:satOff val="3164"/>
                <a:lumOff val="4412"/>
                <a:alphaOff val="0"/>
                <a:satMod val="100000"/>
                <a:lumMod val="100000"/>
              </a:schemeClr>
            </a:gs>
            <a:gs pos="50000">
              <a:schemeClr val="accent2">
                <a:hueOff val="-662022"/>
                <a:satOff val="3164"/>
                <a:lumOff val="4412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-662022"/>
                <a:satOff val="3164"/>
                <a:lumOff val="4412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Модуль </a:t>
          </a:r>
          <a:r>
            <a:rPr lang="en-US" sz="1600" kern="1200" dirty="0"/>
            <a:t>music</a:t>
          </a:r>
        </a:p>
      </dsp:txBody>
      <dsp:txXfrm>
        <a:off x="888526" y="2512052"/>
        <a:ext cx="1307679" cy="1103681"/>
      </dsp:txXfrm>
    </dsp:sp>
    <dsp:sp modelId="{BBB5C0C7-D9B0-494A-8683-E70F867E6B18}">
      <dsp:nvSpPr>
        <dsp:cNvPr id="0" name=""/>
        <dsp:cNvSpPr/>
      </dsp:nvSpPr>
      <dsp:spPr>
        <a:xfrm>
          <a:off x="679297" y="524379"/>
          <a:ext cx="4393803" cy="4393803"/>
        </a:xfrm>
        <a:prstGeom prst="pie">
          <a:avLst>
            <a:gd name="adj1" fmla="val 11880000"/>
            <a:gd name="adj2" fmla="val 16200000"/>
          </a:avLst>
        </a:prstGeom>
        <a:gradFill rotWithShape="0">
          <a:gsLst>
            <a:gs pos="0">
              <a:schemeClr val="accent2">
                <a:hueOff val="-882696"/>
                <a:satOff val="4218"/>
                <a:lumOff val="5883"/>
                <a:alphaOff val="0"/>
                <a:satMod val="100000"/>
                <a:lumMod val="100000"/>
              </a:schemeClr>
            </a:gs>
            <a:gs pos="50000">
              <a:schemeClr val="accent2">
                <a:hueOff val="-882696"/>
                <a:satOff val="4218"/>
                <a:lumOff val="5883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-882696"/>
                <a:satOff val="4218"/>
                <a:lumOff val="5883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Картинки для персонажей я рисовала сама</a:t>
          </a:r>
          <a:endParaRPr lang="en-US" sz="1600" kern="1200" dirty="0"/>
        </a:p>
      </dsp:txBody>
      <dsp:txXfrm>
        <a:off x="1320060" y="1193911"/>
        <a:ext cx="1490754" cy="1019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82EC51-11AA-4930-8DC6-3CD304518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whitcher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1C1AE5-6A47-43A4-BD79-E5AE25129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Подготовила Ученица 9А </a:t>
            </a:r>
          </a:p>
          <a:p>
            <a:r>
              <a:rPr lang="ru-RU" dirty="0"/>
              <a:t>Добрынинская Светлана</a:t>
            </a:r>
          </a:p>
        </p:txBody>
      </p:sp>
    </p:spTree>
    <p:extLst>
      <p:ext uri="{BB962C8B-B14F-4D97-AF65-F5344CB8AC3E}">
        <p14:creationId xmlns:p14="http://schemas.microsoft.com/office/powerpoint/2010/main" val="418899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FB29C5-9E32-4F49-A689-B10EE31E5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F8864-D388-4407-AF22-409B20EE5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tx1">
                    <a:lumMod val="75000"/>
                    <a:lumOff val="25000"/>
                  </a:schemeClr>
                </a:solidFill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3B5A51-BC66-4F86-9618-3F47CE318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626840"/>
            <a:ext cx="7245103" cy="3131777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tx1">
                    <a:lumMod val="75000"/>
                    <a:lumOff val="25000"/>
                  </a:schemeClr>
                </a:solidFill>
              </a:rPr>
              <a:t>Идея: создать игру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c</a:t>
            </a:r>
            <a:r>
              <a:rPr lang="ru-RU">
                <a:solidFill>
                  <a:schemeClr val="tx1">
                    <a:lumMod val="75000"/>
                    <a:lumOff val="25000"/>
                  </a:schemeClr>
                </a:solidFill>
              </a:rPr>
              <a:t> помощью языка программирования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ru-RU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97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8E90402B-F829-48C3-8037-7738137F2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EE35CCD1-2093-4AC0-AABD-494F51FE8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EB32BAC1-5F58-428B-A1B8-B0BBB38A6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78373" cy="6108192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DD161-4A5C-40C4-AD18-93A8652D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674915"/>
            <a:ext cx="3765200" cy="5479056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Описание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DE23A75A-2AC6-476B-9322-FF27C2DFFB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664222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0718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75E6F20-E28A-41BC-B252-BEBF6C843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E7DD7-12BB-49D1-ACA7-4B663AFC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0795" y="2743200"/>
            <a:ext cx="3732244" cy="1371600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FFFFFF"/>
                </a:solidFill>
              </a:rPr>
              <a:t>Внешний вид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94A90D-6553-446A-92F5-115DEE13D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753652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1D1335-9560-4522-A2B6-A74915DA7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02" y="438538"/>
            <a:ext cx="6710184" cy="6002060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61D0C7-166E-41AA-81EA-445CFFB58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650014"/>
            <a:ext cx="3367217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D78538-A3CF-44D3-9EAD-F459FE6FD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494" y="810881"/>
            <a:ext cx="1582628" cy="294533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20E0DCA-07AC-430E-85D9-01D238594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5" y="650015"/>
            <a:ext cx="2765758" cy="2142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E63823-029F-4EC2-9CA9-0A7A1CB3A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4088215"/>
            <a:ext cx="3367217" cy="2124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Объект 3">
            <a:extLst>
              <a:ext uri="{FF2B5EF4-FFF2-40B4-BE49-F238E27FC236}">
                <a16:creationId xmlns:a16="http://schemas.microsoft.com/office/drawing/2014/main" id="{8D02F885-A4AE-4F6E-BA46-7DC1AEA18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865" y="4279769"/>
            <a:ext cx="947887" cy="176203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74C3000-863D-4E1C-BAD6-B10975DD1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2947051"/>
            <a:ext cx="2765758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7048ACB-3D12-4E59-8B2B-A38C92379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073" y="3096468"/>
            <a:ext cx="1581185" cy="2956302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ACB14F6-7A6A-406B-B91B-4C137F419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995" y="2103119"/>
            <a:ext cx="3732245" cy="4109953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2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FB29C5-9E32-4F49-A689-B10EE31E5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ADCDC-5D0D-4657-9A91-2B4A70B5D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tx1">
                    <a:lumMod val="75000"/>
                    <a:lumOff val="25000"/>
                  </a:schemeClr>
                </a:solidFill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F0F114-F42D-4D58-AD87-3B23FA60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626840"/>
            <a:ext cx="7245103" cy="313177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Возможности по доработке: создание меню, где можно улучшать свои заклинания. Увеличение количества видов монстров и добавление очков здоровья у них. Введение игровой валюты.</a:t>
            </a:r>
          </a:p>
        </p:txBody>
      </p:sp>
    </p:spTree>
    <p:extLst>
      <p:ext uri="{BB962C8B-B14F-4D97-AF65-F5344CB8AC3E}">
        <p14:creationId xmlns:p14="http://schemas.microsoft.com/office/powerpoint/2010/main" val="130335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57865-AC3B-41F9-8494-108744F68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8A2B9FB-06E8-4D75-93D6-35A55EB33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7536" y="6173960"/>
            <a:ext cx="304826" cy="304826"/>
          </a:xfrm>
        </p:spPr>
      </p:pic>
    </p:spTree>
    <p:extLst>
      <p:ext uri="{BB962C8B-B14F-4D97-AF65-F5344CB8AC3E}">
        <p14:creationId xmlns:p14="http://schemas.microsoft.com/office/powerpoint/2010/main" val="1048844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77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Савон</vt:lpstr>
      <vt:lpstr>The whitcher</vt:lpstr>
      <vt:lpstr>Введение</vt:lpstr>
      <vt:lpstr>Описание</vt:lpstr>
      <vt:lpstr>Внешний вид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whitcher</dc:title>
  <dc:creator>Света Добрынинская</dc:creator>
  <cp:lastModifiedBy>Света Добрынинская</cp:lastModifiedBy>
  <cp:revision>4</cp:revision>
  <dcterms:created xsi:type="dcterms:W3CDTF">2019-01-30T16:50:19Z</dcterms:created>
  <dcterms:modified xsi:type="dcterms:W3CDTF">2019-02-01T16:28:29Z</dcterms:modified>
</cp:coreProperties>
</file>