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84" y="2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F0820-A616-4F0E-B02E-E2747872D94F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ru-RU"/>
        </a:p>
      </dgm:t>
    </dgm:pt>
    <dgm:pt modelId="{93BDABA5-52D4-42F5-B6ED-D7748A057CD4}">
      <dgm:prSet/>
      <dgm:spPr/>
      <dgm:t>
        <a:bodyPr/>
        <a:lstStyle/>
        <a:p>
          <a:pPr rtl="0"/>
          <a:r>
            <a:rPr lang="ru-RU" smtClean="0"/>
            <a:t>Перед походом в книжный магазин удобнее заранее выбрать книгу и потом искать что-то конкретное. Мое приложение помогает выбрать книгу.</a:t>
          </a:r>
          <a:endParaRPr lang="ru-RU"/>
        </a:p>
      </dgm:t>
    </dgm:pt>
    <dgm:pt modelId="{0C453EB8-5A77-495E-8325-1FCA5753F767}" type="parTrans" cxnId="{C2D23E0F-68CA-486C-ADFD-1A28D524B13B}">
      <dgm:prSet/>
      <dgm:spPr/>
      <dgm:t>
        <a:bodyPr/>
        <a:lstStyle/>
        <a:p>
          <a:endParaRPr lang="ru-RU"/>
        </a:p>
      </dgm:t>
    </dgm:pt>
    <dgm:pt modelId="{04A59D5E-9122-4238-8500-CC94E13049E7}" type="sibTrans" cxnId="{C2D23E0F-68CA-486C-ADFD-1A28D524B13B}">
      <dgm:prSet/>
      <dgm:spPr/>
      <dgm:t>
        <a:bodyPr/>
        <a:lstStyle/>
        <a:p>
          <a:endParaRPr lang="ru-RU"/>
        </a:p>
      </dgm:t>
    </dgm:pt>
    <dgm:pt modelId="{1F3493DC-1AE4-40F5-BE13-ABC9E5357A04}">
      <dgm:prSet/>
      <dgm:spPr/>
      <dgm:t>
        <a:bodyPr/>
        <a:lstStyle/>
        <a:p>
          <a:pPr rtl="0"/>
          <a:r>
            <a:rPr lang="ru-RU" smtClean="0"/>
            <a:t>Создание сайта для облегчения подбора книг.</a:t>
          </a:r>
          <a:endParaRPr lang="ru-RU"/>
        </a:p>
      </dgm:t>
    </dgm:pt>
    <dgm:pt modelId="{8402126D-B442-49F4-B6FF-2A6AFEDC93D2}" type="parTrans" cxnId="{AD0557BB-7E83-42BE-B213-E4FB6997ED2C}">
      <dgm:prSet/>
      <dgm:spPr/>
      <dgm:t>
        <a:bodyPr/>
        <a:lstStyle/>
        <a:p>
          <a:endParaRPr lang="ru-RU"/>
        </a:p>
      </dgm:t>
    </dgm:pt>
    <dgm:pt modelId="{F2BFCB5A-4817-4136-BBC6-969E6E01462D}" type="sibTrans" cxnId="{AD0557BB-7E83-42BE-B213-E4FB6997ED2C}">
      <dgm:prSet/>
      <dgm:spPr/>
      <dgm:t>
        <a:bodyPr/>
        <a:lstStyle/>
        <a:p>
          <a:endParaRPr lang="ru-RU"/>
        </a:p>
      </dgm:t>
    </dgm:pt>
    <dgm:pt modelId="{5C16EDE0-8559-4929-8312-E2E14CB2CDFE}" type="pres">
      <dgm:prSet presAssocID="{9DDF0820-A616-4F0E-B02E-E2747872D94F}" presName="Name0" presStyleCnt="0">
        <dgm:presLayoutVars>
          <dgm:dir/>
          <dgm:animOne val="branch"/>
          <dgm:animLvl val="lvl"/>
        </dgm:presLayoutVars>
      </dgm:prSet>
      <dgm:spPr/>
    </dgm:pt>
    <dgm:pt modelId="{0A4E23C1-0DFF-4D86-9A3E-D898B6E35839}" type="pres">
      <dgm:prSet presAssocID="{93BDABA5-52D4-42F5-B6ED-D7748A057CD4}" presName="chaos" presStyleCnt="0"/>
      <dgm:spPr/>
    </dgm:pt>
    <dgm:pt modelId="{3357968A-BECC-4DD4-904A-8416885CE9E8}" type="pres">
      <dgm:prSet presAssocID="{93BDABA5-52D4-42F5-B6ED-D7748A057CD4}" presName="parTx1" presStyleLbl="revTx" presStyleIdx="0" presStyleCnt="1"/>
      <dgm:spPr/>
    </dgm:pt>
    <dgm:pt modelId="{02EA744D-1441-4086-BA6A-F6FE1FDAE180}" type="pres">
      <dgm:prSet presAssocID="{93BDABA5-52D4-42F5-B6ED-D7748A057CD4}" presName="c1" presStyleLbl="node1" presStyleIdx="0" presStyleCnt="19"/>
      <dgm:spPr/>
    </dgm:pt>
    <dgm:pt modelId="{5ABA5E8D-F6AC-46DA-B152-95686A3262AE}" type="pres">
      <dgm:prSet presAssocID="{93BDABA5-52D4-42F5-B6ED-D7748A057CD4}" presName="c2" presStyleLbl="node1" presStyleIdx="1" presStyleCnt="19"/>
      <dgm:spPr/>
    </dgm:pt>
    <dgm:pt modelId="{7D06EF3B-962B-49D7-B3AF-144EF2902B7B}" type="pres">
      <dgm:prSet presAssocID="{93BDABA5-52D4-42F5-B6ED-D7748A057CD4}" presName="c3" presStyleLbl="node1" presStyleIdx="2" presStyleCnt="19"/>
      <dgm:spPr/>
    </dgm:pt>
    <dgm:pt modelId="{28200544-7447-49C9-89FF-1B18825E8593}" type="pres">
      <dgm:prSet presAssocID="{93BDABA5-52D4-42F5-B6ED-D7748A057CD4}" presName="c4" presStyleLbl="node1" presStyleIdx="3" presStyleCnt="19"/>
      <dgm:spPr/>
    </dgm:pt>
    <dgm:pt modelId="{9554A67D-1432-419C-A055-ECEA2EBE0B71}" type="pres">
      <dgm:prSet presAssocID="{93BDABA5-52D4-42F5-B6ED-D7748A057CD4}" presName="c5" presStyleLbl="node1" presStyleIdx="4" presStyleCnt="19"/>
      <dgm:spPr/>
    </dgm:pt>
    <dgm:pt modelId="{CCC9F320-61B9-4363-9D09-DDF0C8A77F70}" type="pres">
      <dgm:prSet presAssocID="{93BDABA5-52D4-42F5-B6ED-D7748A057CD4}" presName="c6" presStyleLbl="node1" presStyleIdx="5" presStyleCnt="19"/>
      <dgm:spPr/>
    </dgm:pt>
    <dgm:pt modelId="{24A1962D-1A43-43C7-AC05-E14A0CC96657}" type="pres">
      <dgm:prSet presAssocID="{93BDABA5-52D4-42F5-B6ED-D7748A057CD4}" presName="c7" presStyleLbl="node1" presStyleIdx="6" presStyleCnt="19"/>
      <dgm:spPr/>
    </dgm:pt>
    <dgm:pt modelId="{08242ED7-36D7-49E2-ACF6-667810E476CB}" type="pres">
      <dgm:prSet presAssocID="{93BDABA5-52D4-42F5-B6ED-D7748A057CD4}" presName="c8" presStyleLbl="node1" presStyleIdx="7" presStyleCnt="19"/>
      <dgm:spPr/>
    </dgm:pt>
    <dgm:pt modelId="{8DB8CB92-68BA-46A9-BC22-79ABAA427FB3}" type="pres">
      <dgm:prSet presAssocID="{93BDABA5-52D4-42F5-B6ED-D7748A057CD4}" presName="c9" presStyleLbl="node1" presStyleIdx="8" presStyleCnt="19"/>
      <dgm:spPr/>
    </dgm:pt>
    <dgm:pt modelId="{1B4DC659-8E71-4D20-AF36-8FBE3FE46F22}" type="pres">
      <dgm:prSet presAssocID="{93BDABA5-52D4-42F5-B6ED-D7748A057CD4}" presName="c10" presStyleLbl="node1" presStyleIdx="9" presStyleCnt="19"/>
      <dgm:spPr/>
    </dgm:pt>
    <dgm:pt modelId="{D8F9BEA5-AFC0-4E62-A15F-5E7FDB4F319C}" type="pres">
      <dgm:prSet presAssocID="{93BDABA5-52D4-42F5-B6ED-D7748A057CD4}" presName="c11" presStyleLbl="node1" presStyleIdx="10" presStyleCnt="19"/>
      <dgm:spPr/>
    </dgm:pt>
    <dgm:pt modelId="{08D49BC7-D0D8-4C5C-BF96-D4724C7FB72E}" type="pres">
      <dgm:prSet presAssocID="{93BDABA5-52D4-42F5-B6ED-D7748A057CD4}" presName="c12" presStyleLbl="node1" presStyleIdx="11" presStyleCnt="19"/>
      <dgm:spPr/>
    </dgm:pt>
    <dgm:pt modelId="{8C6B1441-6E18-42CD-B388-CE0EF2E15C75}" type="pres">
      <dgm:prSet presAssocID="{93BDABA5-52D4-42F5-B6ED-D7748A057CD4}" presName="c13" presStyleLbl="node1" presStyleIdx="12" presStyleCnt="19"/>
      <dgm:spPr/>
    </dgm:pt>
    <dgm:pt modelId="{762271BD-626B-4049-87A5-398E36FFC393}" type="pres">
      <dgm:prSet presAssocID="{93BDABA5-52D4-42F5-B6ED-D7748A057CD4}" presName="c14" presStyleLbl="node1" presStyleIdx="13" presStyleCnt="19"/>
      <dgm:spPr/>
    </dgm:pt>
    <dgm:pt modelId="{5E6193CA-FA8B-4A9C-8CD3-27693B3D0727}" type="pres">
      <dgm:prSet presAssocID="{93BDABA5-52D4-42F5-B6ED-D7748A057CD4}" presName="c15" presStyleLbl="node1" presStyleIdx="14" presStyleCnt="19"/>
      <dgm:spPr/>
    </dgm:pt>
    <dgm:pt modelId="{0D9D494F-E8EB-4E44-B051-52682771CCDF}" type="pres">
      <dgm:prSet presAssocID="{93BDABA5-52D4-42F5-B6ED-D7748A057CD4}" presName="c16" presStyleLbl="node1" presStyleIdx="15" presStyleCnt="19"/>
      <dgm:spPr/>
    </dgm:pt>
    <dgm:pt modelId="{A3ECC7A9-8042-40FE-AFF4-697520CBD990}" type="pres">
      <dgm:prSet presAssocID="{93BDABA5-52D4-42F5-B6ED-D7748A057CD4}" presName="c17" presStyleLbl="node1" presStyleIdx="16" presStyleCnt="19"/>
      <dgm:spPr/>
    </dgm:pt>
    <dgm:pt modelId="{70E43D4F-9CA6-400A-9662-8DC3353C8099}" type="pres">
      <dgm:prSet presAssocID="{93BDABA5-52D4-42F5-B6ED-D7748A057CD4}" presName="c18" presStyleLbl="node1" presStyleIdx="17" presStyleCnt="19"/>
      <dgm:spPr/>
    </dgm:pt>
    <dgm:pt modelId="{E78302BD-463E-4B42-B86B-C618A28AD470}" type="pres">
      <dgm:prSet presAssocID="{04A59D5E-9122-4238-8500-CC94E13049E7}" presName="chevronComposite1" presStyleCnt="0"/>
      <dgm:spPr/>
    </dgm:pt>
    <dgm:pt modelId="{E8FA9AED-4D0F-4939-ADC6-F76C5BC53F24}" type="pres">
      <dgm:prSet presAssocID="{04A59D5E-9122-4238-8500-CC94E13049E7}" presName="chevron1" presStyleLbl="sibTrans2D1" presStyleIdx="0" presStyleCnt="2"/>
      <dgm:spPr/>
    </dgm:pt>
    <dgm:pt modelId="{257841F8-5AF9-432C-9E7C-9A4C796F0D53}" type="pres">
      <dgm:prSet presAssocID="{04A59D5E-9122-4238-8500-CC94E13049E7}" presName="spChevron1" presStyleCnt="0"/>
      <dgm:spPr/>
    </dgm:pt>
    <dgm:pt modelId="{1A87D2E0-DCC9-45A9-A504-CB0263751152}" type="pres">
      <dgm:prSet presAssocID="{04A59D5E-9122-4238-8500-CC94E13049E7}" presName="overlap" presStyleCnt="0"/>
      <dgm:spPr/>
    </dgm:pt>
    <dgm:pt modelId="{316D9B54-E6AB-4960-A6C9-2CDBA8CCEE30}" type="pres">
      <dgm:prSet presAssocID="{04A59D5E-9122-4238-8500-CC94E13049E7}" presName="chevronComposite2" presStyleCnt="0"/>
      <dgm:spPr/>
    </dgm:pt>
    <dgm:pt modelId="{3AED93E5-A568-4E6B-9516-BF4D92DA0197}" type="pres">
      <dgm:prSet presAssocID="{04A59D5E-9122-4238-8500-CC94E13049E7}" presName="chevron2" presStyleLbl="sibTrans2D1" presStyleIdx="1" presStyleCnt="2"/>
      <dgm:spPr/>
    </dgm:pt>
    <dgm:pt modelId="{0871EBE6-516B-4DE7-BC82-8FF3CFBF56D5}" type="pres">
      <dgm:prSet presAssocID="{04A59D5E-9122-4238-8500-CC94E13049E7}" presName="spChevron2" presStyleCnt="0"/>
      <dgm:spPr/>
    </dgm:pt>
    <dgm:pt modelId="{23407949-2759-4E38-8DFA-43BD323ED6B7}" type="pres">
      <dgm:prSet presAssocID="{1F3493DC-1AE4-40F5-BE13-ABC9E5357A04}" presName="last" presStyleCnt="0"/>
      <dgm:spPr/>
    </dgm:pt>
    <dgm:pt modelId="{B7633EEB-F2AB-43AC-86F6-E5A35D8878BE}" type="pres">
      <dgm:prSet presAssocID="{1F3493DC-1AE4-40F5-BE13-ABC9E5357A04}" presName="circleTx" presStyleLbl="node1" presStyleIdx="18" presStyleCnt="19"/>
      <dgm:spPr/>
    </dgm:pt>
    <dgm:pt modelId="{986329F3-6666-4564-B4D1-F6711F56CFF5}" type="pres">
      <dgm:prSet presAssocID="{1F3493DC-1AE4-40F5-BE13-ABC9E5357A04}" presName="spN" presStyleCnt="0"/>
      <dgm:spPr/>
    </dgm:pt>
  </dgm:ptLst>
  <dgm:cxnLst>
    <dgm:cxn modelId="{92B9C56C-49F0-48B2-BFC4-D07F83DE9C50}" type="presOf" srcId="{9DDF0820-A616-4F0E-B02E-E2747872D94F}" destId="{5C16EDE0-8559-4929-8312-E2E14CB2CDFE}" srcOrd="0" destOrd="0" presId="urn:microsoft.com/office/officeart/2009/3/layout/RandomtoResultProcess"/>
    <dgm:cxn modelId="{C2D23E0F-68CA-486C-ADFD-1A28D524B13B}" srcId="{9DDF0820-A616-4F0E-B02E-E2747872D94F}" destId="{93BDABA5-52D4-42F5-B6ED-D7748A057CD4}" srcOrd="0" destOrd="0" parTransId="{0C453EB8-5A77-495E-8325-1FCA5753F767}" sibTransId="{04A59D5E-9122-4238-8500-CC94E13049E7}"/>
    <dgm:cxn modelId="{AD0557BB-7E83-42BE-B213-E4FB6997ED2C}" srcId="{9DDF0820-A616-4F0E-B02E-E2747872D94F}" destId="{1F3493DC-1AE4-40F5-BE13-ABC9E5357A04}" srcOrd="1" destOrd="0" parTransId="{8402126D-B442-49F4-B6FF-2A6AFEDC93D2}" sibTransId="{F2BFCB5A-4817-4136-BBC6-969E6E01462D}"/>
    <dgm:cxn modelId="{C5081636-A44B-4F5E-8FAE-2E5BD788D45F}" type="presOf" srcId="{1F3493DC-1AE4-40F5-BE13-ABC9E5357A04}" destId="{B7633EEB-F2AB-43AC-86F6-E5A35D8878BE}" srcOrd="0" destOrd="0" presId="urn:microsoft.com/office/officeart/2009/3/layout/RandomtoResultProcess"/>
    <dgm:cxn modelId="{6638CB5E-3F2F-468B-ABD8-288FF8329872}" type="presOf" srcId="{93BDABA5-52D4-42F5-B6ED-D7748A057CD4}" destId="{3357968A-BECC-4DD4-904A-8416885CE9E8}" srcOrd="0" destOrd="0" presId="urn:microsoft.com/office/officeart/2009/3/layout/RandomtoResultProcess"/>
    <dgm:cxn modelId="{C8EC561F-BF90-47EC-ABA8-BDBB96863E49}" type="presParOf" srcId="{5C16EDE0-8559-4929-8312-E2E14CB2CDFE}" destId="{0A4E23C1-0DFF-4D86-9A3E-D898B6E35839}" srcOrd="0" destOrd="0" presId="urn:microsoft.com/office/officeart/2009/3/layout/RandomtoResultProcess"/>
    <dgm:cxn modelId="{493F5782-ADCD-443E-AE1A-3E6ED9511047}" type="presParOf" srcId="{0A4E23C1-0DFF-4D86-9A3E-D898B6E35839}" destId="{3357968A-BECC-4DD4-904A-8416885CE9E8}" srcOrd="0" destOrd="0" presId="urn:microsoft.com/office/officeart/2009/3/layout/RandomtoResultProcess"/>
    <dgm:cxn modelId="{BB594A58-D760-4E80-919E-5F17E1175B33}" type="presParOf" srcId="{0A4E23C1-0DFF-4D86-9A3E-D898B6E35839}" destId="{02EA744D-1441-4086-BA6A-F6FE1FDAE180}" srcOrd="1" destOrd="0" presId="urn:microsoft.com/office/officeart/2009/3/layout/RandomtoResultProcess"/>
    <dgm:cxn modelId="{25D46D85-4978-424F-9058-8EFF81209CF6}" type="presParOf" srcId="{0A4E23C1-0DFF-4D86-9A3E-D898B6E35839}" destId="{5ABA5E8D-F6AC-46DA-B152-95686A3262AE}" srcOrd="2" destOrd="0" presId="urn:microsoft.com/office/officeart/2009/3/layout/RandomtoResultProcess"/>
    <dgm:cxn modelId="{7262D1B4-5B60-46C6-AB67-242188BCF72F}" type="presParOf" srcId="{0A4E23C1-0DFF-4D86-9A3E-D898B6E35839}" destId="{7D06EF3B-962B-49D7-B3AF-144EF2902B7B}" srcOrd="3" destOrd="0" presId="urn:microsoft.com/office/officeart/2009/3/layout/RandomtoResultProcess"/>
    <dgm:cxn modelId="{3F9A9050-04B3-4DA2-82E5-EA5DFD6064B5}" type="presParOf" srcId="{0A4E23C1-0DFF-4D86-9A3E-D898B6E35839}" destId="{28200544-7447-49C9-89FF-1B18825E8593}" srcOrd="4" destOrd="0" presId="urn:microsoft.com/office/officeart/2009/3/layout/RandomtoResultProcess"/>
    <dgm:cxn modelId="{CF1B084C-538A-4285-87E2-D408305BBF8C}" type="presParOf" srcId="{0A4E23C1-0DFF-4D86-9A3E-D898B6E35839}" destId="{9554A67D-1432-419C-A055-ECEA2EBE0B71}" srcOrd="5" destOrd="0" presId="urn:microsoft.com/office/officeart/2009/3/layout/RandomtoResultProcess"/>
    <dgm:cxn modelId="{5C610B2A-B644-4720-A63F-FB27C4A04C59}" type="presParOf" srcId="{0A4E23C1-0DFF-4D86-9A3E-D898B6E35839}" destId="{CCC9F320-61B9-4363-9D09-DDF0C8A77F70}" srcOrd="6" destOrd="0" presId="urn:microsoft.com/office/officeart/2009/3/layout/RandomtoResultProcess"/>
    <dgm:cxn modelId="{74C03F5A-1E55-4B2A-B7FD-A82201E53EDC}" type="presParOf" srcId="{0A4E23C1-0DFF-4D86-9A3E-D898B6E35839}" destId="{24A1962D-1A43-43C7-AC05-E14A0CC96657}" srcOrd="7" destOrd="0" presId="urn:microsoft.com/office/officeart/2009/3/layout/RandomtoResultProcess"/>
    <dgm:cxn modelId="{663AC079-66A4-41DC-9F9B-F16F8CE668C9}" type="presParOf" srcId="{0A4E23C1-0DFF-4D86-9A3E-D898B6E35839}" destId="{08242ED7-36D7-49E2-ACF6-667810E476CB}" srcOrd="8" destOrd="0" presId="urn:microsoft.com/office/officeart/2009/3/layout/RandomtoResultProcess"/>
    <dgm:cxn modelId="{07FB622E-E547-4181-9F47-B1D4543C5FEE}" type="presParOf" srcId="{0A4E23C1-0DFF-4D86-9A3E-D898B6E35839}" destId="{8DB8CB92-68BA-46A9-BC22-79ABAA427FB3}" srcOrd="9" destOrd="0" presId="urn:microsoft.com/office/officeart/2009/3/layout/RandomtoResultProcess"/>
    <dgm:cxn modelId="{F42D539B-7741-43C6-A321-5BED380EEA44}" type="presParOf" srcId="{0A4E23C1-0DFF-4D86-9A3E-D898B6E35839}" destId="{1B4DC659-8E71-4D20-AF36-8FBE3FE46F22}" srcOrd="10" destOrd="0" presId="urn:microsoft.com/office/officeart/2009/3/layout/RandomtoResultProcess"/>
    <dgm:cxn modelId="{E462B8CA-430A-4BAE-BB9F-F43BFA268D0E}" type="presParOf" srcId="{0A4E23C1-0DFF-4D86-9A3E-D898B6E35839}" destId="{D8F9BEA5-AFC0-4E62-A15F-5E7FDB4F319C}" srcOrd="11" destOrd="0" presId="urn:microsoft.com/office/officeart/2009/3/layout/RandomtoResultProcess"/>
    <dgm:cxn modelId="{49E84FB8-0E40-424D-9D9D-19EB1B48F6DC}" type="presParOf" srcId="{0A4E23C1-0DFF-4D86-9A3E-D898B6E35839}" destId="{08D49BC7-D0D8-4C5C-BF96-D4724C7FB72E}" srcOrd="12" destOrd="0" presId="urn:microsoft.com/office/officeart/2009/3/layout/RandomtoResultProcess"/>
    <dgm:cxn modelId="{8CD9ACB5-FF80-403F-8E3F-EAEA60D98D33}" type="presParOf" srcId="{0A4E23C1-0DFF-4D86-9A3E-D898B6E35839}" destId="{8C6B1441-6E18-42CD-B388-CE0EF2E15C75}" srcOrd="13" destOrd="0" presId="urn:microsoft.com/office/officeart/2009/3/layout/RandomtoResultProcess"/>
    <dgm:cxn modelId="{BB94A3BF-CFE7-461A-9172-46C6FC6B3F13}" type="presParOf" srcId="{0A4E23C1-0DFF-4D86-9A3E-D898B6E35839}" destId="{762271BD-626B-4049-87A5-398E36FFC393}" srcOrd="14" destOrd="0" presId="urn:microsoft.com/office/officeart/2009/3/layout/RandomtoResultProcess"/>
    <dgm:cxn modelId="{D2E5F3CF-76EE-44FC-B6E4-FEED40C3BBBC}" type="presParOf" srcId="{0A4E23C1-0DFF-4D86-9A3E-D898B6E35839}" destId="{5E6193CA-FA8B-4A9C-8CD3-27693B3D0727}" srcOrd="15" destOrd="0" presId="urn:microsoft.com/office/officeart/2009/3/layout/RandomtoResultProcess"/>
    <dgm:cxn modelId="{253F324B-77E6-45EB-9316-C3FD6BC94B23}" type="presParOf" srcId="{0A4E23C1-0DFF-4D86-9A3E-D898B6E35839}" destId="{0D9D494F-E8EB-4E44-B051-52682771CCDF}" srcOrd="16" destOrd="0" presId="urn:microsoft.com/office/officeart/2009/3/layout/RandomtoResultProcess"/>
    <dgm:cxn modelId="{6377FD98-2DE1-42A9-AC00-5467737E6B67}" type="presParOf" srcId="{0A4E23C1-0DFF-4D86-9A3E-D898B6E35839}" destId="{A3ECC7A9-8042-40FE-AFF4-697520CBD990}" srcOrd="17" destOrd="0" presId="urn:microsoft.com/office/officeart/2009/3/layout/RandomtoResultProcess"/>
    <dgm:cxn modelId="{825832FA-F9DB-4F4A-BA9C-0D95964F6CF7}" type="presParOf" srcId="{0A4E23C1-0DFF-4D86-9A3E-D898B6E35839}" destId="{70E43D4F-9CA6-400A-9662-8DC3353C8099}" srcOrd="18" destOrd="0" presId="urn:microsoft.com/office/officeart/2009/3/layout/RandomtoResultProcess"/>
    <dgm:cxn modelId="{06400CA4-92F5-4E16-9504-EB6583B20BB8}" type="presParOf" srcId="{5C16EDE0-8559-4929-8312-E2E14CB2CDFE}" destId="{E78302BD-463E-4B42-B86B-C618A28AD470}" srcOrd="1" destOrd="0" presId="urn:microsoft.com/office/officeart/2009/3/layout/RandomtoResultProcess"/>
    <dgm:cxn modelId="{78C2516E-3898-4017-9817-C0DD4DEE93E6}" type="presParOf" srcId="{E78302BD-463E-4B42-B86B-C618A28AD470}" destId="{E8FA9AED-4D0F-4939-ADC6-F76C5BC53F24}" srcOrd="0" destOrd="0" presId="urn:microsoft.com/office/officeart/2009/3/layout/RandomtoResultProcess"/>
    <dgm:cxn modelId="{7D679C24-A63F-48B5-89A0-FB041BFCC1CF}" type="presParOf" srcId="{E78302BD-463E-4B42-B86B-C618A28AD470}" destId="{257841F8-5AF9-432C-9E7C-9A4C796F0D53}" srcOrd="1" destOrd="0" presId="urn:microsoft.com/office/officeart/2009/3/layout/RandomtoResultProcess"/>
    <dgm:cxn modelId="{DD118B04-6441-4E17-ABD0-25B17A7A8D25}" type="presParOf" srcId="{5C16EDE0-8559-4929-8312-E2E14CB2CDFE}" destId="{1A87D2E0-DCC9-45A9-A504-CB0263751152}" srcOrd="2" destOrd="0" presId="urn:microsoft.com/office/officeart/2009/3/layout/RandomtoResultProcess"/>
    <dgm:cxn modelId="{619B7043-73B9-467D-8281-B88AB53D2611}" type="presParOf" srcId="{5C16EDE0-8559-4929-8312-E2E14CB2CDFE}" destId="{316D9B54-E6AB-4960-A6C9-2CDBA8CCEE30}" srcOrd="3" destOrd="0" presId="urn:microsoft.com/office/officeart/2009/3/layout/RandomtoResultProcess"/>
    <dgm:cxn modelId="{417403EC-BA07-4E07-8247-0DF74B827505}" type="presParOf" srcId="{316D9B54-E6AB-4960-A6C9-2CDBA8CCEE30}" destId="{3AED93E5-A568-4E6B-9516-BF4D92DA0197}" srcOrd="0" destOrd="0" presId="urn:microsoft.com/office/officeart/2009/3/layout/RandomtoResultProcess"/>
    <dgm:cxn modelId="{8A8AEF36-5B1E-46BF-9C28-14537CBFC02E}" type="presParOf" srcId="{316D9B54-E6AB-4960-A6C9-2CDBA8CCEE30}" destId="{0871EBE6-516B-4DE7-BC82-8FF3CFBF56D5}" srcOrd="1" destOrd="0" presId="urn:microsoft.com/office/officeart/2009/3/layout/RandomtoResultProcess"/>
    <dgm:cxn modelId="{CA92AA0F-268E-42B8-B64A-0B4ECE468106}" type="presParOf" srcId="{5C16EDE0-8559-4929-8312-E2E14CB2CDFE}" destId="{23407949-2759-4E38-8DFA-43BD323ED6B7}" srcOrd="4" destOrd="0" presId="urn:microsoft.com/office/officeart/2009/3/layout/RandomtoResultProcess"/>
    <dgm:cxn modelId="{A165C3DC-FCE6-4070-A408-F6C7796CC601}" type="presParOf" srcId="{23407949-2759-4E38-8DFA-43BD323ED6B7}" destId="{B7633EEB-F2AB-43AC-86F6-E5A35D8878BE}" srcOrd="0" destOrd="0" presId="urn:microsoft.com/office/officeart/2009/3/layout/RandomtoResultProcess"/>
    <dgm:cxn modelId="{C1666AEC-B3F3-4D9B-ABAB-8B7FF0A5D80B}" type="presParOf" srcId="{23407949-2759-4E38-8DFA-43BD323ED6B7}" destId="{986329F3-6666-4564-B4D1-F6711F56CFF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C5F3A-15DE-4EB9-8ACD-2183F867AAD7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AD183D-3CC9-482F-9BDA-51456B77C3B8}">
      <dgm:prSet phldrT="[Текст]"/>
      <dgm:spPr/>
      <dgm:t>
        <a:bodyPr/>
        <a:lstStyle/>
        <a:p>
          <a:r>
            <a:rPr lang="ru-RU" dirty="0" smtClean="0"/>
            <a:t>Дизайн я делала сама. Но так как я делала упор на логику сайта, дизайн у меня не такой хороший</a:t>
          </a:r>
          <a:endParaRPr lang="ru-RU" dirty="0"/>
        </a:p>
      </dgm:t>
    </dgm:pt>
    <dgm:pt modelId="{8748BF2A-8908-4BB4-9013-897B1C446FED}" type="parTrans" cxnId="{DCAF7120-F159-4CF0-8ABA-344686C16AD5}">
      <dgm:prSet/>
      <dgm:spPr/>
      <dgm:t>
        <a:bodyPr/>
        <a:lstStyle/>
        <a:p>
          <a:endParaRPr lang="ru-RU"/>
        </a:p>
      </dgm:t>
    </dgm:pt>
    <dgm:pt modelId="{E540889E-1E4D-4159-B8AA-7DA9633F3C19}" type="sibTrans" cxnId="{DCAF7120-F159-4CF0-8ABA-344686C16AD5}">
      <dgm:prSet/>
      <dgm:spPr/>
      <dgm:t>
        <a:bodyPr/>
        <a:lstStyle/>
        <a:p>
          <a:endParaRPr lang="ru-RU"/>
        </a:p>
      </dgm:t>
    </dgm:pt>
    <dgm:pt modelId="{D6A2EEC1-3E24-4196-83EB-D1FF7E63705F}">
      <dgm:prSet phldrT="[Текст]"/>
      <dgm:spPr/>
      <dgm:t>
        <a:bodyPr/>
        <a:lstStyle/>
        <a:p>
          <a:r>
            <a:rPr lang="ru-RU" dirty="0" smtClean="0"/>
            <a:t>Есть возможность поиска по названию и сортировка по жанру</a:t>
          </a:r>
          <a:endParaRPr lang="ru-RU" dirty="0"/>
        </a:p>
      </dgm:t>
    </dgm:pt>
    <dgm:pt modelId="{80E37825-14A6-4E79-AE8A-1D3D0247F788}" type="parTrans" cxnId="{3352C041-25CF-4137-A5D2-8FB8DABB53C0}">
      <dgm:prSet/>
      <dgm:spPr/>
      <dgm:t>
        <a:bodyPr/>
        <a:lstStyle/>
        <a:p>
          <a:endParaRPr lang="ru-RU"/>
        </a:p>
      </dgm:t>
    </dgm:pt>
    <dgm:pt modelId="{1141DB39-1A9F-4CD7-876F-E22FFB1B031A}" type="sibTrans" cxnId="{3352C041-25CF-4137-A5D2-8FB8DABB53C0}">
      <dgm:prSet/>
      <dgm:spPr/>
      <dgm:t>
        <a:bodyPr/>
        <a:lstStyle/>
        <a:p>
          <a:endParaRPr lang="ru-RU"/>
        </a:p>
      </dgm:t>
    </dgm:pt>
    <dgm:pt modelId="{9AAB05E1-FEC5-4AC0-A786-1EE9138A7411}" type="pres">
      <dgm:prSet presAssocID="{604C5F3A-15DE-4EB9-8ACD-2183F867AAD7}" presName="Name0" presStyleCnt="0">
        <dgm:presLayoutVars>
          <dgm:chMax val="7"/>
          <dgm:chPref val="7"/>
          <dgm:dir/>
        </dgm:presLayoutVars>
      </dgm:prSet>
      <dgm:spPr/>
    </dgm:pt>
    <dgm:pt modelId="{BF646F77-995F-4F37-9EE8-E215B73F310A}" type="pres">
      <dgm:prSet presAssocID="{604C5F3A-15DE-4EB9-8ACD-2183F867AAD7}" presName="Name1" presStyleCnt="0"/>
      <dgm:spPr/>
    </dgm:pt>
    <dgm:pt modelId="{25742275-581D-4588-971F-5803CF4A63E6}" type="pres">
      <dgm:prSet presAssocID="{604C5F3A-15DE-4EB9-8ACD-2183F867AAD7}" presName="cycle" presStyleCnt="0"/>
      <dgm:spPr/>
    </dgm:pt>
    <dgm:pt modelId="{C31E0D89-B4D4-4D06-9127-2402A4996F20}" type="pres">
      <dgm:prSet presAssocID="{604C5F3A-15DE-4EB9-8ACD-2183F867AAD7}" presName="srcNode" presStyleLbl="node1" presStyleIdx="0" presStyleCnt="2"/>
      <dgm:spPr/>
    </dgm:pt>
    <dgm:pt modelId="{2608F68F-CCE8-4128-8329-5CA00B3C7B9C}" type="pres">
      <dgm:prSet presAssocID="{604C5F3A-15DE-4EB9-8ACD-2183F867AAD7}" presName="conn" presStyleLbl="parChTrans1D2" presStyleIdx="0" presStyleCnt="1"/>
      <dgm:spPr/>
    </dgm:pt>
    <dgm:pt modelId="{03F3EA1B-76D6-4C8B-A53A-71DDCE86DB7F}" type="pres">
      <dgm:prSet presAssocID="{604C5F3A-15DE-4EB9-8ACD-2183F867AAD7}" presName="extraNode" presStyleLbl="node1" presStyleIdx="0" presStyleCnt="2"/>
      <dgm:spPr/>
    </dgm:pt>
    <dgm:pt modelId="{67E3750A-C52F-4BAB-8C85-3494C69E7990}" type="pres">
      <dgm:prSet presAssocID="{604C5F3A-15DE-4EB9-8ACD-2183F867AAD7}" presName="dstNode" presStyleLbl="node1" presStyleIdx="0" presStyleCnt="2"/>
      <dgm:spPr/>
    </dgm:pt>
    <dgm:pt modelId="{01064868-BFF3-4ACE-8992-7285CDF8301E}" type="pres">
      <dgm:prSet presAssocID="{97AD183D-3CC9-482F-9BDA-51456B77C3B8}" presName="text_1" presStyleLbl="node1" presStyleIdx="0" presStyleCnt="2" custLinFactNeighborX="470" custLinFactNeighborY="25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370B01-2EDB-49C7-86C7-E2ADF095F56D}" type="pres">
      <dgm:prSet presAssocID="{97AD183D-3CC9-482F-9BDA-51456B77C3B8}" presName="accent_1" presStyleCnt="0"/>
      <dgm:spPr/>
    </dgm:pt>
    <dgm:pt modelId="{4D723AFC-B075-4AEE-A692-5076D2C43EE4}" type="pres">
      <dgm:prSet presAssocID="{97AD183D-3CC9-482F-9BDA-51456B77C3B8}" presName="accentRepeatNode" presStyleLbl="solidFgAcc1" presStyleIdx="0" presStyleCnt="2"/>
      <dgm:spPr/>
    </dgm:pt>
    <dgm:pt modelId="{DE4724A0-FCF0-4481-9C18-66DC32A67F0D}" type="pres">
      <dgm:prSet presAssocID="{D6A2EEC1-3E24-4196-83EB-D1FF7E63705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9C4A00-07DE-442B-A403-7B08E67ED998}" type="pres">
      <dgm:prSet presAssocID="{D6A2EEC1-3E24-4196-83EB-D1FF7E63705F}" presName="accent_2" presStyleCnt="0"/>
      <dgm:spPr/>
    </dgm:pt>
    <dgm:pt modelId="{9C698BA6-D6FF-4B16-AAAC-014C740C461B}" type="pres">
      <dgm:prSet presAssocID="{D6A2EEC1-3E24-4196-83EB-D1FF7E63705F}" presName="accentRepeatNode" presStyleLbl="solidFgAcc1" presStyleIdx="1" presStyleCnt="2"/>
      <dgm:spPr/>
    </dgm:pt>
  </dgm:ptLst>
  <dgm:cxnLst>
    <dgm:cxn modelId="{9BF4244B-8B44-47A3-911D-A2C6EAA2C6C4}" type="presOf" srcId="{604C5F3A-15DE-4EB9-8ACD-2183F867AAD7}" destId="{9AAB05E1-FEC5-4AC0-A786-1EE9138A7411}" srcOrd="0" destOrd="0" presId="urn:microsoft.com/office/officeart/2008/layout/VerticalCurvedList"/>
    <dgm:cxn modelId="{F2113C17-27B3-43E1-9C7D-D8E616CC8AF8}" type="presOf" srcId="{E540889E-1E4D-4159-B8AA-7DA9633F3C19}" destId="{2608F68F-CCE8-4128-8329-5CA00B3C7B9C}" srcOrd="0" destOrd="0" presId="urn:microsoft.com/office/officeart/2008/layout/VerticalCurvedList"/>
    <dgm:cxn modelId="{8CFA6BAD-6D02-48B2-A338-21BB2B1972DD}" type="presOf" srcId="{97AD183D-3CC9-482F-9BDA-51456B77C3B8}" destId="{01064868-BFF3-4ACE-8992-7285CDF8301E}" srcOrd="0" destOrd="0" presId="urn:microsoft.com/office/officeart/2008/layout/VerticalCurvedList"/>
    <dgm:cxn modelId="{3352C041-25CF-4137-A5D2-8FB8DABB53C0}" srcId="{604C5F3A-15DE-4EB9-8ACD-2183F867AAD7}" destId="{D6A2EEC1-3E24-4196-83EB-D1FF7E63705F}" srcOrd="1" destOrd="0" parTransId="{80E37825-14A6-4E79-AE8A-1D3D0247F788}" sibTransId="{1141DB39-1A9F-4CD7-876F-E22FFB1B031A}"/>
    <dgm:cxn modelId="{DCAF7120-F159-4CF0-8ABA-344686C16AD5}" srcId="{604C5F3A-15DE-4EB9-8ACD-2183F867AAD7}" destId="{97AD183D-3CC9-482F-9BDA-51456B77C3B8}" srcOrd="0" destOrd="0" parTransId="{8748BF2A-8908-4BB4-9013-897B1C446FED}" sibTransId="{E540889E-1E4D-4159-B8AA-7DA9633F3C19}"/>
    <dgm:cxn modelId="{AE980CDE-3F86-4B56-9719-273DDCD41485}" type="presOf" srcId="{D6A2EEC1-3E24-4196-83EB-D1FF7E63705F}" destId="{DE4724A0-FCF0-4481-9C18-66DC32A67F0D}" srcOrd="0" destOrd="0" presId="urn:microsoft.com/office/officeart/2008/layout/VerticalCurvedList"/>
    <dgm:cxn modelId="{7B47CB2D-1670-4C12-BD45-0D2DDD90350B}" type="presParOf" srcId="{9AAB05E1-FEC5-4AC0-A786-1EE9138A7411}" destId="{BF646F77-995F-4F37-9EE8-E215B73F310A}" srcOrd="0" destOrd="0" presId="urn:microsoft.com/office/officeart/2008/layout/VerticalCurvedList"/>
    <dgm:cxn modelId="{A6A798EA-03FB-49F8-86E1-A990DB5E394F}" type="presParOf" srcId="{BF646F77-995F-4F37-9EE8-E215B73F310A}" destId="{25742275-581D-4588-971F-5803CF4A63E6}" srcOrd="0" destOrd="0" presId="urn:microsoft.com/office/officeart/2008/layout/VerticalCurvedList"/>
    <dgm:cxn modelId="{0B9B6F26-3B9B-417A-B9B6-A66815F5E5B7}" type="presParOf" srcId="{25742275-581D-4588-971F-5803CF4A63E6}" destId="{C31E0D89-B4D4-4D06-9127-2402A4996F20}" srcOrd="0" destOrd="0" presId="urn:microsoft.com/office/officeart/2008/layout/VerticalCurvedList"/>
    <dgm:cxn modelId="{B36530E6-5B90-4D73-8194-C25A45D0BBB8}" type="presParOf" srcId="{25742275-581D-4588-971F-5803CF4A63E6}" destId="{2608F68F-CCE8-4128-8329-5CA00B3C7B9C}" srcOrd="1" destOrd="0" presId="urn:microsoft.com/office/officeart/2008/layout/VerticalCurvedList"/>
    <dgm:cxn modelId="{27BD39B6-87A3-47F2-8D88-F748F33E46CE}" type="presParOf" srcId="{25742275-581D-4588-971F-5803CF4A63E6}" destId="{03F3EA1B-76D6-4C8B-A53A-71DDCE86DB7F}" srcOrd="2" destOrd="0" presId="urn:microsoft.com/office/officeart/2008/layout/VerticalCurvedList"/>
    <dgm:cxn modelId="{1461E04B-329F-42E9-84B2-E75D25A8359D}" type="presParOf" srcId="{25742275-581D-4588-971F-5803CF4A63E6}" destId="{67E3750A-C52F-4BAB-8C85-3494C69E7990}" srcOrd="3" destOrd="0" presId="urn:microsoft.com/office/officeart/2008/layout/VerticalCurvedList"/>
    <dgm:cxn modelId="{AEE48F5D-6F3B-4ACF-A9D1-2D3C544463B5}" type="presParOf" srcId="{BF646F77-995F-4F37-9EE8-E215B73F310A}" destId="{01064868-BFF3-4ACE-8992-7285CDF8301E}" srcOrd="1" destOrd="0" presId="urn:microsoft.com/office/officeart/2008/layout/VerticalCurvedList"/>
    <dgm:cxn modelId="{CC7272CA-DA14-4166-B60A-1935D99B2050}" type="presParOf" srcId="{BF646F77-995F-4F37-9EE8-E215B73F310A}" destId="{26370B01-2EDB-49C7-86C7-E2ADF095F56D}" srcOrd="2" destOrd="0" presId="urn:microsoft.com/office/officeart/2008/layout/VerticalCurvedList"/>
    <dgm:cxn modelId="{82A752E5-D0E3-4255-8968-19EC7017194A}" type="presParOf" srcId="{26370B01-2EDB-49C7-86C7-E2ADF095F56D}" destId="{4D723AFC-B075-4AEE-A692-5076D2C43EE4}" srcOrd="0" destOrd="0" presId="urn:microsoft.com/office/officeart/2008/layout/VerticalCurvedList"/>
    <dgm:cxn modelId="{8C3B35A6-7D29-42E6-A237-B5BF5311A7E3}" type="presParOf" srcId="{BF646F77-995F-4F37-9EE8-E215B73F310A}" destId="{DE4724A0-FCF0-4481-9C18-66DC32A67F0D}" srcOrd="3" destOrd="0" presId="urn:microsoft.com/office/officeart/2008/layout/VerticalCurvedList"/>
    <dgm:cxn modelId="{C9FDF37C-9E75-4417-9DCC-6C95CEB35BD9}" type="presParOf" srcId="{BF646F77-995F-4F37-9EE8-E215B73F310A}" destId="{8B9C4A00-07DE-442B-A403-7B08E67ED998}" srcOrd="4" destOrd="0" presId="urn:microsoft.com/office/officeart/2008/layout/VerticalCurvedList"/>
    <dgm:cxn modelId="{36E36248-ED2E-41D8-AD43-4D766644E88A}" type="presParOf" srcId="{8B9C4A00-07DE-442B-A403-7B08E67ED998}" destId="{9C698BA6-D6FF-4B16-AAAC-014C740C46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BAE31-B90D-4EA4-B8AB-D8EE24458FC2}" type="doc">
      <dgm:prSet loTypeId="urn:microsoft.com/office/officeart/2005/8/layout/cycle3" loCatId="cycle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ru-RU"/>
        </a:p>
      </dgm:t>
    </dgm:pt>
    <dgm:pt modelId="{8F6EA326-511D-46F8-9494-7D6854009CFE}">
      <dgm:prSet/>
      <dgm:spPr/>
      <dgm:t>
        <a:bodyPr/>
        <a:lstStyle/>
        <a:p>
          <a:pPr rtl="0"/>
          <a:r>
            <a:rPr lang="ru-RU" smtClean="0"/>
            <a:t>Из-за ограниченного количества времени я не успела сделать отдельные функции для зарегистрированных пользователей. Но я надеюсь сделать это в ходе дальнейшей работы</a:t>
          </a:r>
          <a:endParaRPr lang="ru-RU"/>
        </a:p>
      </dgm:t>
    </dgm:pt>
    <dgm:pt modelId="{BAFE3A35-713A-44FE-B6FA-6C98B857E2FA}" type="parTrans" cxnId="{11B60048-860D-4628-A4F1-866AF638E094}">
      <dgm:prSet/>
      <dgm:spPr/>
      <dgm:t>
        <a:bodyPr/>
        <a:lstStyle/>
        <a:p>
          <a:endParaRPr lang="ru-RU"/>
        </a:p>
      </dgm:t>
    </dgm:pt>
    <dgm:pt modelId="{84791E64-B70D-46FE-B5A3-724B2F49CBEE}" type="sibTrans" cxnId="{11B60048-860D-4628-A4F1-866AF638E094}">
      <dgm:prSet/>
      <dgm:spPr/>
      <dgm:t>
        <a:bodyPr/>
        <a:lstStyle/>
        <a:p>
          <a:endParaRPr lang="ru-RU"/>
        </a:p>
      </dgm:t>
    </dgm:pt>
    <dgm:pt modelId="{E247D0D2-350E-4CAD-B46B-560D8F82E414}">
      <dgm:prSet/>
      <dgm:spPr/>
      <dgm:t>
        <a:bodyPr/>
        <a:lstStyle/>
        <a:p>
          <a:pPr rtl="0"/>
          <a:r>
            <a:rPr lang="ru-RU" smtClean="0"/>
            <a:t>Создание сообществ</a:t>
          </a:r>
          <a:endParaRPr lang="ru-RU"/>
        </a:p>
      </dgm:t>
    </dgm:pt>
    <dgm:pt modelId="{76FF8301-332D-40CA-A63E-ED0EB518A15B}" type="parTrans" cxnId="{B45EE4DA-B103-4C44-B912-A703EDEEEB98}">
      <dgm:prSet/>
      <dgm:spPr/>
      <dgm:t>
        <a:bodyPr/>
        <a:lstStyle/>
        <a:p>
          <a:endParaRPr lang="ru-RU"/>
        </a:p>
      </dgm:t>
    </dgm:pt>
    <dgm:pt modelId="{46956E37-F2A8-42D6-8BFF-D8B673532D7E}" type="sibTrans" cxnId="{B45EE4DA-B103-4C44-B912-A703EDEEEB98}">
      <dgm:prSet/>
      <dgm:spPr/>
      <dgm:t>
        <a:bodyPr/>
        <a:lstStyle/>
        <a:p>
          <a:endParaRPr lang="ru-RU"/>
        </a:p>
      </dgm:t>
    </dgm:pt>
    <dgm:pt modelId="{46B1E885-8001-4316-BBF6-C11574CF6056}">
      <dgm:prSet/>
      <dgm:spPr/>
      <dgm:t>
        <a:bodyPr/>
        <a:lstStyle/>
        <a:p>
          <a:pPr rtl="0"/>
          <a:r>
            <a:rPr lang="ru-RU" smtClean="0"/>
            <a:t>Больше возможностей для сортировки</a:t>
          </a:r>
          <a:endParaRPr lang="ru-RU"/>
        </a:p>
      </dgm:t>
    </dgm:pt>
    <dgm:pt modelId="{74D74478-05A4-4F5B-9259-49B6547D4C3B}" type="parTrans" cxnId="{7BBA99CA-8293-4667-A8D2-227A4C4434BA}">
      <dgm:prSet/>
      <dgm:spPr/>
      <dgm:t>
        <a:bodyPr/>
        <a:lstStyle/>
        <a:p>
          <a:endParaRPr lang="ru-RU"/>
        </a:p>
      </dgm:t>
    </dgm:pt>
    <dgm:pt modelId="{48420B14-DABD-4F51-80E3-6E5DCDAD6583}" type="sibTrans" cxnId="{7BBA99CA-8293-4667-A8D2-227A4C4434BA}">
      <dgm:prSet/>
      <dgm:spPr/>
      <dgm:t>
        <a:bodyPr/>
        <a:lstStyle/>
        <a:p>
          <a:endParaRPr lang="ru-RU"/>
        </a:p>
      </dgm:t>
    </dgm:pt>
    <dgm:pt modelId="{4DA1EBFA-55FD-4286-ADD9-D50178D15278}">
      <dgm:prSet/>
      <dgm:spPr/>
      <dgm:t>
        <a:bodyPr/>
        <a:lstStyle/>
        <a:p>
          <a:pPr rtl="0"/>
          <a:r>
            <a:rPr lang="ru-RU" smtClean="0"/>
            <a:t>Сортировка книг уже на начальной странице.</a:t>
          </a:r>
          <a:endParaRPr lang="ru-RU"/>
        </a:p>
      </dgm:t>
    </dgm:pt>
    <dgm:pt modelId="{32006288-74AD-482C-807F-F2B69D43CFE6}" type="parTrans" cxnId="{8A6AF03A-7699-4674-83E8-E6AF0028BC92}">
      <dgm:prSet/>
      <dgm:spPr/>
      <dgm:t>
        <a:bodyPr/>
        <a:lstStyle/>
        <a:p>
          <a:endParaRPr lang="ru-RU"/>
        </a:p>
      </dgm:t>
    </dgm:pt>
    <dgm:pt modelId="{81D40EDD-C912-4CAA-BD2E-4CA8B208A5A7}" type="sibTrans" cxnId="{8A6AF03A-7699-4674-83E8-E6AF0028BC92}">
      <dgm:prSet/>
      <dgm:spPr/>
      <dgm:t>
        <a:bodyPr/>
        <a:lstStyle/>
        <a:p>
          <a:endParaRPr lang="ru-RU"/>
        </a:p>
      </dgm:t>
    </dgm:pt>
    <dgm:pt modelId="{03515B76-3E16-430E-9DFA-4C2B1EBB3113}" type="pres">
      <dgm:prSet presAssocID="{E91BAE31-B90D-4EA4-B8AB-D8EE24458FC2}" presName="Name0" presStyleCnt="0">
        <dgm:presLayoutVars>
          <dgm:dir/>
          <dgm:resizeHandles val="exact"/>
        </dgm:presLayoutVars>
      </dgm:prSet>
      <dgm:spPr/>
    </dgm:pt>
    <dgm:pt modelId="{7AFD975E-F37C-449E-ADDA-7DC13936D4AB}" type="pres">
      <dgm:prSet presAssocID="{E91BAE31-B90D-4EA4-B8AB-D8EE24458FC2}" presName="cycle" presStyleCnt="0"/>
      <dgm:spPr/>
    </dgm:pt>
    <dgm:pt modelId="{AF4CED41-3F6E-4958-97A2-191C3BE93721}" type="pres">
      <dgm:prSet presAssocID="{8F6EA326-511D-46F8-9494-7D6854009CFE}" presName="nodeFirstNode" presStyleLbl="node1" presStyleIdx="0" presStyleCnt="4">
        <dgm:presLayoutVars>
          <dgm:bulletEnabled val="1"/>
        </dgm:presLayoutVars>
      </dgm:prSet>
      <dgm:spPr/>
    </dgm:pt>
    <dgm:pt modelId="{F359A2EA-C2B5-4CDA-9C11-7FB2E9FA520F}" type="pres">
      <dgm:prSet presAssocID="{84791E64-B70D-46FE-B5A3-724B2F49CBEE}" presName="sibTransFirstNode" presStyleLbl="bgShp" presStyleIdx="0" presStyleCnt="1"/>
      <dgm:spPr/>
    </dgm:pt>
    <dgm:pt modelId="{588F6E64-57A5-4BC5-9C49-F12A70EE9E11}" type="pres">
      <dgm:prSet presAssocID="{E247D0D2-350E-4CAD-B46B-560D8F82E414}" presName="nodeFollowingNodes" presStyleLbl="node1" presStyleIdx="1" presStyleCnt="4">
        <dgm:presLayoutVars>
          <dgm:bulletEnabled val="1"/>
        </dgm:presLayoutVars>
      </dgm:prSet>
      <dgm:spPr/>
    </dgm:pt>
    <dgm:pt modelId="{A3BBB450-E617-4427-9BB0-38F9993512C3}" type="pres">
      <dgm:prSet presAssocID="{46B1E885-8001-4316-BBF6-C11574CF6056}" presName="nodeFollowingNodes" presStyleLbl="node1" presStyleIdx="2" presStyleCnt="4">
        <dgm:presLayoutVars>
          <dgm:bulletEnabled val="1"/>
        </dgm:presLayoutVars>
      </dgm:prSet>
      <dgm:spPr/>
    </dgm:pt>
    <dgm:pt modelId="{D250327A-4593-46A3-935E-42DACDC8C542}" type="pres">
      <dgm:prSet presAssocID="{4DA1EBFA-55FD-4286-ADD9-D50178D15278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7970DA8-3823-4C96-BCA4-41AEC0B7053B}" type="presOf" srcId="{E91BAE31-B90D-4EA4-B8AB-D8EE24458FC2}" destId="{03515B76-3E16-430E-9DFA-4C2B1EBB3113}" srcOrd="0" destOrd="0" presId="urn:microsoft.com/office/officeart/2005/8/layout/cycle3"/>
    <dgm:cxn modelId="{11B60048-860D-4628-A4F1-866AF638E094}" srcId="{E91BAE31-B90D-4EA4-B8AB-D8EE24458FC2}" destId="{8F6EA326-511D-46F8-9494-7D6854009CFE}" srcOrd="0" destOrd="0" parTransId="{BAFE3A35-713A-44FE-B6FA-6C98B857E2FA}" sibTransId="{84791E64-B70D-46FE-B5A3-724B2F49CBEE}"/>
    <dgm:cxn modelId="{8A6AF03A-7699-4674-83E8-E6AF0028BC92}" srcId="{E91BAE31-B90D-4EA4-B8AB-D8EE24458FC2}" destId="{4DA1EBFA-55FD-4286-ADD9-D50178D15278}" srcOrd="3" destOrd="0" parTransId="{32006288-74AD-482C-807F-F2B69D43CFE6}" sibTransId="{81D40EDD-C912-4CAA-BD2E-4CA8B208A5A7}"/>
    <dgm:cxn modelId="{B45EE4DA-B103-4C44-B912-A703EDEEEB98}" srcId="{E91BAE31-B90D-4EA4-B8AB-D8EE24458FC2}" destId="{E247D0D2-350E-4CAD-B46B-560D8F82E414}" srcOrd="1" destOrd="0" parTransId="{76FF8301-332D-40CA-A63E-ED0EB518A15B}" sibTransId="{46956E37-F2A8-42D6-8BFF-D8B673532D7E}"/>
    <dgm:cxn modelId="{B274A642-023F-4848-A9B1-37EF540DBAC6}" type="presOf" srcId="{46B1E885-8001-4316-BBF6-C11574CF6056}" destId="{A3BBB450-E617-4427-9BB0-38F9993512C3}" srcOrd="0" destOrd="0" presId="urn:microsoft.com/office/officeart/2005/8/layout/cycle3"/>
    <dgm:cxn modelId="{242B2C7B-9256-431D-8967-6908DF6F4FF1}" type="presOf" srcId="{E247D0D2-350E-4CAD-B46B-560D8F82E414}" destId="{588F6E64-57A5-4BC5-9C49-F12A70EE9E11}" srcOrd="0" destOrd="0" presId="urn:microsoft.com/office/officeart/2005/8/layout/cycle3"/>
    <dgm:cxn modelId="{BB7031F6-37EE-47DF-A9C8-3F1881EFBFC7}" type="presOf" srcId="{84791E64-B70D-46FE-B5A3-724B2F49CBEE}" destId="{F359A2EA-C2B5-4CDA-9C11-7FB2E9FA520F}" srcOrd="0" destOrd="0" presId="urn:microsoft.com/office/officeart/2005/8/layout/cycle3"/>
    <dgm:cxn modelId="{7BBA99CA-8293-4667-A8D2-227A4C4434BA}" srcId="{E91BAE31-B90D-4EA4-B8AB-D8EE24458FC2}" destId="{46B1E885-8001-4316-BBF6-C11574CF6056}" srcOrd="2" destOrd="0" parTransId="{74D74478-05A4-4F5B-9259-49B6547D4C3B}" sibTransId="{48420B14-DABD-4F51-80E3-6E5DCDAD6583}"/>
    <dgm:cxn modelId="{7E6F5C1E-AC4E-4B58-8B91-B9199E7D4C96}" type="presOf" srcId="{4DA1EBFA-55FD-4286-ADD9-D50178D15278}" destId="{D250327A-4593-46A3-935E-42DACDC8C542}" srcOrd="0" destOrd="0" presId="urn:microsoft.com/office/officeart/2005/8/layout/cycle3"/>
    <dgm:cxn modelId="{C96825C8-1769-4A57-8758-703384FED0F3}" type="presOf" srcId="{8F6EA326-511D-46F8-9494-7D6854009CFE}" destId="{AF4CED41-3F6E-4958-97A2-191C3BE93721}" srcOrd="0" destOrd="0" presId="urn:microsoft.com/office/officeart/2005/8/layout/cycle3"/>
    <dgm:cxn modelId="{94F03525-CDD3-4DE3-B148-8581E0EB1F38}" type="presParOf" srcId="{03515B76-3E16-430E-9DFA-4C2B1EBB3113}" destId="{7AFD975E-F37C-449E-ADDA-7DC13936D4AB}" srcOrd="0" destOrd="0" presId="urn:microsoft.com/office/officeart/2005/8/layout/cycle3"/>
    <dgm:cxn modelId="{240F967E-1F3E-4BBE-BF01-49B1FF2631B3}" type="presParOf" srcId="{7AFD975E-F37C-449E-ADDA-7DC13936D4AB}" destId="{AF4CED41-3F6E-4958-97A2-191C3BE93721}" srcOrd="0" destOrd="0" presId="urn:microsoft.com/office/officeart/2005/8/layout/cycle3"/>
    <dgm:cxn modelId="{CAF81754-E387-4EE5-86A6-626713387B7C}" type="presParOf" srcId="{7AFD975E-F37C-449E-ADDA-7DC13936D4AB}" destId="{F359A2EA-C2B5-4CDA-9C11-7FB2E9FA520F}" srcOrd="1" destOrd="0" presId="urn:microsoft.com/office/officeart/2005/8/layout/cycle3"/>
    <dgm:cxn modelId="{8D65B0EF-69B5-4C2D-B755-37952391AC43}" type="presParOf" srcId="{7AFD975E-F37C-449E-ADDA-7DC13936D4AB}" destId="{588F6E64-57A5-4BC5-9C49-F12A70EE9E11}" srcOrd="2" destOrd="0" presId="urn:microsoft.com/office/officeart/2005/8/layout/cycle3"/>
    <dgm:cxn modelId="{ACB3CA03-BBC8-4C99-9BB8-D89C1D0E05F1}" type="presParOf" srcId="{7AFD975E-F37C-449E-ADDA-7DC13936D4AB}" destId="{A3BBB450-E617-4427-9BB0-38F9993512C3}" srcOrd="3" destOrd="0" presId="urn:microsoft.com/office/officeart/2005/8/layout/cycle3"/>
    <dgm:cxn modelId="{8BF2059C-F102-4CE5-AF80-A3BA28FAC2EF}" type="presParOf" srcId="{7AFD975E-F37C-449E-ADDA-7DC13936D4AB}" destId="{D250327A-4593-46A3-935E-42DACDC8C54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6B741-5643-4BF6-8E06-91FA329EB132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B885F5-E3EA-4D4A-A49D-D297A3B04185}">
      <dgm:prSet phldrT="[Текст]"/>
      <dgm:spPr>
        <a:xfrm>
          <a:off x="3935292" y="1769181"/>
          <a:ext cx="3538485" cy="2185659"/>
        </a:xfrm>
        <a:prstGeom prst="rect">
          <a:avLst/>
        </a:prstGeom>
      </dgm:spPr>
      <dgm:t>
        <a:bodyPr/>
        <a:lstStyle/>
        <a:p>
          <a:r>
            <a:rPr lang="ru-RU" smtClean="0">
              <a:latin typeface="Trebuchet MS" panose="020B0603020202020204"/>
              <a:ea typeface="+mn-ea"/>
              <a:cs typeface="+mn-cs"/>
            </a:rPr>
            <a:t>Начальная страница</a:t>
          </a:r>
          <a:endParaRPr lang="ru-RU" dirty="0">
            <a:latin typeface="Trebuchet MS" panose="020B0603020202020204"/>
            <a:ea typeface="+mn-ea"/>
            <a:cs typeface="+mn-cs"/>
          </a:endParaRPr>
        </a:p>
      </dgm:t>
    </dgm:pt>
    <dgm:pt modelId="{7518AC72-C0EE-41BB-9D44-CD48D222B884}" type="parTrans" cxnId="{D52EC3DA-349A-4F5A-8FB0-FDAE5A1C4104}">
      <dgm:prSet/>
      <dgm:spPr/>
      <dgm:t>
        <a:bodyPr/>
        <a:lstStyle/>
        <a:p>
          <a:endParaRPr lang="ru-RU"/>
        </a:p>
      </dgm:t>
    </dgm:pt>
    <dgm:pt modelId="{6D229EE2-3210-4D68-837E-E841F726FBBF}" type="sibTrans" cxnId="{D52EC3DA-349A-4F5A-8FB0-FDAE5A1C4104}">
      <dgm:prSet/>
      <dgm:spPr/>
      <dgm:t>
        <a:bodyPr/>
        <a:lstStyle/>
        <a:p>
          <a:endParaRPr lang="ru-RU"/>
        </a:p>
      </dgm:t>
    </dgm:pt>
    <dgm:pt modelId="{74F71CFC-8E57-4317-A8B4-1C10FCC58F1A}" type="pres">
      <dgm:prSet presAssocID="{ED26B741-5643-4BF6-8E06-91FA329EB132}" presName="Name0" presStyleCnt="0">
        <dgm:presLayoutVars>
          <dgm:chMax/>
          <dgm:chPref/>
          <dgm:dir/>
        </dgm:presLayoutVars>
      </dgm:prSet>
      <dgm:spPr/>
    </dgm:pt>
    <dgm:pt modelId="{87D2648C-980F-48BA-AC8D-780D2ED21C91}" type="pres">
      <dgm:prSet presAssocID="{23B885F5-E3EA-4D4A-A49D-D297A3B04185}" presName="composite" presStyleCnt="0">
        <dgm:presLayoutVars>
          <dgm:chMax/>
          <dgm:chPref/>
        </dgm:presLayoutVars>
      </dgm:prSet>
      <dgm:spPr/>
    </dgm:pt>
    <dgm:pt modelId="{23777E88-5CA9-41DB-9BCE-9888C729E8BE}" type="pres">
      <dgm:prSet presAssocID="{23B885F5-E3EA-4D4A-A49D-D297A3B04185}" presName="Image" presStyleLbl="bgImgPlace1" presStyleIdx="0" presStyleCnt="1" custScaleX="233684" custScaleY="217436"/>
      <dgm:spPr>
        <a:xfrm>
          <a:off x="1333408" y="0"/>
          <a:ext cx="2497601" cy="166506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091B905-D4C5-42AA-AE9B-61AA92A62907}" type="pres">
      <dgm:prSet presAssocID="{23B885F5-E3EA-4D4A-A49D-D297A3B04185}" presName="ParentText" presStyleLbl="revTx" presStyleIdx="0" presStyleCnt="1" custScaleX="85975" custScaleY="663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39204F-1F93-4D91-A493-F1F51D376476}" type="pres">
      <dgm:prSet presAssocID="{23B885F5-E3EA-4D4A-A49D-D297A3B04185}" presName="tlFrame" presStyleLbl="node1" presStyleIdx="0" presStyleCnt="4"/>
      <dgm:spPr>
        <a:xfrm>
          <a:off x="3623092" y="1457248"/>
          <a:ext cx="849806" cy="850026"/>
        </a:xfrm>
        <a:prstGeom prst="halfFrame">
          <a:avLst>
            <a:gd name="adj1" fmla="val 25770"/>
            <a:gd name="adj2" fmla="val 25770"/>
          </a:avLst>
        </a:prstGeom>
      </dgm:spPr>
    </dgm:pt>
    <dgm:pt modelId="{D76B4CEB-10C0-449A-9E01-BD9F0FC4DB13}" type="pres">
      <dgm:prSet presAssocID="{23B885F5-E3EA-4D4A-A49D-D297A3B04185}" presName="trFrame" presStyleLbl="node1" presStyleIdx="1" presStyleCnt="4"/>
      <dgm:spPr>
        <a:xfrm rot="5400000">
          <a:off x="6960675" y="1457358"/>
          <a:ext cx="850026" cy="849806"/>
        </a:xfrm>
        <a:prstGeom prst="halfFrame">
          <a:avLst>
            <a:gd name="adj1" fmla="val 25770"/>
            <a:gd name="adj2" fmla="val 25770"/>
          </a:avLst>
        </a:prstGeom>
      </dgm:spPr>
    </dgm:pt>
    <dgm:pt modelId="{E162BEF8-8C7D-41BC-B09C-471CAF81EC81}" type="pres">
      <dgm:prSet presAssocID="{23B885F5-E3EA-4D4A-A49D-D297A3B04185}" presName="blFrame" presStyleLbl="node1" presStyleIdx="2" presStyleCnt="4"/>
      <dgm:spPr>
        <a:xfrm rot="16200000">
          <a:off x="3622982" y="3417283"/>
          <a:ext cx="850026" cy="849806"/>
        </a:xfrm>
        <a:prstGeom prst="halfFrame">
          <a:avLst>
            <a:gd name="adj1" fmla="val 25770"/>
            <a:gd name="adj2" fmla="val 25770"/>
          </a:avLst>
        </a:prstGeom>
      </dgm:spPr>
    </dgm:pt>
    <dgm:pt modelId="{795CFF02-C461-4587-95AB-B638B092C104}" type="pres">
      <dgm:prSet presAssocID="{23B885F5-E3EA-4D4A-A49D-D297A3B04185}" presName="brFrame" presStyleLbl="node1" presStyleIdx="3" presStyleCnt="4"/>
      <dgm:spPr>
        <a:xfrm rot="10800000">
          <a:off x="6960785" y="3417173"/>
          <a:ext cx="849806" cy="850026"/>
        </a:xfrm>
        <a:prstGeom prst="halfFrame">
          <a:avLst>
            <a:gd name="adj1" fmla="val 25770"/>
            <a:gd name="adj2" fmla="val 25770"/>
          </a:avLst>
        </a:prstGeom>
      </dgm:spPr>
    </dgm:pt>
  </dgm:ptLst>
  <dgm:cxnLst>
    <dgm:cxn modelId="{D52EC3DA-349A-4F5A-8FB0-FDAE5A1C4104}" srcId="{ED26B741-5643-4BF6-8E06-91FA329EB132}" destId="{23B885F5-E3EA-4D4A-A49D-D297A3B04185}" srcOrd="0" destOrd="0" parTransId="{7518AC72-C0EE-41BB-9D44-CD48D222B884}" sibTransId="{6D229EE2-3210-4D68-837E-E841F726FBBF}"/>
    <dgm:cxn modelId="{E3A878E4-9AE9-4B4C-8FF6-4FC2DAFB0C65}" type="presOf" srcId="{ED26B741-5643-4BF6-8E06-91FA329EB132}" destId="{74F71CFC-8E57-4317-A8B4-1C10FCC58F1A}" srcOrd="0" destOrd="0" presId="urn:microsoft.com/office/officeart/2009/3/layout/FramedTextPicture"/>
    <dgm:cxn modelId="{FCFB8824-3924-4FC4-88DD-2A8E74DBC3E5}" type="presOf" srcId="{23B885F5-E3EA-4D4A-A49D-D297A3B04185}" destId="{9091B905-D4C5-42AA-AE9B-61AA92A62907}" srcOrd="0" destOrd="0" presId="urn:microsoft.com/office/officeart/2009/3/layout/FramedTextPicture"/>
    <dgm:cxn modelId="{919996A3-BC9C-45BD-A59B-34EE822184C7}" type="presParOf" srcId="{74F71CFC-8E57-4317-A8B4-1C10FCC58F1A}" destId="{87D2648C-980F-48BA-AC8D-780D2ED21C91}" srcOrd="0" destOrd="0" presId="urn:microsoft.com/office/officeart/2009/3/layout/FramedTextPicture"/>
    <dgm:cxn modelId="{5732F1F7-D903-40E1-9D48-A042E91DDB15}" type="presParOf" srcId="{87D2648C-980F-48BA-AC8D-780D2ED21C91}" destId="{23777E88-5CA9-41DB-9BCE-9888C729E8BE}" srcOrd="0" destOrd="0" presId="urn:microsoft.com/office/officeart/2009/3/layout/FramedTextPicture"/>
    <dgm:cxn modelId="{72EEC0B3-592F-46B2-824C-EA7BB9B6CAC9}" type="presParOf" srcId="{87D2648C-980F-48BA-AC8D-780D2ED21C91}" destId="{9091B905-D4C5-42AA-AE9B-61AA92A62907}" srcOrd="1" destOrd="0" presId="urn:microsoft.com/office/officeart/2009/3/layout/FramedTextPicture"/>
    <dgm:cxn modelId="{0E485E67-BECF-4735-A9E6-D005E8060D05}" type="presParOf" srcId="{87D2648C-980F-48BA-AC8D-780D2ED21C91}" destId="{F139204F-1F93-4D91-A493-F1F51D376476}" srcOrd="2" destOrd="0" presId="urn:microsoft.com/office/officeart/2009/3/layout/FramedTextPicture"/>
    <dgm:cxn modelId="{EFB02400-DE92-4083-8DFB-1C8367C8F635}" type="presParOf" srcId="{87D2648C-980F-48BA-AC8D-780D2ED21C91}" destId="{D76B4CEB-10C0-449A-9E01-BD9F0FC4DB13}" srcOrd="3" destOrd="0" presId="urn:microsoft.com/office/officeart/2009/3/layout/FramedTextPicture"/>
    <dgm:cxn modelId="{A49A80EC-980D-463C-A2EA-2DC2CBDCE565}" type="presParOf" srcId="{87D2648C-980F-48BA-AC8D-780D2ED21C91}" destId="{E162BEF8-8C7D-41BC-B09C-471CAF81EC81}" srcOrd="4" destOrd="0" presId="urn:microsoft.com/office/officeart/2009/3/layout/FramedTextPicture"/>
    <dgm:cxn modelId="{0A3EE097-B0C4-4E85-8C5F-E355AA3B5B76}" type="presParOf" srcId="{87D2648C-980F-48BA-AC8D-780D2ED21C91}" destId="{795CFF02-C461-4587-95AB-B638B092C104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968A-BECC-4DD4-904A-8416885CE9E8}">
      <dsp:nvSpPr>
        <dsp:cNvPr id="0" name=""/>
        <dsp:cNvSpPr/>
      </dsp:nvSpPr>
      <dsp:spPr>
        <a:xfrm>
          <a:off x="224933" y="1661608"/>
          <a:ext cx="3371371" cy="111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Перед походом в книжный магазин удобнее заранее выбрать книгу и потом искать что-то конкретное. Мое приложение помогает выбрать книгу.</a:t>
          </a:r>
          <a:endParaRPr lang="ru-RU" sz="1500" kern="1200"/>
        </a:p>
      </dsp:txBody>
      <dsp:txXfrm>
        <a:off x="224933" y="1661608"/>
        <a:ext cx="3371371" cy="1111020"/>
      </dsp:txXfrm>
    </dsp:sp>
    <dsp:sp modelId="{02EA744D-1441-4086-BA6A-F6FE1FDAE180}">
      <dsp:nvSpPr>
        <dsp:cNvPr id="0" name=""/>
        <dsp:cNvSpPr/>
      </dsp:nvSpPr>
      <dsp:spPr>
        <a:xfrm>
          <a:off x="221102" y="13237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BA5E8D-F6AC-46DA-B152-95686A3262AE}">
      <dsp:nvSpPr>
        <dsp:cNvPr id="0" name=""/>
        <dsp:cNvSpPr/>
      </dsp:nvSpPr>
      <dsp:spPr>
        <a:xfrm>
          <a:off x="408826" y="948256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504"/>
                <a:satOff val="175"/>
                <a:lumOff val="13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504"/>
                <a:satOff val="175"/>
                <a:lumOff val="13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504"/>
                <a:satOff val="175"/>
                <a:lumOff val="13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06EF3B-962B-49D7-B3AF-144EF2902B7B}">
      <dsp:nvSpPr>
        <dsp:cNvPr id="0" name=""/>
        <dsp:cNvSpPr/>
      </dsp:nvSpPr>
      <dsp:spPr>
        <a:xfrm>
          <a:off x="859363" y="1023346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5008"/>
                <a:satOff val="351"/>
                <a:lumOff val="27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5008"/>
                <a:satOff val="351"/>
                <a:lumOff val="27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5008"/>
                <a:satOff val="351"/>
                <a:lumOff val="27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200544-7447-49C9-89FF-1B18825E8593}">
      <dsp:nvSpPr>
        <dsp:cNvPr id="0" name=""/>
        <dsp:cNvSpPr/>
      </dsp:nvSpPr>
      <dsp:spPr>
        <a:xfrm>
          <a:off x="1234812" y="610353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52513"/>
                <a:satOff val="526"/>
                <a:lumOff val="40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2513"/>
                <a:satOff val="526"/>
                <a:lumOff val="40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2513"/>
                <a:satOff val="526"/>
                <a:lumOff val="40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54A67D-1432-419C-A055-ECEA2EBE0B71}">
      <dsp:nvSpPr>
        <dsp:cNvPr id="0" name=""/>
        <dsp:cNvSpPr/>
      </dsp:nvSpPr>
      <dsp:spPr>
        <a:xfrm>
          <a:off x="1722894" y="460173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70017"/>
                <a:satOff val="702"/>
                <a:lumOff val="54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70017"/>
                <a:satOff val="702"/>
                <a:lumOff val="54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70017"/>
                <a:satOff val="702"/>
                <a:lumOff val="54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C9F320-61B9-4363-9D09-DDF0C8A77F70}">
      <dsp:nvSpPr>
        <dsp:cNvPr id="0" name=""/>
        <dsp:cNvSpPr/>
      </dsp:nvSpPr>
      <dsp:spPr>
        <a:xfrm>
          <a:off x="2323611" y="722987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521"/>
                <a:satOff val="877"/>
                <a:lumOff val="67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521"/>
                <a:satOff val="877"/>
                <a:lumOff val="67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521"/>
                <a:satOff val="877"/>
                <a:lumOff val="67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A1962D-1A43-43C7-AC05-E14A0CC96657}">
      <dsp:nvSpPr>
        <dsp:cNvPr id="0" name=""/>
        <dsp:cNvSpPr/>
      </dsp:nvSpPr>
      <dsp:spPr>
        <a:xfrm>
          <a:off x="2699059" y="910711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05025"/>
                <a:satOff val="1053"/>
                <a:lumOff val="8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5025"/>
                <a:satOff val="1053"/>
                <a:lumOff val="8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5025"/>
                <a:satOff val="1053"/>
                <a:lumOff val="8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242ED7-36D7-49E2-ACF6-667810E476CB}">
      <dsp:nvSpPr>
        <dsp:cNvPr id="0" name=""/>
        <dsp:cNvSpPr/>
      </dsp:nvSpPr>
      <dsp:spPr>
        <a:xfrm>
          <a:off x="3224687" y="13237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22530"/>
                <a:satOff val="1228"/>
                <a:lumOff val="94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22530"/>
                <a:satOff val="1228"/>
                <a:lumOff val="94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22530"/>
                <a:satOff val="1228"/>
                <a:lumOff val="94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B8CB92-68BA-46A9-BC22-79ABAA427FB3}">
      <dsp:nvSpPr>
        <dsp:cNvPr id="0" name=""/>
        <dsp:cNvSpPr/>
      </dsp:nvSpPr>
      <dsp:spPr>
        <a:xfrm>
          <a:off x="3449956" y="1736697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40034"/>
                <a:satOff val="1404"/>
                <a:lumOff val="108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40034"/>
                <a:satOff val="1404"/>
                <a:lumOff val="108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40034"/>
                <a:satOff val="1404"/>
                <a:lumOff val="108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4DC659-8E71-4D20-AF36-8FBE3FE46F22}">
      <dsp:nvSpPr>
        <dsp:cNvPr id="0" name=""/>
        <dsp:cNvSpPr/>
      </dsp:nvSpPr>
      <dsp:spPr>
        <a:xfrm>
          <a:off x="1497625" y="948256"/>
          <a:ext cx="689598" cy="68959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7538"/>
                <a:satOff val="1579"/>
                <a:lumOff val="122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57538"/>
                <a:satOff val="1579"/>
                <a:lumOff val="122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57538"/>
                <a:satOff val="1579"/>
                <a:lumOff val="122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F9BEA5-AFC0-4E62-A15F-5E7FDB4F319C}">
      <dsp:nvSpPr>
        <dsp:cNvPr id="0" name=""/>
        <dsp:cNvSpPr/>
      </dsp:nvSpPr>
      <dsp:spPr>
        <a:xfrm>
          <a:off x="33377" y="2374959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5042"/>
                <a:satOff val="1755"/>
                <a:lumOff val="135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5042"/>
                <a:satOff val="1755"/>
                <a:lumOff val="135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5042"/>
                <a:satOff val="1755"/>
                <a:lumOff val="135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D49BC7-D0D8-4C5C-BF96-D4724C7FB72E}">
      <dsp:nvSpPr>
        <dsp:cNvPr id="0" name=""/>
        <dsp:cNvSpPr/>
      </dsp:nvSpPr>
      <dsp:spPr>
        <a:xfrm>
          <a:off x="258646" y="2712862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92546"/>
                <a:satOff val="1930"/>
                <a:lumOff val="14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92546"/>
                <a:satOff val="1930"/>
                <a:lumOff val="14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92546"/>
                <a:satOff val="1930"/>
                <a:lumOff val="14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6B1441-6E18-42CD-B388-CE0EF2E15C75}">
      <dsp:nvSpPr>
        <dsp:cNvPr id="0" name=""/>
        <dsp:cNvSpPr/>
      </dsp:nvSpPr>
      <dsp:spPr>
        <a:xfrm>
          <a:off x="821819" y="3013221"/>
          <a:ext cx="612976" cy="61297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10051"/>
                <a:satOff val="2106"/>
                <a:lumOff val="162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10051"/>
                <a:satOff val="2106"/>
                <a:lumOff val="162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10051"/>
                <a:satOff val="2106"/>
                <a:lumOff val="162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2271BD-626B-4049-87A5-398E36FFC393}">
      <dsp:nvSpPr>
        <dsp:cNvPr id="0" name=""/>
        <dsp:cNvSpPr/>
      </dsp:nvSpPr>
      <dsp:spPr>
        <a:xfrm>
          <a:off x="1610260" y="35013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555"/>
                <a:satOff val="2281"/>
                <a:lumOff val="176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27555"/>
                <a:satOff val="2281"/>
                <a:lumOff val="176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27555"/>
                <a:satOff val="2281"/>
                <a:lumOff val="176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6193CA-FA8B-4A9C-8CD3-27693B3D0727}">
      <dsp:nvSpPr>
        <dsp:cNvPr id="0" name=""/>
        <dsp:cNvSpPr/>
      </dsp:nvSpPr>
      <dsp:spPr>
        <a:xfrm>
          <a:off x="1760439" y="3013221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45059"/>
                <a:satOff val="2457"/>
                <a:lumOff val="189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45059"/>
                <a:satOff val="2457"/>
                <a:lumOff val="189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45059"/>
                <a:satOff val="2457"/>
                <a:lumOff val="189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D494F-E8EB-4E44-B051-52682771CCDF}">
      <dsp:nvSpPr>
        <dsp:cNvPr id="0" name=""/>
        <dsp:cNvSpPr/>
      </dsp:nvSpPr>
      <dsp:spPr>
        <a:xfrm>
          <a:off x="2135887" y="3538848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2563"/>
                <a:satOff val="2632"/>
                <a:lumOff val="203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2563"/>
                <a:satOff val="2632"/>
                <a:lumOff val="203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2563"/>
                <a:satOff val="2632"/>
                <a:lumOff val="203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ECC7A9-8042-40FE-AFF4-697520CBD990}">
      <dsp:nvSpPr>
        <dsp:cNvPr id="0" name=""/>
        <dsp:cNvSpPr/>
      </dsp:nvSpPr>
      <dsp:spPr>
        <a:xfrm>
          <a:off x="2473791" y="2938131"/>
          <a:ext cx="612976" cy="61297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80068"/>
                <a:satOff val="2808"/>
                <a:lumOff val="21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80068"/>
                <a:satOff val="2808"/>
                <a:lumOff val="21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80068"/>
                <a:satOff val="2808"/>
                <a:lumOff val="21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E43D4F-9CA6-400A-9662-8DC3353C8099}">
      <dsp:nvSpPr>
        <dsp:cNvPr id="0" name=""/>
        <dsp:cNvSpPr/>
      </dsp:nvSpPr>
      <dsp:spPr>
        <a:xfrm>
          <a:off x="3299777" y="2787952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97572"/>
                <a:satOff val="2983"/>
                <a:lumOff val="230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97572"/>
                <a:satOff val="2983"/>
                <a:lumOff val="230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97572"/>
                <a:satOff val="2983"/>
                <a:lumOff val="230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FA9AED-4D0F-4939-ADC6-F76C5BC53F24}">
      <dsp:nvSpPr>
        <dsp:cNvPr id="0" name=""/>
        <dsp:cNvSpPr/>
      </dsp:nvSpPr>
      <dsp:spPr>
        <a:xfrm>
          <a:off x="3721198" y="1022721"/>
          <a:ext cx="1237654" cy="236281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ED93E5-A568-4E6B-9516-BF4D92DA0197}">
      <dsp:nvSpPr>
        <dsp:cNvPr id="0" name=""/>
        <dsp:cNvSpPr/>
      </dsp:nvSpPr>
      <dsp:spPr>
        <a:xfrm>
          <a:off x="4733825" y="1022721"/>
          <a:ext cx="1237654" cy="236281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315154"/>
                <a:satOff val="-2199"/>
                <a:lumOff val="215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15154"/>
                <a:satOff val="-2199"/>
                <a:lumOff val="215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15154"/>
                <a:satOff val="-2199"/>
                <a:lumOff val="215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633EEB-F2AB-43AC-86F6-E5A35D8878BE}">
      <dsp:nvSpPr>
        <dsp:cNvPr id="0" name=""/>
        <dsp:cNvSpPr/>
      </dsp:nvSpPr>
      <dsp:spPr>
        <a:xfrm>
          <a:off x="6106496" y="827453"/>
          <a:ext cx="2869108" cy="286910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15076"/>
                <a:satOff val="3159"/>
                <a:lumOff val="244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15076"/>
                <a:satOff val="3159"/>
                <a:lumOff val="244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15076"/>
                <a:satOff val="3159"/>
                <a:lumOff val="244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Создание сайта для облегчения подбора книг.</a:t>
          </a:r>
          <a:endParaRPr lang="ru-RU" sz="1500" kern="1200"/>
        </a:p>
      </dsp:txBody>
      <dsp:txXfrm>
        <a:off x="6526667" y="1247624"/>
        <a:ext cx="2028766" cy="202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8F68F-CCE8-4128-8329-5CA00B3C7B9C}">
      <dsp:nvSpPr>
        <dsp:cNvPr id="0" name=""/>
        <dsp:cNvSpPr/>
      </dsp:nvSpPr>
      <dsp:spPr>
        <a:xfrm>
          <a:off x="-4788346" y="-739358"/>
          <a:ext cx="5745916" cy="5745916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64868-BFF3-4ACE-8992-7285CDF8301E}">
      <dsp:nvSpPr>
        <dsp:cNvPr id="0" name=""/>
        <dsp:cNvSpPr/>
      </dsp:nvSpPr>
      <dsp:spPr>
        <a:xfrm>
          <a:off x="806927" y="640112"/>
          <a:ext cx="8337072" cy="1219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762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Дизайн я делала сама. Но так как я делала упор на логику сайта, дизайн у меня не такой хороший</a:t>
          </a:r>
          <a:endParaRPr lang="ru-RU" sz="2600" kern="1200" dirty="0"/>
        </a:p>
      </dsp:txBody>
      <dsp:txXfrm>
        <a:off x="806927" y="640112"/>
        <a:ext cx="8337072" cy="1219053"/>
      </dsp:txXfrm>
    </dsp:sp>
    <dsp:sp modelId="{4D723AFC-B075-4AEE-A692-5076D2C43EE4}">
      <dsp:nvSpPr>
        <dsp:cNvPr id="0" name=""/>
        <dsp:cNvSpPr/>
      </dsp:nvSpPr>
      <dsp:spPr>
        <a:xfrm>
          <a:off x="22509" y="457230"/>
          <a:ext cx="1523817" cy="1523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4724A0-FCF0-4481-9C18-66DC32A67F0D}">
      <dsp:nvSpPr>
        <dsp:cNvPr id="0" name=""/>
        <dsp:cNvSpPr/>
      </dsp:nvSpPr>
      <dsp:spPr>
        <a:xfrm>
          <a:off x="784418" y="2438534"/>
          <a:ext cx="8337072" cy="1219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762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Есть возможность поиска по названию и сортировка по жанру</a:t>
          </a:r>
          <a:endParaRPr lang="ru-RU" sz="2600" kern="1200" dirty="0"/>
        </a:p>
      </dsp:txBody>
      <dsp:txXfrm>
        <a:off x="784418" y="2438534"/>
        <a:ext cx="8337072" cy="1219053"/>
      </dsp:txXfrm>
    </dsp:sp>
    <dsp:sp modelId="{9C698BA6-D6FF-4B16-AAAC-014C740C461B}">
      <dsp:nvSpPr>
        <dsp:cNvPr id="0" name=""/>
        <dsp:cNvSpPr/>
      </dsp:nvSpPr>
      <dsp:spPr>
        <a:xfrm>
          <a:off x="22509" y="2286152"/>
          <a:ext cx="1523817" cy="1523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9A2EA-C2B5-4CDA-9C11-7FB2E9FA520F}">
      <dsp:nvSpPr>
        <dsp:cNvPr id="0" name=""/>
        <dsp:cNvSpPr/>
      </dsp:nvSpPr>
      <dsp:spPr>
        <a:xfrm>
          <a:off x="2538803" y="-105710"/>
          <a:ext cx="4066392" cy="4066392"/>
        </a:xfrm>
        <a:prstGeom prst="circularArrow">
          <a:avLst>
            <a:gd name="adj1" fmla="val 4668"/>
            <a:gd name="adj2" fmla="val 272909"/>
            <a:gd name="adj3" fmla="val 12853752"/>
            <a:gd name="adj4" fmla="val 1801562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CED41-3F6E-4958-97A2-191C3BE93721}">
      <dsp:nvSpPr>
        <dsp:cNvPr id="0" name=""/>
        <dsp:cNvSpPr/>
      </dsp:nvSpPr>
      <dsp:spPr>
        <a:xfrm>
          <a:off x="3225849" y="419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smtClean="0"/>
            <a:t>Из-за ограниченного количества времени я не успела сделать отдельные функции для зарегистрированных пользователей. Но я надеюсь сделать это в ходе дальнейшей работы</a:t>
          </a:r>
          <a:endParaRPr lang="ru-RU" sz="1200" kern="1200"/>
        </a:p>
      </dsp:txBody>
      <dsp:txXfrm>
        <a:off x="3291563" y="66133"/>
        <a:ext cx="2560872" cy="1214722"/>
      </dsp:txXfrm>
    </dsp:sp>
    <dsp:sp modelId="{588F6E64-57A5-4BC5-9C49-F12A70EE9E11}">
      <dsp:nvSpPr>
        <dsp:cNvPr id="0" name=""/>
        <dsp:cNvSpPr/>
      </dsp:nvSpPr>
      <dsp:spPr>
        <a:xfrm>
          <a:off x="4685954" y="1460524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smtClean="0"/>
            <a:t>Создание сообществ</a:t>
          </a:r>
          <a:endParaRPr lang="ru-RU" sz="1200" kern="1200"/>
        </a:p>
      </dsp:txBody>
      <dsp:txXfrm>
        <a:off x="4751668" y="1526238"/>
        <a:ext cx="2560872" cy="1214722"/>
      </dsp:txXfrm>
    </dsp:sp>
    <dsp:sp modelId="{A3BBB450-E617-4427-9BB0-38F9993512C3}">
      <dsp:nvSpPr>
        <dsp:cNvPr id="0" name=""/>
        <dsp:cNvSpPr/>
      </dsp:nvSpPr>
      <dsp:spPr>
        <a:xfrm>
          <a:off x="3225849" y="2920629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smtClean="0"/>
            <a:t>Больше возможностей для сортировки</a:t>
          </a:r>
          <a:endParaRPr lang="ru-RU" sz="1200" kern="1200"/>
        </a:p>
      </dsp:txBody>
      <dsp:txXfrm>
        <a:off x="3291563" y="2986343"/>
        <a:ext cx="2560872" cy="1214722"/>
      </dsp:txXfrm>
    </dsp:sp>
    <dsp:sp modelId="{D250327A-4593-46A3-935E-42DACDC8C542}">
      <dsp:nvSpPr>
        <dsp:cNvPr id="0" name=""/>
        <dsp:cNvSpPr/>
      </dsp:nvSpPr>
      <dsp:spPr>
        <a:xfrm>
          <a:off x="1765744" y="1460524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smtClean="0"/>
            <a:t>Сортировка книг уже на начальной странице.</a:t>
          </a:r>
          <a:endParaRPr lang="ru-RU" sz="1200" kern="1200"/>
        </a:p>
      </dsp:txBody>
      <dsp:txXfrm>
        <a:off x="1831458" y="1526238"/>
        <a:ext cx="2560872" cy="1214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7E88-5CA9-41DB-9BCE-9888C729E8BE}">
      <dsp:nvSpPr>
        <dsp:cNvPr id="0" name=""/>
        <dsp:cNvSpPr/>
      </dsp:nvSpPr>
      <dsp:spPr>
        <a:xfrm>
          <a:off x="1172700" y="329"/>
          <a:ext cx="5180984" cy="321382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1B905-D4C5-42AA-AE9B-61AA92A62907}">
      <dsp:nvSpPr>
        <dsp:cNvPr id="0" name=""/>
        <dsp:cNvSpPr/>
      </dsp:nvSpPr>
      <dsp:spPr>
        <a:xfrm>
          <a:off x="5184576" y="2764906"/>
          <a:ext cx="2700534" cy="128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smtClean="0">
              <a:latin typeface="Trebuchet MS" panose="020B0603020202020204"/>
              <a:ea typeface="+mn-ea"/>
              <a:cs typeface="+mn-cs"/>
            </a:rPr>
            <a:t>Начальная страница</a:t>
          </a:r>
          <a:endParaRPr lang="ru-RU" sz="3700" kern="1200" dirty="0">
            <a:latin typeface="Trebuchet MS" panose="020B0603020202020204"/>
            <a:ea typeface="+mn-ea"/>
            <a:cs typeface="+mn-cs"/>
          </a:endParaRPr>
        </a:p>
      </dsp:txBody>
      <dsp:txXfrm>
        <a:off x="5184576" y="2764906"/>
        <a:ext cx="2700534" cy="1287757"/>
      </dsp:txXfrm>
    </dsp:sp>
    <dsp:sp modelId="{F139204F-1F93-4D91-A493-F1F51D376476}">
      <dsp:nvSpPr>
        <dsp:cNvPr id="0" name=""/>
        <dsp:cNvSpPr/>
      </dsp:nvSpPr>
      <dsp:spPr>
        <a:xfrm>
          <a:off x="4687172" y="2161795"/>
          <a:ext cx="754362" cy="75455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B4CEB-10C0-449A-9E01-BD9F0FC4DB13}">
      <dsp:nvSpPr>
        <dsp:cNvPr id="0" name=""/>
        <dsp:cNvSpPr/>
      </dsp:nvSpPr>
      <dsp:spPr>
        <a:xfrm rot="5400000">
          <a:off x="7649903" y="2161892"/>
          <a:ext cx="754557" cy="75436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BEF8-8C7D-41BC-B09C-471CAF81EC81}">
      <dsp:nvSpPr>
        <dsp:cNvPr id="0" name=""/>
        <dsp:cNvSpPr/>
      </dsp:nvSpPr>
      <dsp:spPr>
        <a:xfrm rot="16200000">
          <a:off x="4687074" y="3901694"/>
          <a:ext cx="754557" cy="75436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FF02-C461-4587-95AB-B638B092C104}">
      <dsp:nvSpPr>
        <dsp:cNvPr id="0" name=""/>
        <dsp:cNvSpPr/>
      </dsp:nvSpPr>
      <dsp:spPr>
        <a:xfrm rot="10800000">
          <a:off x="7650000" y="3901596"/>
          <a:ext cx="754362" cy="75455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28.03.2019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28.03.2019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Booker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5752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965925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3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доработки.</a:t>
            </a:r>
            <a:endParaRPr lang="ru-RU" dirty="0"/>
          </a:p>
        </p:txBody>
      </p:sp>
      <p:graphicFrame>
        <p:nvGraphicFramePr>
          <p:cNvPr id="24" name="Объект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898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8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24093"/>
              </p:ext>
            </p:extLst>
          </p:nvPr>
        </p:nvGraphicFramePr>
        <p:xfrm>
          <a:off x="767408" y="1600200"/>
          <a:ext cx="9577064" cy="465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5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106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Candara</vt:lpstr>
      <vt:lpstr>Consolas</vt:lpstr>
      <vt:lpstr>Trebuchet MS</vt:lpstr>
      <vt:lpstr>Компьютерная техника (16 х 9)</vt:lpstr>
      <vt:lpstr>Booker</vt:lpstr>
      <vt:lpstr>Цель</vt:lpstr>
      <vt:lpstr>Описание</vt:lpstr>
      <vt:lpstr>Возможности для доработки.</vt:lpstr>
      <vt:lpstr>Внешний вид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2019-03-28T07:46:07Z</dcterms:created>
  <dcterms:modified xsi:type="dcterms:W3CDTF">2019-03-28T08:36:52Z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