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7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9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09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6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2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C30C-0FF2-48A6-B051-0CA756D16F5B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0654-1597-4F69-948E-402D9AB03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1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1436" y="1122364"/>
            <a:ext cx="5109332" cy="16244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53" y="0"/>
            <a:ext cx="4004931" cy="300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" y="0"/>
            <a:ext cx="4004931" cy="300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26" y="4764"/>
            <a:ext cx="4004930" cy="300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" y="3003698"/>
            <a:ext cx="3976576" cy="298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94" y="3013226"/>
            <a:ext cx="4004931" cy="300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25" y="3003698"/>
            <a:ext cx="4013211" cy="300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73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Svetlana</dc:creator>
  <cp:lastModifiedBy>Svetlana</cp:lastModifiedBy>
  <cp:revision>1</cp:revision>
  <dcterms:created xsi:type="dcterms:W3CDTF">2019-12-19T15:37:11Z</dcterms:created>
  <dcterms:modified xsi:type="dcterms:W3CDTF">2019-12-19T15:40:58Z</dcterms:modified>
</cp:coreProperties>
</file>