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347520" y="4485600"/>
            <a:ext cx="496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232000" y="3085920"/>
            <a:ext cx="9142920" cy="13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176000" y="4011480"/>
            <a:ext cx="489528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cs-CZ" strike="noStrike">
                <a:solidFill>
                  <a:srgbClr val="000000"/>
                </a:solidFill>
                <a:latin typeface="Arial"/>
                <a:ea typeface="DejaVu Sans"/>
              </a:rPr>
              <a:t>Programovanie Python – 1. lekcia</a:t>
            </a:r>
            <a:endParaRPr/>
          </a:p>
          <a:p>
            <a:r>
              <a:rPr lang="cs-CZ" strike="noStrike">
                <a:solidFill>
                  <a:srgbClr val="000000"/>
                </a:solidFill>
                <a:latin typeface="Arial"/>
                <a:ea typeface="DejaVu Sans"/>
              </a:rPr>
              <a:t>Svetlana Margetová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Vytvorenie virtuálneho prostredia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Windows: 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 -3 -m venv venv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Mac OS X: 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python3 -m venv venv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Linux: 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python-virtualenv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Spustenie virtuálneho prostredia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Windows: 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~/digitalacademy\venv\Scripts\activate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Linux/Mac OS X: do konzoly zadaj source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~/digitalacademy/venv/bin/activate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Ak to funguje po chvíli uvidíš na začiatku v príkazovom riadku </a:t>
            </a:r>
            <a:r>
              <a:rPr b="1"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(venv)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- requests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Knižnica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requests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pip install requests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– Jupyter Notebook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Jupyter Notebook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Webová aplikácia umožňujúca zdieľať kód, texty, vizualizácie, štatistické modely,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pip install jupyter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alebo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pip3 install jupyter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Spustenie notebooku cez konzolu príkazom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jupyter notebook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Jupyter Notebook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23760" y="2053440"/>
            <a:ext cx="10133640" cy="31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pandas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Pandas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Open source python knižnica umožňujúca prácu s dátovými štruktúrami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pip install pandas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Súčasťou pandas inštalácie je taktiež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numpy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matplotlib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Matplotlib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Open source python 2D knižnica umožňujúca vizualizácie dát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Do konzoly zadaj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pip install matplotlib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Import knižníc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Ako funguje import v Pythone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3 druhy importu knižníc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from library import * (neodporúča sa používať často)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from library import function_name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import library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Použitie aliasu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import library as alias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Import knižníc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Import knižníc do jupyteru (iba v rámci ukážky)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Otvoriť jupyter notebook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from numpy import *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from math import sqrt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 – abstraktné dátové typy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Pole (list, zoznam)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Meniteľné, Rôzne dátové typy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Slovník (asociatívne pole)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Meniteľné, Rôzne dátové typy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Množina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Meniteľné, Neobsahuje duplicity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N-tice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cs-CZ" sz="1400" strike="noStrike">
                <a:solidFill>
                  <a:srgbClr val="000000"/>
                </a:solidFill>
                <a:latin typeface="Arial"/>
                <a:ea typeface="DejaVu Sans"/>
              </a:rPr>
              <a:t>Nemeniteľné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Textový reťazec, Zásobník, Fronta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347520" y="4485600"/>
            <a:ext cx="496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4239000" y="3248280"/>
            <a:ext cx="7071840" cy="13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 – For cyklus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77120" y="1349640"/>
            <a:ext cx="4898520" cy="534600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6840000" y="1512000"/>
            <a:ext cx="42480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Dopredu známy počet opakovaní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Načítavam dopredu známy počet súborov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 – While cyklus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3"/>
          <p:cNvSpPr txBox="1"/>
          <p:nvPr/>
        </p:nvSpPr>
        <p:spPr>
          <a:xfrm>
            <a:off x="6840000" y="1512000"/>
            <a:ext cx="424800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Nepoznáme dopredu počet opakovaní, opakuje sa kým je podmienka splnená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Je potrebné ho ukončiť pomocou break, nekonečný cyklus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>
                <a:latin typeface="Arial"/>
              </a:rPr>
              <a:t>Čítanie riadkov v súbore, dokým nenájde koniec súboru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56960" y="1521720"/>
            <a:ext cx="3911040" cy="50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 – praktické úlohy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Zoznam úloh dostupných na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Githube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924480" y="141876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Netypový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Interpretovaný – vykonáva ho priamo interpreter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Objektovo-orientovaný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Využitie: Rapídny vývoj, skriptovanie, webový vývoj, dátová analýza, iné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Python v dátovej analýze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64800" y="137808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Podpora rôznych knižníc uľahčujúcich prácu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Podpora rôznych druhov vizualizácií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Štatistické, matematické, učiace sa algoritmy a funkcie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Vysoko výkonný pre prácu s veľkým množstvom dát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Ukážka dátových projektov v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Pythone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– Python (Windows)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https://www.python.org/downloads/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(stiahnuť Python 3.6.0)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Zaškrtnúť Install launcher for All Users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Zaškrtnúť Add Python 3.6 to PATH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 nainštalovaní otvor príkazový riadok a zadaj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alebo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– Python (Mac OS X)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Nainštalovať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Homebrew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- otvor si terminál a zadaj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/usr/bin/ruby -e "$(curl -fsSL https://raw.githubusercontent.com/Homebrew/install/master/install)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Po naištalovaní zadaj do konzoly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brew install python3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Následne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alebo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– Python (Linux)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Spusť v termináli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 –version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, ak sa vypíše </a:t>
            </a:r>
            <a:r>
              <a:rPr lang="cs-CZ" sz="2800" strike="noStrike">
                <a:solidFill>
                  <a:srgbClr val="cc0000"/>
                </a:solidFill>
                <a:latin typeface="Arial"/>
                <a:ea typeface="DejaVu Sans"/>
              </a:rPr>
              <a:t>python3: command not found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pokračuj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Zadaj do terminálu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sudo apt-get install python3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Následne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alebo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Inštalácia – Pip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Inštalácia </a:t>
            </a:r>
            <a:r>
              <a:rPr lang="cs-CZ" sz="2800" strike="noStrike" u="sng">
                <a:solidFill>
                  <a:srgbClr val="0000ff"/>
                </a:solidFill>
                <a:latin typeface="Arial"/>
                <a:ea typeface="DejaVu Sans"/>
              </a:rPr>
              <a:t>pip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- do terminálu/konzoly zadaj príkaz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 get-pip.py</a:t>
            </a: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 alebo </a:t>
            </a:r>
            <a:r>
              <a:rPr lang="cs-CZ" sz="2800" strike="noStrike">
                <a:solidFill>
                  <a:srgbClr val="009999"/>
                </a:solidFill>
                <a:latin typeface="Arial"/>
                <a:ea typeface="DejaVu Sans"/>
              </a:rPr>
              <a:t>python3 get-pip.py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64800" y="528480"/>
            <a:ext cx="8324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cs-CZ" sz="3200" strike="noStrike">
                <a:solidFill>
                  <a:srgbClr val="2b3990"/>
                </a:solidFill>
                <a:latin typeface="Open Sans"/>
                <a:ea typeface="Open Sans"/>
              </a:rPr>
              <a:t>Vytvorenie virtuálneho prostredia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924120" y="1418400"/>
            <a:ext cx="1013364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V konzole sa naviguj na miesto (do zložky), kde budeš mať rýchly prístup k projektu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Vytvor si novú zložku s názvom </a:t>
            </a:r>
            <a:r>
              <a:rPr b="1"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digitalacademy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solidFill>
                  <a:srgbClr val="000000"/>
                </a:solidFill>
                <a:latin typeface="Arial"/>
                <a:ea typeface="DejaVu Sans"/>
              </a:rPr>
              <a:t>Vstúp do zložky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Application>LibreOffice/4.4.4.3$MacOSX_X86_64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cs-CZ</dc:language>
  <dcterms:modified xsi:type="dcterms:W3CDTF">2017-01-21T22:37:20Z</dcterms:modified>
  <cp:revision>66</cp:revision>
</cp:coreProperties>
</file>