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3" r:id="rId7"/>
    <p:sldId id="268" r:id="rId8"/>
    <p:sldId id="260" r:id="rId9"/>
    <p:sldId id="264" r:id="rId10"/>
    <p:sldId id="272" r:id="rId11"/>
    <p:sldId id="261" r:id="rId12"/>
    <p:sldId id="265" r:id="rId13"/>
    <p:sldId id="270" r:id="rId14"/>
    <p:sldId id="262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ru-RU" sz="8000" dirty="0"/>
              <a:t>Рандом — не рандом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ru-RU" sz="2400" dirty="0"/>
              <a:t>почему даже случайность ненастоящая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9CC54-60E0-FEC6-B5E7-9E8A2A151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9F8BF-7ABB-7518-C47D-5FFE752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Основные статистические показатели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C1A32FD8-71A7-6744-0A83-509CB3C52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572" y="2108200"/>
            <a:ext cx="5641182" cy="3760788"/>
          </a:xfrm>
        </p:spPr>
      </p:pic>
    </p:spTree>
    <p:extLst>
      <p:ext uri="{BB962C8B-B14F-4D97-AF65-F5344CB8AC3E}">
        <p14:creationId xmlns:p14="http://schemas.microsoft.com/office/powerpoint/2010/main" val="27778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70B4F-9707-E144-8090-961923D40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DF8C3-5415-F9DE-AD4C-0C16C8EE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Гиббса</a:t>
            </a:r>
            <a:endParaRPr lang="en-US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21A41DA-6246-AE33-5B29-279D7B0A3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809" y="2247273"/>
            <a:ext cx="4244708" cy="3482642"/>
          </a:xfrm>
        </p:spPr>
      </p:pic>
    </p:spTree>
    <p:extLst>
      <p:ext uri="{BB962C8B-B14F-4D97-AF65-F5344CB8AC3E}">
        <p14:creationId xmlns:p14="http://schemas.microsoft.com/office/powerpoint/2010/main" val="61267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FC38-7898-01EF-E0B2-E348C8E36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79C60-3223-393A-3E04-33418E36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 (</a:t>
            </a:r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Y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234F600-2280-0A9D-4035-2B2759BDB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152" y="2001668"/>
            <a:ext cx="5198288" cy="311897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F938E8-C2C1-4734-A591-8D78CB9F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18" y="1997214"/>
            <a:ext cx="5202000" cy="31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4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CE5D-CB46-0955-40AA-C10BC1B22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4D99D-5297-E6C5-27EC-010ABA32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B85EEEE-8C81-FBEC-DC85-380E0E40D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156" y="2054934"/>
            <a:ext cx="5117687" cy="4094150"/>
          </a:xfrm>
        </p:spPr>
      </p:pic>
    </p:spTree>
    <p:extLst>
      <p:ext uri="{BB962C8B-B14F-4D97-AF65-F5344CB8AC3E}">
        <p14:creationId xmlns:p14="http://schemas.microsoft.com/office/powerpoint/2010/main" val="94104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5A022-AD55-8E96-1B13-10B94BECA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B819D-DCEC-9798-0920-38A1E19C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Основные статистические показатели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EC03B19-BA72-09CA-BDFA-3F3D8725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572" y="2108200"/>
            <a:ext cx="5641182" cy="3760788"/>
          </a:xfrm>
        </p:spPr>
      </p:pic>
    </p:spTree>
    <p:extLst>
      <p:ext uri="{BB962C8B-B14F-4D97-AF65-F5344CB8AC3E}">
        <p14:creationId xmlns:p14="http://schemas.microsoft.com/office/powerpoint/2010/main" val="375555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60BC7-926F-A158-BA6B-DBC862897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Нормальное распределение (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Метод Гаусса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134E13-C79D-8B46-DA03-CB416033C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773" y="2357772"/>
            <a:ext cx="3680779" cy="3261643"/>
          </a:xfrm>
        </p:spPr>
      </p:pic>
    </p:spTree>
    <p:extLst>
      <p:ext uri="{BB962C8B-B14F-4D97-AF65-F5344CB8AC3E}">
        <p14:creationId xmlns:p14="http://schemas.microsoft.com/office/powerpoint/2010/main" val="6347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D997F-366E-765A-4F72-76A0F4AE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2FE36C-1794-9E3D-8FCE-0E4110D2E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73" y="2108200"/>
            <a:ext cx="6267980" cy="3760788"/>
          </a:xfrm>
        </p:spPr>
      </p:pic>
    </p:spTree>
    <p:extLst>
      <p:ext uri="{BB962C8B-B14F-4D97-AF65-F5344CB8AC3E}">
        <p14:creationId xmlns:p14="http://schemas.microsoft.com/office/powerpoint/2010/main" val="237705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22383-6E4C-8B36-80CC-F9969CEDF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3C0CE-0EBA-AB5D-7671-F727FF59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Основные статистические показатели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9E67266-57D1-DD07-79E3-7D3E32114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572" y="2108200"/>
            <a:ext cx="5641182" cy="3760788"/>
          </a:xfrm>
        </p:spPr>
      </p:pic>
    </p:spTree>
    <p:extLst>
      <p:ext uri="{BB962C8B-B14F-4D97-AF65-F5344CB8AC3E}">
        <p14:creationId xmlns:p14="http://schemas.microsoft.com/office/powerpoint/2010/main" val="201779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AAF1-89A4-10D9-771D-776C0595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9DC6D-0094-3CC0-20B8-F75280DD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Равномерное распределение (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Метод Лептона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D31BAB-4FFC-6780-A74A-37B90A413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584" y="2437789"/>
            <a:ext cx="3673158" cy="3101609"/>
          </a:xfrm>
        </p:spPr>
      </p:pic>
    </p:spTree>
    <p:extLst>
      <p:ext uri="{BB962C8B-B14F-4D97-AF65-F5344CB8AC3E}">
        <p14:creationId xmlns:p14="http://schemas.microsoft.com/office/powerpoint/2010/main" val="64797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A29F2-4CF4-C01A-2CDB-06BA6E17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2E3DF-9B6F-0CCD-755A-B3D0D549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  <a:endParaRPr lang="en-US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F44894E-3286-7DDE-3399-E264DA666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73" y="2108200"/>
            <a:ext cx="6267980" cy="3760788"/>
          </a:xfrm>
        </p:spPr>
      </p:pic>
    </p:spTree>
    <p:extLst>
      <p:ext uri="{BB962C8B-B14F-4D97-AF65-F5344CB8AC3E}">
        <p14:creationId xmlns:p14="http://schemas.microsoft.com/office/powerpoint/2010/main" val="22108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3CD74-9534-D1E5-16C2-8E8B1B73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723D9-C0AE-0909-7C55-F42BB347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Основные статистические показатели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2594313-AED7-9CDB-1A13-45C3C0EC3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572" y="2108200"/>
            <a:ext cx="5641182" cy="3760788"/>
          </a:xfrm>
        </p:spPr>
      </p:pic>
    </p:spTree>
    <p:extLst>
      <p:ext uri="{BB962C8B-B14F-4D97-AF65-F5344CB8AC3E}">
        <p14:creationId xmlns:p14="http://schemas.microsoft.com/office/powerpoint/2010/main" val="1125638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7B0AF-B1A6-0531-7783-6B566C1B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9A5C9-89FF-B4F3-56E3-DD9BC0A3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Экспоненциальное распределение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465D8A-7994-4DE1-63D1-D6203575F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790" y="2388255"/>
            <a:ext cx="3520745" cy="3200677"/>
          </a:xfrm>
        </p:spPr>
      </p:pic>
    </p:spTree>
    <p:extLst>
      <p:ext uri="{BB962C8B-B14F-4D97-AF65-F5344CB8AC3E}">
        <p14:creationId xmlns:p14="http://schemas.microsoft.com/office/powerpoint/2010/main" val="393015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B4610-81A6-043A-5978-4886BEED6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D0D68-F82C-E012-0DCE-A696CE41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9C7C5D1-2DF1-D777-AE1C-5A2DEC19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173" y="2108200"/>
            <a:ext cx="6267980" cy="3760788"/>
          </a:xfrm>
        </p:spPr>
      </p:pic>
    </p:spTree>
    <p:extLst>
      <p:ext uri="{BB962C8B-B14F-4D97-AF65-F5344CB8AC3E}">
        <p14:creationId xmlns:p14="http://schemas.microsoft.com/office/powerpoint/2010/main" val="5564536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{DCEB789C-41CF-49ED-921E-C7D43796CA62}tf56160789_win32</Template>
  <TotalTime>20</TotalTime>
  <Words>46</Words>
  <Application>Microsoft Office PowerPoint</Application>
  <PresentationFormat>Широкоэкранный</PresentationFormat>
  <Paragraphs>15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Consolas</vt:lpstr>
      <vt:lpstr>Franklin Gothic Book</vt:lpstr>
      <vt:lpstr>Custom</vt:lpstr>
      <vt:lpstr>Рандом — не рандом</vt:lpstr>
      <vt:lpstr>Нормальное распределение (Метод Гаусса)</vt:lpstr>
      <vt:lpstr>Энтропия</vt:lpstr>
      <vt:lpstr>Основные статистические показатели</vt:lpstr>
      <vt:lpstr>Равномерное распределение (Метод Лептона)</vt:lpstr>
      <vt:lpstr>Энтропия</vt:lpstr>
      <vt:lpstr>Основные статистические показатели</vt:lpstr>
      <vt:lpstr>Экспоненциальное распределение</vt:lpstr>
      <vt:lpstr>Энтропия</vt:lpstr>
      <vt:lpstr>Основные статистические показатели</vt:lpstr>
      <vt:lpstr>Метод Гиббса</vt:lpstr>
      <vt:lpstr>Энтропия (X и Y)</vt:lpstr>
      <vt:lpstr>Энтропия</vt:lpstr>
      <vt:lpstr>Основные статистические показатели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Светлана Минич</dc:creator>
  <cp:lastModifiedBy>Светлана Минич</cp:lastModifiedBy>
  <cp:revision>2</cp:revision>
  <dcterms:created xsi:type="dcterms:W3CDTF">2025-04-21T20:06:30Z</dcterms:created>
  <dcterms:modified xsi:type="dcterms:W3CDTF">2025-04-21T20:26:59Z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