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3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8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4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38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10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3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5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74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8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32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1B3895-9164-4AAA-BDDC-81894D348588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CE5CBC-CDC1-47F8-BF46-55125C7946C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6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24" y="68584"/>
            <a:ext cx="1524132" cy="15790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143" y="1244060"/>
            <a:ext cx="6065893" cy="12050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22" y="2309445"/>
            <a:ext cx="10162913" cy="6828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199" y="3110948"/>
            <a:ext cx="5729673" cy="13136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382" y="5192537"/>
            <a:ext cx="1731414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28048" y="1760562"/>
            <a:ext cx="10972800" cy="3706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Актуальность в создании клиент-серверного приложения для заказа кондитерских изделий обусловлена отсутствием площадки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на которой заказчик, исходя из своих потребностей и предпочтений, может заказать кондитерское изделие.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3977" y="204716"/>
            <a:ext cx="31935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Актуальность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1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2880" y="99845"/>
            <a:ext cx="3409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Цели</a:t>
            </a:r>
            <a:r>
              <a:rPr kumimoji="0" lang="ru-RU" sz="4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и задачи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6479" y="807731"/>
            <a:ext cx="119417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Цель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упростить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поиск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кондитеров для выполнения желаемого кондитерского изделия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0627" y="2083543"/>
            <a:ext cx="11327642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prstClr val="black"/>
                </a:solidFill>
                <a:ea typeface="Microsoft YaHei UI Light" panose="020B0502040204020203" pitchFamily="34" charset="-122"/>
              </a:rPr>
              <a:t>Задачи:</a:t>
            </a:r>
          </a:p>
          <a:p>
            <a:pPr marL="342900" lvl="0" indent="-3429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a typeface="Microsoft YaHei UI Light" panose="020B0502040204020203" pitchFamily="34" charset="-122"/>
                <a:cs typeface="Microsoft Himalaya" panose="01010100010101010101" pitchFamily="2" charset="0"/>
              </a:rPr>
              <a:t>Осуществлять заказ продукции непосредственно через приложение;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ea typeface="Microsoft YaHei UI Light" panose="020B0502040204020203" pitchFamily="34" charset="-122"/>
                <a:cs typeface="Microsoft Himalaya" panose="01010100010101010101" pitchFamily="2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Анализ рынка в сфере кондитерских услуг</a:t>
            </a:r>
            <a:endParaRPr lang="ru-RU" sz="2000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Реализовать регистрацию и аутентификацию пользователей.</a:t>
            </a:r>
            <a:endParaRPr lang="ru-RU" sz="2000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Разработать </a:t>
            </a: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конструктор задач </a:t>
            </a:r>
            <a:r>
              <a:rPr lang="ru-RU" sz="2400" dirty="0" smtClean="0"/>
              <a:t>(выбор </a:t>
            </a:r>
            <a:r>
              <a:rPr lang="ru-RU" sz="2400" dirty="0"/>
              <a:t>составляющих кондитерское изделие);</a:t>
            </a:r>
            <a:endParaRPr lang="ru-RU" sz="2400" dirty="0" smtClean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Система </a:t>
            </a: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оценки</a:t>
            </a:r>
            <a:endParaRPr lang="ru-RU" sz="2000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Выбор </a:t>
            </a:r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средств разработки </a:t>
            </a:r>
            <a:endParaRPr lang="en-US" sz="2400" dirty="0" smtClean="0">
              <a:solidFill>
                <a:prstClr val="black"/>
              </a:solidFill>
              <a:ea typeface="Microsoft YaHei UI Light" panose="020B0502040204020203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  <a:ea typeface="Microsoft YaHei UI Light" panose="020B0502040204020203" pitchFamily="34" charset="-122"/>
              </a:rPr>
              <a:t>Проведение </a:t>
            </a:r>
            <a:r>
              <a:rPr lang="ru-RU" sz="2400" dirty="0">
                <a:solidFill>
                  <a:prstClr val="black"/>
                </a:solidFill>
                <a:ea typeface="Microsoft YaHei UI Light" panose="020B0502040204020203" pitchFamily="34" charset="-122"/>
              </a:rPr>
              <a:t>тестирование приложения на выполнение создания заказа.</a:t>
            </a:r>
          </a:p>
        </p:txBody>
      </p:sp>
    </p:spTree>
    <p:extLst>
      <p:ext uri="{BB962C8B-B14F-4D97-AF65-F5344CB8AC3E}">
        <p14:creationId xmlns:p14="http://schemas.microsoft.com/office/powerpoint/2010/main" val="39307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4842" y="109182"/>
            <a:ext cx="7194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Обзор существующих аналогов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8877">
            <a:off x="600503" y="1105469"/>
            <a:ext cx="2245335" cy="12007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6579">
            <a:off x="4411423" y="944014"/>
            <a:ext cx="2247298" cy="15236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7038">
            <a:off x="7842814" y="907425"/>
            <a:ext cx="2660622" cy="159637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08649" y="2388359"/>
            <a:ext cx="5155465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24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Достоинства: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2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1.Охват аудитории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2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2.Большое количество исполнителей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2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3.Доступность сервисов, которое заключается в их бесплатном использовании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86818" y="2367502"/>
            <a:ext cx="5941325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24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Недостатки: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2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1.Не ориентированы на кондитерскую область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2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2.Сложность в нахождении необходимого ассортимента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2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Отсутствие отзывов об исполнителе.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124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Microsoft YaHei UI Light</vt:lpstr>
      <vt:lpstr>Arial</vt:lpstr>
      <vt:lpstr>Calibri</vt:lpstr>
      <vt:lpstr>Calibri Light</vt:lpstr>
      <vt:lpstr>Microsoft Himalaya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</cp:revision>
  <dcterms:created xsi:type="dcterms:W3CDTF">2020-03-31T13:48:36Z</dcterms:created>
  <dcterms:modified xsi:type="dcterms:W3CDTF">2020-04-03T13:50:07Z</dcterms:modified>
</cp:coreProperties>
</file>