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614" r:id="rId51"/>
    <p:sldId id="615" r:id="rId52"/>
    <p:sldId id="312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Maven" id="{DE78906B-B06C-4DAA-B051-EABEEC1ED43E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Hibernate Framework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Java Persistence API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614"/>
            <p14:sldId id="615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vdar Mitkov" initials="CM" lastIdx="1" clrIdx="0">
    <p:extLst>
      <p:ext uri="{19B8F6BF-5375-455C-9EA6-DF929625EA0E}">
        <p15:presenceInfo xmlns:p15="http://schemas.microsoft.com/office/powerpoint/2012/main" userId="S::chavdar.mitkov@softuni.bg::94fb789c-14ce-453c-a3e5-658244118f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229044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200" dirty="0"/>
              <a:t>tag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sz="3000" dirty="0"/>
              <a:t>It is implemented by the configuration of an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or by using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3936207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(1)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3985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    &lt;version&gt;5.4.30.Final&lt;/version&gt;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6000" y="59940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(4)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lain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ld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bjects) + XML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long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Student()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Hibernate Mapping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2" y="3313739"/>
            <a:ext cx="1112519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2" y="2799000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798" y="3093618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 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39690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200" noProof="1"/>
              <a:t>public static void main(String[] args) {</a:t>
            </a:r>
          </a:p>
          <a:p>
            <a:pPr lvl="1"/>
            <a:r>
              <a:rPr lang="en-US" sz="2200" noProof="1"/>
              <a:t>	// …</a:t>
            </a:r>
          </a:p>
          <a:p>
            <a:pPr lvl="1"/>
            <a:r>
              <a:rPr lang="en-US" sz="2200" noProof="1"/>
              <a:t>        session.beginTransaction();</a:t>
            </a:r>
          </a:p>
          <a:p>
            <a:pPr lvl="1"/>
            <a:endParaRPr lang="en-US" sz="2200" noProof="1"/>
          </a:p>
          <a:p>
            <a:pPr lvl="1"/>
            <a:r>
              <a:rPr lang="en-US" sz="2200" noProof="1"/>
              <a:t>	List&lt;Student&gt; studentList = </a:t>
            </a:r>
          </a:p>
          <a:p>
            <a:pPr lvl="1"/>
            <a:r>
              <a:rPr lang="en-US" sz="2200" noProof="1"/>
              <a:t>	session.</a:t>
            </a:r>
            <a:r>
              <a:rPr lang="en-US" sz="2200" noProof="1">
                <a:solidFill>
                  <a:schemeClr val="bg1"/>
                </a:solidFill>
              </a:rPr>
              <a:t>createQuery</a:t>
            </a:r>
            <a:r>
              <a:rPr lang="en-US" sz="2200" noProof="1"/>
              <a:t>("FROM </a:t>
            </a:r>
            <a:r>
              <a:rPr lang="en-US" sz="2200" noProof="1">
                <a:solidFill>
                  <a:schemeClr val="bg1"/>
                </a:solidFill>
              </a:rPr>
              <a:t>Student</a:t>
            </a:r>
            <a:r>
              <a:rPr lang="en-US" sz="2200" noProof="1"/>
              <a:t> " ,							 Student.class).list();</a:t>
            </a:r>
          </a:p>
          <a:p>
            <a:pPr lvl="1"/>
            <a:r>
              <a:rPr lang="en-US" sz="2200" noProof="1"/>
              <a:t>        for (Student student : studentList) {</a:t>
            </a:r>
          </a:p>
          <a:p>
            <a:pPr lvl="1"/>
            <a:r>
              <a:rPr lang="en-US" sz="2200" noProof="1"/>
              <a:t>            System.out.println(student.getId());</a:t>
            </a:r>
          </a:p>
          <a:p>
            <a:pPr lvl="1"/>
            <a:r>
              <a:rPr lang="en-US" sz="2200" noProof="1"/>
              <a:t>        }</a:t>
            </a:r>
          </a:p>
          <a:p>
            <a:pPr lvl="1"/>
            <a:r>
              <a:rPr lang="en-US" sz="2200" noProof="1"/>
              <a:t>        session.getTransaction().commit();</a:t>
            </a:r>
          </a:p>
          <a:p>
            <a:pPr lvl="1"/>
            <a:r>
              <a:rPr lang="en-US" sz="2200" noProof="1"/>
              <a:t>        session.close();</a:t>
            </a:r>
          </a:p>
          <a:p>
            <a:pPr lvl="1"/>
            <a:r>
              <a:rPr lang="en-US" sz="2200" noProof="1"/>
              <a:t>    }</a:t>
            </a:r>
          </a:p>
          <a:p>
            <a:pPr lvl="1"/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61866" y="3208879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(1)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400" dirty="0"/>
              <a:t>Database persistence technology </a:t>
            </a:r>
            <a:br>
              <a:rPr lang="en-US" sz="3400" dirty="0"/>
            </a:br>
            <a:r>
              <a:rPr lang="en-US" sz="3400" dirty="0"/>
              <a:t>   for Java (</a:t>
            </a:r>
            <a:r>
              <a:rPr lang="en-US" sz="3400" b="1" dirty="0">
                <a:solidFill>
                  <a:schemeClr val="bg1"/>
                </a:solidFill>
              </a:rPr>
              <a:t>official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standard</a:t>
            </a:r>
            <a:r>
              <a:rPr lang="en-US" sz="34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(e.g.,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45332"/>
            <a:ext cx="8625520" cy="882654"/>
          </a:xfrm>
        </p:spPr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0937" y="1788275"/>
            <a:ext cx="958217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long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endParaRPr lang="en-US" sz="2400" noProof="1"/>
          </a:p>
          <a:p>
            <a:pPr lvl="1"/>
            <a:r>
              <a:rPr lang="en-US" sz="2400" noProof="1"/>
              <a:t>	</a:t>
            </a:r>
            <a:r>
              <a:rPr lang="en-US" sz="2400" noProof="1">
                <a:solidFill>
                  <a:schemeClr val="accent2"/>
                </a:solidFill>
              </a:rPr>
              <a:t>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31000" y="4616477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(1)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5908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	   &lt;dependency&gt;</a:t>
            </a:r>
          </a:p>
          <a:p>
            <a:pPr lvl="1"/>
            <a:r>
              <a:rPr lang="en-US" noProof="1"/>
              <a:t>            &lt;groupId&gt;javax.persistence&lt;/groupId&gt;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javax.persistence-api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&lt;version&gt;2.2&lt;/version&gt;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&lt;version&gt;5.4.30.Final&lt;/version&gt;</a:t>
            </a:r>
          </a:p>
          <a:p>
            <a:pPr lvl="1"/>
            <a:r>
              <a:rPr lang="en-US" noProof="1"/>
              <a:t>	  &lt;/dependency&gt;</a:t>
            </a:r>
          </a:p>
          <a:p>
            <a:pPr lvl="1"/>
            <a:r>
              <a:rPr lang="en-US" noProof="1"/>
              <a:t>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&lt;version&gt;8.0.25&lt;/version&gt;</a:t>
            </a:r>
          </a:p>
          <a:p>
            <a:pPr lvl="1"/>
            <a:r>
              <a:rPr lang="en-US" noProof="1"/>
              <a:t>	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8454" y="2723184"/>
            <a:ext cx="10655092" cy="3789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8454" y="2177668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F1385A-1697-49BC-A1BA-61385181C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454" y="1316756"/>
            <a:ext cx="10412546" cy="76224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/>
              <a:t>Create new </a:t>
            </a:r>
            <a:r>
              <a:rPr lang="en-US" dirty="0"/>
              <a:t>directory </a:t>
            </a:r>
            <a:r>
              <a:rPr lang="en-US" b="1" dirty="0">
                <a:solidFill>
                  <a:schemeClr val="bg1"/>
                </a:solidFill>
              </a:rPr>
              <a:t>META-INF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folder. After that place persistence.xml in 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(5)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find() </a:t>
            </a:r>
            <a:r>
              <a:rPr lang="en-US" sz="3400" dirty="0">
                <a:solidFill>
                  <a:schemeClr val="tx2"/>
                </a:solidFill>
              </a:rPr>
              <a:t>- </a:t>
            </a:r>
            <a:r>
              <a:rPr lang="en-US" sz="3400" dirty="0"/>
              <a:t>execute a simple Select query by primary key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56000" y="4374000"/>
            <a:ext cx="2160000" cy="381000"/>
          </a:xfrm>
          <a:prstGeom prst="wedgeRoundRectCallout">
            <a:avLst>
              <a:gd name="adj1" fmla="val -61386"/>
              <a:gd name="adj2" fmla="val -35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400" dirty="0"/>
              <a:t>is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sz="3200" dirty="0"/>
              <a:t>Describes how software is built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its dependencies</a:t>
            </a:r>
          </a:p>
          <a:p>
            <a:pPr lvl="1"/>
            <a:r>
              <a:rPr lang="en-US" sz="3200" dirty="0"/>
              <a:t>Uses XML files</a:t>
            </a:r>
          </a:p>
          <a:p>
            <a:r>
              <a:rPr lang="en-US" sz="3400" dirty="0"/>
              <a:t>Dynamically downloads </a:t>
            </a:r>
            <a:r>
              <a:rPr lang="en-US" sz="3400" b="1" dirty="0">
                <a:solidFill>
                  <a:schemeClr val="bg1"/>
                </a:solidFill>
              </a:rPr>
              <a:t>Java libraries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200" dirty="0"/>
              <a:t>Projects are configured using 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odel, which is </a:t>
            </a:r>
            <a:br>
              <a:rPr lang="en-US" sz="3200" dirty="0"/>
            </a:br>
            <a:r>
              <a:rPr lang="en-US" sz="3200" dirty="0"/>
              <a:t>stored in a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5534012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66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 (1)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Select "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sz="3400" dirty="0"/>
              <a:t>" project from the new project panel: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4C9A-F1D0-4C80-8EDF-40B0F9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0" y="2079000"/>
            <a:ext cx="7770000" cy="42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odel(</a:t>
            </a:r>
            <a:r>
              <a:rPr lang="en-US" b="1" dirty="0">
                <a:solidFill>
                  <a:schemeClr val="bg1"/>
                </a:solidFill>
              </a:rPr>
              <a:t>POM</a:t>
            </a:r>
            <a:r>
              <a:rPr lang="en-US" dirty="0"/>
              <a:t>) is the fundamental unit of work in Maven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are held in the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2342</Words>
  <Application>Microsoft Office PowerPoint</Application>
  <PresentationFormat>Widescreen</PresentationFormat>
  <Paragraphs>573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 (1)</vt:lpstr>
      <vt:lpstr>Setup (2)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(1) </vt:lpstr>
      <vt:lpstr>Hibernate Configuration (2) </vt:lpstr>
      <vt:lpstr>Hibernate Configuration (3)</vt:lpstr>
      <vt:lpstr>Hibernate Configuration (4)</vt:lpstr>
      <vt:lpstr>Hibernate Implementation Example</vt:lpstr>
      <vt:lpstr>Hibernate Mapping (1)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 (1)</vt:lpstr>
      <vt:lpstr>About JPA (2)</vt:lpstr>
      <vt:lpstr>Entities in JPA</vt:lpstr>
      <vt:lpstr>Entity Class: Student</vt:lpstr>
      <vt:lpstr>Annotations (1)</vt:lpstr>
      <vt:lpstr>Annotations (2)</vt:lpstr>
      <vt:lpstr>JPA Configuration (1) </vt:lpstr>
      <vt:lpstr>JPA Configuration (2) </vt:lpstr>
      <vt:lpstr>JPA Configuration (3) </vt:lpstr>
      <vt:lpstr>JPA Configuration (4)</vt:lpstr>
      <vt:lpstr>JPA Configuration (5)</vt:lpstr>
      <vt:lpstr>JPA Save Objects</vt:lpstr>
      <vt:lpstr>JPA – Java Persistence API</vt:lpstr>
      <vt:lpstr>Persistence Context (PC) and Entities</vt:lpstr>
      <vt:lpstr>Entity Object Life Cycle </vt:lpstr>
      <vt:lpstr>JPA Write Data Methods (1)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98</cp:revision>
  <dcterms:created xsi:type="dcterms:W3CDTF">2018-05-23T13:08:44Z</dcterms:created>
  <dcterms:modified xsi:type="dcterms:W3CDTF">2022-10-11T14:38:36Z</dcterms:modified>
  <cp:category>https://softuni.bg/trainings/1444/databases-advanced-hibernate-october-2016</cp:category>
</cp:coreProperties>
</file>