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394" r:id="rId2"/>
    <p:sldId id="672" r:id="rId3"/>
    <p:sldId id="547" r:id="rId4"/>
    <p:sldId id="685" r:id="rId5"/>
    <p:sldId id="699" r:id="rId6"/>
    <p:sldId id="686" r:id="rId7"/>
    <p:sldId id="701" r:id="rId8"/>
    <p:sldId id="694" r:id="rId9"/>
    <p:sldId id="702" r:id="rId10"/>
    <p:sldId id="687" r:id="rId11"/>
    <p:sldId id="688" r:id="rId12"/>
    <p:sldId id="693" r:id="rId13"/>
    <p:sldId id="703" r:id="rId14"/>
    <p:sldId id="482" r:id="rId15"/>
    <p:sldId id="483" r:id="rId16"/>
    <p:sldId id="695" r:id="rId17"/>
    <p:sldId id="595" r:id="rId18"/>
    <p:sldId id="596" r:id="rId19"/>
    <p:sldId id="603" r:id="rId20"/>
    <p:sldId id="597" r:id="rId21"/>
    <p:sldId id="602" r:id="rId22"/>
    <p:sldId id="604" r:id="rId23"/>
    <p:sldId id="605" r:id="rId24"/>
    <p:sldId id="598" r:id="rId25"/>
    <p:sldId id="691" r:id="rId26"/>
    <p:sldId id="692" r:id="rId27"/>
    <p:sldId id="697" r:id="rId28"/>
    <p:sldId id="698" r:id="rId29"/>
    <p:sldId id="423" r:id="rId30"/>
    <p:sldId id="424" r:id="rId31"/>
    <p:sldId id="690" r:id="rId32"/>
    <p:sldId id="451" r:id="rId33"/>
    <p:sldId id="704" r:id="rId34"/>
    <p:sldId id="709" r:id="rId35"/>
    <p:sldId id="710" r:id="rId36"/>
    <p:sldId id="712" r:id="rId37"/>
    <p:sldId id="711" r:id="rId38"/>
    <p:sldId id="705" r:id="rId39"/>
    <p:sldId id="401" r:id="rId40"/>
    <p:sldId id="713" r:id="rId41"/>
    <p:sldId id="714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867D10-3ADD-4C19-899A-D1B930EA4B9D}">
          <p14:sldIdLst>
            <p14:sldId id="394"/>
            <p14:sldId id="672"/>
            <p14:sldId id="547"/>
          </p14:sldIdLst>
        </p14:section>
        <p14:section name="Lists &amp; Keys" id="{0DA23BE2-5118-446A-8AE2-E4AFA7D763EF}">
          <p14:sldIdLst>
            <p14:sldId id="685"/>
            <p14:sldId id="699"/>
            <p14:sldId id="686"/>
            <p14:sldId id="701"/>
            <p14:sldId id="694"/>
            <p14:sldId id="702"/>
            <p14:sldId id="687"/>
            <p14:sldId id="688"/>
            <p14:sldId id="693"/>
            <p14:sldId id="703"/>
          </p14:sldIdLst>
        </p14:section>
        <p14:section name="Component Lifecycle" id="{EFCDFE28-06B5-4A05-A1CD-B3138A3B6EA8}">
          <p14:sldIdLst>
            <p14:sldId id="482"/>
            <p14:sldId id="483"/>
            <p14:sldId id="695"/>
          </p14:sldIdLst>
        </p14:section>
        <p14:section name="Effect Hook" id="{736E32D6-1038-413F-85A4-54A2C60D6776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SS Modules" id="{E4D4D353-AF8F-47BD-AA09-7E90F4BF24ED}">
          <p14:sldIdLst>
            <p14:sldId id="691"/>
            <p14:sldId id="692"/>
            <p14:sldId id="697"/>
            <p14:sldId id="698"/>
          </p14:sldIdLst>
        </p14:section>
        <p14:section name="Fetching Data" id="{B898AE9D-55F6-4AAD-8991-524FE45BF513}">
          <p14:sldIdLst>
            <p14:sldId id="423"/>
            <p14:sldId id="424"/>
            <p14:sldId id="690"/>
            <p14:sldId id="451"/>
            <p14:sldId id="704"/>
            <p14:sldId id="709"/>
            <p14:sldId id="710"/>
            <p14:sldId id="712"/>
            <p14:sldId id="711"/>
          </p14:sldIdLst>
        </p14:section>
        <p14:section name="Conclusion" id="{DA99B4F0-A710-49D8-BBD3-D444F483487A}">
          <p14:sldIdLst>
            <p14:sldId id="705"/>
            <p14:sldId id="401"/>
            <p14:sldId id="713"/>
            <p14:sldId id="71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655A884-20DC-42BA-9068-4BC639CB9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866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293F27-BFA7-4A99-8918-D07EBB215F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01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EBC8615-5417-48C4-B6BD-47DF2CF4B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4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23F62B-0B6C-44B4-B333-4898D794EE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7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3D6206-1922-4C5B-9FF0-6FBD335960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95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3F752A-46F4-4A36-B326-06319CC7F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596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6E8FE5-6899-4825-B5E7-B6F3F4F62B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33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6.jpe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image" Target="../media/image4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Lists and Keys, Component Lifecycle, CSS Modules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Components – Deep Dive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95599" y="6115884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8741"/>
            <a:ext cx="2950749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3" name="Picture 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C749DEE-0180-4E0A-B56B-6626A83AA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7" y="2819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276601"/>
            <a:ext cx="6553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todoItems = todos.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={todo.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E97587-E06D-47C2-B3B6-019BD3C72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1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3310" y="4613435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2900" y="3480079"/>
            <a:ext cx="3886200" cy="408623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5AFC1FB-E303-4273-A5F5-58FE8CD4A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3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4645"/>
            <a:ext cx="85344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content = posts.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31654-F2B7-40C6-A98B-46B65E38C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74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83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46" y="2486703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1" y="3779365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2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95CF11-07F4-45D7-8068-13F2394CB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8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70270C5-C472-4816-8B94-B119F89F80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Lifecycle</a:t>
            </a:r>
          </a:p>
        </p:txBody>
      </p:sp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7" y="1213117"/>
            <a:ext cx="2730727" cy="2730727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6919597A-E776-4EF0-A09D-A469FA4580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B0F6E4-5DAD-4601-9B30-68EDB86655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A1188-EF23-44B1-9371-17172C297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6913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3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1" y="1381432"/>
            <a:ext cx="5751599" cy="341916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&amp;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D036AF7-641A-45BA-A887-4F4BF4B63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0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4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0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18071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ED3610-923F-4AB5-9B56-EEBAFB0E6C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Modules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3" y="1164133"/>
            <a:ext cx="2895295" cy="28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069E2-E2FF-4AB8-A001-BB93E6C66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9801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E3DB917-496E-4F1B-9438-EC2653BF6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9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2" y="2461127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3944001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2550253"/>
            <a:ext cx="4572000" cy="408623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666" y="4108691"/>
            <a:ext cx="2941334" cy="408623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65" y="6087335"/>
            <a:ext cx="4442468" cy="408623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D760B1D-9D7D-425B-9B8C-5D1E18BA6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74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1E276B4-5BE5-48D3-862A-7929F276F7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Fetch API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3" y="1554901"/>
            <a:ext cx="2133295" cy="2133295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E142FB7-CBCC-4D93-8345-BC78E0D3A4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Fetching Remote Data</a:t>
            </a:r>
          </a:p>
        </p:txBody>
      </p:sp>
    </p:spTree>
    <p:extLst>
      <p:ext uri="{BB962C8B-B14F-4D97-AF65-F5344CB8AC3E}">
        <p14:creationId xmlns:p14="http://schemas.microsoft.com/office/powerpoint/2010/main" val="8858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/>
              <a:t>reactjs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EA56A7-21F3-44DB-A529-C4B610E36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0A606-BE0D-4E6F-A299-4D797C7811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3678E6-ECC2-4621-AA7C-9D710FA77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D034826-CFE0-4209-B405-26FD53D5D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5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79EE1F1-32DE-4511-B6F1-61D1871BA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6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72"/>
          </a:xfrm>
        </p:spPr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00" y="2990293"/>
            <a:ext cx="9585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const apiUrl = '...';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/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return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8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(res =&gt; res.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8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8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E9E614-8A66-44D6-803B-3E2C4ADAE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 } from 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 } from './services/fetching-data-service';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function App()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const [state, </a:t>
            </a:r>
            <a:r>
              <a:rPr lang="en-US" sz="2000" b="1" dirty="0" err="1"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({ data: [],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 </a:t>
            </a:r>
            <a:r>
              <a:rPr lang="en-US" sz="2000" b="1" dirty="0" err="1"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true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data,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}, []);</a:t>
            </a:r>
            <a:br>
              <a:rPr lang="en-US" sz="2000" b="1" dirty="0">
                <a:latin typeface="Consolas" panose="020B0609020204030204" pitchFamily="49" charset="0"/>
              </a:rPr>
            </a:b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7" y="2680079"/>
            <a:ext cx="3023793" cy="408623"/>
          </a:xfrm>
          <a:prstGeom prst="wedgeRoundRectCallout">
            <a:avLst>
              <a:gd name="adj1" fmla="val 67164"/>
              <a:gd name="adj2" fmla="val -19694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" y="5049000"/>
            <a:ext cx="3142636" cy="408623"/>
          </a:xfrm>
          <a:prstGeom prst="wedgeRoundRectCallout">
            <a:avLst>
              <a:gd name="adj1" fmla="val 75661"/>
              <a:gd name="adj2" fmla="val -378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0758AD30-DEAD-4EA7-7369-DE56CA6E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461457"/>
            <a:ext cx="3058130" cy="715089"/>
          </a:xfrm>
          <a:prstGeom prst="wedgeRoundRectCallout">
            <a:avLst>
              <a:gd name="adj1" fmla="val 63963"/>
              <a:gd name="adj2" fmla="val -333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hooks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E80F1F69-3405-AD56-F6CA-B51C78C8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3224688"/>
            <a:ext cx="3103200" cy="408623"/>
          </a:xfrm>
          <a:prstGeom prst="wedgeRoundRectCallout">
            <a:avLst>
              <a:gd name="adj1" fmla="val 68456"/>
              <a:gd name="adj2" fmla="val -4788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46E23764-F559-3FC9-6816-238260FB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4136844"/>
            <a:ext cx="3142637" cy="408623"/>
          </a:xfrm>
          <a:prstGeom prst="wedgeRoundRectCallout">
            <a:avLst>
              <a:gd name="adj1" fmla="val 68127"/>
              <a:gd name="adj2" fmla="val -6786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&lt;div </a:t>
            </a:r>
            <a:r>
              <a:rPr lang="en-US" sz="2000" b="1" dirty="0" err="1">
                <a:latin typeface="Consolas" panose="020B0609020204030204" pitchFamily="49" charset="0"/>
              </a:rPr>
              <a:t>className</a:t>
            </a:r>
            <a:r>
              <a:rPr lang="en-US" sz="2000" b="1" dirty="0">
                <a:latin typeface="Consolas" panose="020B0609020204030204" pitchFamily="49" charset="0"/>
              </a:rPr>
              <a:t>='container'&gt;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{</a:t>
            </a:r>
            <a:r>
              <a:rPr lang="en-US" sz="2000" b="1" dirty="0" err="1">
                <a:latin typeface="Consolas" panose="020B0609020204030204" pitchFamily="49" charset="0"/>
              </a:rPr>
              <a:t>state.data.map</a:t>
            </a:r>
            <a:r>
              <a:rPr lang="en-US" sz="2000" b="1" dirty="0">
                <a:latin typeface="Consolas" panose="020B0609020204030204" pitchFamily="49" charset="0"/>
              </a:rPr>
              <a:t>((x) =&gt; (&lt;p key={x.id}&gt; {</a:t>
            </a:r>
            <a:r>
              <a:rPr lang="en-US" sz="2000" b="1" dirty="0" err="1">
                <a:latin typeface="Consolas" panose="020B0609020204030204" pitchFamily="49" charset="0"/>
              </a:rPr>
              <a:t>x.text</a:t>
            </a:r>
            <a:r>
              <a:rPr lang="en-US" sz="2000" b="1" dirty="0">
                <a:latin typeface="Consolas" panose="020B0609020204030204" pitchFamily="49" charset="0"/>
              </a:rPr>
              <a:t>}&lt;/p&gt;))}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export default App;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0" y="2394000"/>
            <a:ext cx="2743200" cy="715089"/>
          </a:xfrm>
          <a:prstGeom prst="wedgeRoundRectCallout">
            <a:avLst>
              <a:gd name="adj1" fmla="val 72739"/>
              <a:gd name="adj2" fmla="val -14699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Return the HTML structure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5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6491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Lists and Keys</a:t>
            </a:r>
          </a:p>
          <a:p>
            <a:pPr lvl="1">
              <a:lnSpc>
                <a:spcPts val="3999"/>
              </a:lnSpc>
            </a:pPr>
            <a:r>
              <a:rPr lang="en-US" sz="2997" b="1" dirty="0">
                <a:solidFill>
                  <a:schemeClr val="bg2"/>
                </a:solidFill>
              </a:rPr>
              <a:t>Collection of components with </a:t>
            </a:r>
            <a:r>
              <a:rPr lang="en-US" sz="2997" b="1" dirty="0">
                <a:solidFill>
                  <a:schemeClr val="bg1"/>
                </a:solidFill>
              </a:rPr>
              <a:t>unique key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Component Lifecycle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997" b="1" dirty="0">
                <a:solidFill>
                  <a:schemeClr val="bg1"/>
                </a:solidFill>
              </a:rPr>
              <a:t>Mounting</a:t>
            </a:r>
            <a:r>
              <a:rPr lang="en-US" sz="2997" b="1" dirty="0">
                <a:solidFill>
                  <a:schemeClr val="bg2"/>
                </a:solidFill>
              </a:rPr>
              <a:t>, </a:t>
            </a:r>
            <a:r>
              <a:rPr lang="en-US" sz="2997" b="1" dirty="0">
                <a:solidFill>
                  <a:schemeClr val="bg1"/>
                </a:solidFill>
              </a:rPr>
              <a:t>Update</a:t>
            </a:r>
            <a:r>
              <a:rPr lang="en-US" sz="2997" b="1" dirty="0">
                <a:solidFill>
                  <a:schemeClr val="bg2"/>
                </a:solidFill>
              </a:rPr>
              <a:t> and </a:t>
            </a:r>
            <a:r>
              <a:rPr lang="en-US" sz="2997" b="1" dirty="0">
                <a:solidFill>
                  <a:schemeClr val="bg1"/>
                </a:solidFill>
              </a:rPr>
              <a:t>Unmounting</a:t>
            </a:r>
          </a:p>
          <a:p>
            <a:pPr>
              <a:lnSpc>
                <a:spcPts val="3999"/>
              </a:lnSpc>
            </a:pPr>
            <a:r>
              <a:rPr lang="en-US" sz="3197" b="1" dirty="0" err="1">
                <a:solidFill>
                  <a:schemeClr val="bg2"/>
                </a:solidFill>
              </a:rPr>
              <a:t>UseEffect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HOOK</a:t>
            </a:r>
            <a:endParaRPr lang="en-US" sz="3197" b="1" dirty="0">
              <a:solidFill>
                <a:schemeClr val="bg2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CSS Modules</a:t>
            </a:r>
            <a:endParaRPr lang="en-US" sz="3197" b="1" dirty="0">
              <a:solidFill>
                <a:schemeClr val="bg1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Using the </a:t>
            </a:r>
            <a:r>
              <a:rPr lang="en-US" sz="3197" b="1" dirty="0">
                <a:solidFill>
                  <a:schemeClr val="bg1"/>
                </a:solidFill>
              </a:rPr>
              <a:t>Fetch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BFFE2F20-E406-4F29-BC5F-968325457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4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402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C5A26C-4256-470E-9BD7-F03E6153A0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 and Keys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4400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B5F05588-C2BD-40E5-95E5-AC217034AF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Identify Items,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1742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734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A495296-EC82-4EFD-A658-2823DBA8E8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ED90D4-7772-4826-AE2C-87E6AD059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6476AB-8016-466E-8F3D-0CC0DE6EC0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438401"/>
            <a:ext cx="89741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doubled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console.log(doubled);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2" y="4572000"/>
            <a:ext cx="72934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listItems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04" y="4572000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C711569-8E9D-4777-9775-217807CAD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0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61961"/>
            <a:ext cx="88440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8BBBAF-606F-4220-98BE-4C4F8668D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7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680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1294"/>
            <a:ext cx="8335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b="1" dirty="0">
                <a:latin typeface="Consolas" panose="020B0609020204030204" pitchFamily="49" charset="0"/>
              </a:rPr>
              <a:t>{number}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 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161AC0-BE72-4BC6-BC1A-A09FD085D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0D6F8CE-E0CB-4DE5-A730-D73669E9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36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</TotalTime>
  <Words>1142</Words>
  <Application>Microsoft Office PowerPoint</Application>
  <PresentationFormat>Widescreen</PresentationFormat>
  <Paragraphs>349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React Components – Deep Dive</vt:lpstr>
      <vt:lpstr>Table of Contents</vt:lpstr>
      <vt:lpstr>Have a Question?</vt:lpstr>
      <vt:lpstr>Lists and Keys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Component Lifecycle</vt:lpstr>
      <vt:lpstr>Component Lifecycle</vt:lpstr>
      <vt:lpstr>Lifecycle Methods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CSS Modules</vt:lpstr>
      <vt:lpstr>CSS Modules</vt:lpstr>
      <vt:lpstr>CSS Modules</vt:lpstr>
      <vt:lpstr>CSS Modules</vt:lpstr>
      <vt:lpstr>Using Fetch API</vt:lpstr>
      <vt:lpstr>Fetch API</vt:lpstr>
      <vt:lpstr>Fetch API</vt:lpstr>
      <vt:lpstr>Fetch API</vt:lpstr>
      <vt:lpstr>Fetch API</vt:lpstr>
      <vt:lpstr>Fetch Services</vt:lpstr>
      <vt:lpstr>Fetch Service</vt:lpstr>
      <vt:lpstr>Fetch Service</vt:lpstr>
      <vt:lpstr>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HOC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19</cp:revision>
  <dcterms:created xsi:type="dcterms:W3CDTF">2018-05-23T13:08:44Z</dcterms:created>
  <dcterms:modified xsi:type="dcterms:W3CDTF">2023-01-13T13:06:01Z</dcterms:modified>
  <cp:category>programming;computer programming;software development;javascript;web;react</cp:category>
</cp:coreProperties>
</file>