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458" r:id="rId3"/>
    <p:sldId id="450" r:id="rId4"/>
    <p:sldId id="410" r:id="rId5"/>
    <p:sldId id="580" r:id="rId6"/>
    <p:sldId id="707" r:id="rId7"/>
    <p:sldId id="706" r:id="rId8"/>
    <p:sldId id="581" r:id="rId9"/>
    <p:sldId id="462" r:id="rId10"/>
    <p:sldId id="463" r:id="rId11"/>
    <p:sldId id="464" r:id="rId12"/>
    <p:sldId id="465" r:id="rId13"/>
    <p:sldId id="582" r:id="rId14"/>
    <p:sldId id="708" r:id="rId15"/>
    <p:sldId id="585" r:id="rId16"/>
    <p:sldId id="491" r:id="rId17"/>
    <p:sldId id="490" r:id="rId18"/>
    <p:sldId id="492" r:id="rId19"/>
    <p:sldId id="586" r:id="rId20"/>
    <p:sldId id="705" r:id="rId21"/>
    <p:sldId id="401" r:id="rId22"/>
    <p:sldId id="709" r:id="rId23"/>
    <p:sldId id="710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DB083A4-3792-4BCE-8712-F6F14708F44C}">
          <p14:sldIdLst>
            <p14:sldId id="274"/>
            <p14:sldId id="458"/>
            <p14:sldId id="450"/>
          </p14:sldIdLst>
        </p14:section>
        <p14:section name="Forms" id="{8766196D-A1FD-43F8-BB1F-2392BF45CFA8}">
          <p14:sldIdLst>
            <p14:sldId id="410"/>
            <p14:sldId id="580"/>
            <p14:sldId id="707"/>
            <p14:sldId id="706"/>
            <p14:sldId id="581"/>
            <p14:sldId id="462"/>
            <p14:sldId id="463"/>
            <p14:sldId id="464"/>
            <p14:sldId id="465"/>
            <p14:sldId id="582"/>
            <p14:sldId id="708"/>
            <p14:sldId id="585"/>
            <p14:sldId id="491"/>
            <p14:sldId id="490"/>
            <p14:sldId id="492"/>
            <p14:sldId id="586"/>
          </p14:sldIdLst>
        </p14:section>
        <p14:section name="Conclusion" id="{9FB7E4BA-E6BB-43BE-AE26-2DAB8B3D0AB5}">
          <p14:sldIdLst>
            <p14:sldId id="705"/>
            <p14:sldId id="401"/>
            <p14:sldId id="709"/>
            <p14:sldId id="71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E79C-83C3-4FA1-BC56-2D77B01EC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C77C53-F421-4AD4-9C1A-8806C7C6E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533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B198B5-E6D1-4155-BC8C-C7E0FB3C0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6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DB4993-F552-413D-8A3A-C5CC1327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39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E25FA-1968-4BF4-8A77-7A34CA0A9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89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B29455-E80A-4D67-942B-378860ED3B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4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4311" y="4798596"/>
            <a:ext cx="2980696" cy="76120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4223" y="5377331"/>
            <a:ext cx="2980696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134000"/>
            <a:ext cx="668066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() =&gt;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[email, 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('');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emailChangeHandler</a:t>
            </a:r>
            <a:r>
              <a:rPr lang="en-US" sz="2000" b="1" dirty="0">
                <a:latin typeface="Consolas" panose="020B0609020204030204" pitchFamily="49" charset="0"/>
              </a:rPr>
              <a:t> = (e) =&gt; 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e.target.value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htmlFor='email'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Reuse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changeHandler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pic>
        <p:nvPicPr>
          <p:cNvPr id="3" name="Графика 2" descr="Везните на правосъдието">
            <a:extLst>
              <a:ext uri="{FF2B5EF4-FFF2-40B4-BE49-F238E27FC236}">
                <a16:creationId xmlns:a16="http://schemas.microsoft.com/office/drawing/2014/main" id="{A353B081-D848-3B56-FFDB-5B2E237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000" y="138509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33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Register =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inputRef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inputRef.current.value);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931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 err="1"/>
              <a:t>useRef</a:t>
            </a:r>
            <a:r>
              <a:rPr lang="en-US" dirty="0"/>
              <a:t> Hook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 and Error Handling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C12EF34-5277-46DB-BAB4-2C7A70DEC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chemeClr val="bg1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Refs</a:t>
            </a:r>
            <a:r>
              <a:rPr lang="en-US" sz="3200" b="1">
                <a:solidFill>
                  <a:srgbClr val="FFC000"/>
                </a:solidFill>
              </a:rPr>
              <a:t> </a:t>
            </a:r>
            <a:endParaRPr lang="bg-BG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Validation and Error handling</a:t>
            </a:r>
            <a:endParaRPr lang="en-US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57A359D-FD92-4D06-A2AB-F4651910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6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69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1D549-70A9-416B-A2E3-948518D42F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766F89-7656-4E31-84EE-E18E59819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0FE652-D91C-4B9B-BD65-C473F3CB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Uncontrolled Components Demo</a:t>
            </a:r>
          </a:p>
        </p:txBody>
      </p:sp>
    </p:spTree>
    <p:extLst>
      <p:ext uri="{BB962C8B-B14F-4D97-AF65-F5344CB8AC3E}">
        <p14:creationId xmlns:p14="http://schemas.microsoft.com/office/powerpoint/2010/main" val="11591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3" name="Графика 2" descr="Контролер за игри">
            <a:extLst>
              <a:ext uri="{FF2B5EF4-FFF2-40B4-BE49-F238E27FC236}">
                <a16:creationId xmlns:a16="http://schemas.microsoft.com/office/drawing/2014/main" id="{981A273B-F32D-09FA-D58C-F6A4FE75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500" y="1314000"/>
            <a:ext cx="2565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832</Words>
  <Application>Microsoft Office PowerPoint</Application>
  <PresentationFormat>Widescreen</PresentationFormat>
  <Paragraphs>182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Uncontrolled Components Demo</vt:lpstr>
      <vt:lpstr>Controlled Components</vt:lpstr>
      <vt:lpstr>Controlled Components</vt:lpstr>
      <vt:lpstr>Controlled Forms</vt:lpstr>
      <vt:lpstr>Form Component Declaration</vt:lpstr>
      <vt:lpstr>Form Component Rendering</vt:lpstr>
      <vt:lpstr>Unified Input Approach</vt:lpstr>
      <vt:lpstr>Use cases</vt:lpstr>
      <vt:lpstr>useRef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28</cp:revision>
  <dcterms:created xsi:type="dcterms:W3CDTF">2018-05-23T13:08:44Z</dcterms:created>
  <dcterms:modified xsi:type="dcterms:W3CDTF">2023-01-13T13:06:49Z</dcterms:modified>
  <cp:category>programming;computer programming;software development; javascript; web; react</cp:category>
</cp:coreProperties>
</file>