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394" r:id="rId2"/>
    <p:sldId id="655" r:id="rId3"/>
    <p:sldId id="547" r:id="rId4"/>
    <p:sldId id="672" r:id="rId5"/>
    <p:sldId id="684" r:id="rId6"/>
    <p:sldId id="677" r:id="rId7"/>
    <p:sldId id="628" r:id="rId8"/>
    <p:sldId id="656" r:id="rId9"/>
    <p:sldId id="657" r:id="rId10"/>
    <p:sldId id="634" r:id="rId11"/>
    <p:sldId id="658" r:id="rId12"/>
    <p:sldId id="659" r:id="rId13"/>
    <p:sldId id="661" r:id="rId14"/>
    <p:sldId id="665" r:id="rId15"/>
    <p:sldId id="662" r:id="rId16"/>
    <p:sldId id="666" r:id="rId17"/>
    <p:sldId id="708" r:id="rId18"/>
    <p:sldId id="667" r:id="rId19"/>
    <p:sldId id="664" r:id="rId20"/>
    <p:sldId id="663" r:id="rId21"/>
    <p:sldId id="679" r:id="rId22"/>
    <p:sldId id="678" r:id="rId23"/>
    <p:sldId id="710" r:id="rId24"/>
    <p:sldId id="680" r:id="rId25"/>
    <p:sldId id="681" r:id="rId26"/>
    <p:sldId id="682" r:id="rId27"/>
    <p:sldId id="683" r:id="rId28"/>
    <p:sldId id="705" r:id="rId29"/>
    <p:sldId id="401" r:id="rId30"/>
    <p:sldId id="711" r:id="rId31"/>
    <p:sldId id="712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A2CB6D-9B35-4D60-9D08-396DFA3C6A68}">
          <p14:sldIdLst>
            <p14:sldId id="394"/>
            <p14:sldId id="655"/>
            <p14:sldId id="547"/>
          </p14:sldIdLst>
        </p14:section>
        <p14:section name="Virtual DOM" id="{8B1300D3-3772-484F-997F-94150D85482B}">
          <p14:sldIdLst>
            <p14:sldId id="672"/>
            <p14:sldId id="684"/>
            <p14:sldId id="677"/>
          </p14:sldIdLst>
        </p14:section>
        <p14:section name="Routing Overview" id="{F51A11B3-0B46-4E62-BA65-F66EDAA515C9}">
          <p14:sldIdLst>
            <p14:sldId id="628"/>
            <p14:sldId id="656"/>
            <p14:sldId id="657"/>
          </p14:sldIdLst>
        </p14:section>
        <p14:section name="React Router" id="{218D1F6C-7B85-4485-BAA9-2836DB0D7758}">
          <p14:sldIdLst>
            <p14:sldId id="634"/>
            <p14:sldId id="658"/>
            <p14:sldId id="659"/>
            <p14:sldId id="661"/>
            <p14:sldId id="665"/>
            <p14:sldId id="662"/>
            <p14:sldId id="666"/>
            <p14:sldId id="708"/>
            <p14:sldId id="667"/>
            <p14:sldId id="664"/>
            <p14:sldId id="663"/>
          </p14:sldIdLst>
        </p14:section>
        <p14:section name="React Lazy &amp; Suspense" id="{EE06F948-BB61-4A3D-878E-89EA90E8BDAB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0A5F970D-3D84-4C52-80C9-F66E2943DEDF}">
          <p14:sldIdLst>
            <p14:sldId id="705"/>
            <p14:sldId id="401"/>
            <p14:sldId id="711"/>
            <p14:sldId id="712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0E21218-BDB3-42D3-A911-844788D2E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0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3F7A3B-D7D7-40AD-894D-D0B3D7142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650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9199AB-B49B-4DEE-92A0-479DAC0BB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75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A3319A-066C-410E-BBB5-44232CFBC3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1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172295-0272-4D6A-939E-0786A5C64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28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8B65D6-1CC5-479E-BD9E-82FEB44AC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087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918407-897F-43E4-9D31-A036890B7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59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9460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–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84226"/>
            <a:ext cx="2950749" cy="413822"/>
          </a:xfrm>
        </p:spPr>
        <p:txBody>
          <a:bodyPr/>
          <a:lstStyle/>
          <a:p>
            <a:r>
              <a:rPr lang="en-GB" sz="22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69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C35A802-2C89-4515-A818-794C467CB6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1795B09-95ED-43B6-A25D-89572F6C58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</a:p>
        </p:txBody>
      </p:sp>
    </p:spTree>
    <p:extLst>
      <p:ext uri="{BB962C8B-B14F-4D97-AF65-F5344CB8AC3E}">
        <p14:creationId xmlns:p14="http://schemas.microsoft.com/office/powerpoint/2010/main" val="4896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63722"/>
            <a:ext cx="10148999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C3E7FB-B629-4B6F-B176-E939ADBF6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886201"/>
            <a:ext cx="102108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Routes,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Link,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11B9C-14C5-4F54-ABD7-B4CC63987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1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2514600"/>
            <a:ext cx="9204000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={&lt;App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E3CFE-9B04-464E-9E02-0BAA9918A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Route path is exact by default</a:t>
            </a:r>
          </a:p>
          <a:p>
            <a:r>
              <a:rPr lang="en-US" noProof="1"/>
              <a:t>Use * as a wildcard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670680"/>
            <a:ext cx="9023999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element={&lt;Home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element={&lt;About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path="/user/:id" element={&lt;User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path="*" element={&lt;NotFound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06000" y="5018997"/>
            <a:ext cx="2590800" cy="408623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F53244-4A7B-45A6-8B0A-DD736D5B1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1924603"/>
            <a:ext cx="7381517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819850-65EC-4482-B53F-D21B20061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8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55028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/catalog/elecronics/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5182150"/>
            <a:ext cx="749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{category, userId}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useParams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85DE984-BC3E-435A-9675-4761AC4E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useLocation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10B30B-DC69-4805-9A47-F8FFCA4AA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708998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  <a:p>
            <a:pPr lvl="1"/>
            <a:r>
              <a:rPr lang="en-US" noProof="1"/>
              <a:t>you can replace route state instead of push with replace attribute</a:t>
            </a:r>
          </a:p>
          <a:p>
            <a:r>
              <a:rPr lang="en-US" noProof="1"/>
              <a:t>You can redirect with useNavigate hook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61000" y="3809697"/>
            <a:ext cx="7620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(condition) {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	return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to="/home"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33600" y="4920557"/>
            <a:ext cx="4114800" cy="715089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E62D3-5FB1-400C-95B0-C449FC64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className </a:t>
            </a:r>
            <a:r>
              <a:rPr lang="en-US" sz="3398" noProof="1"/>
              <a:t>or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7101" y="2395681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style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{ color: 'red’ } : {}}&gt;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63570" y="4673559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activeStyle : undefined}&gt;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CA15BF-F572-4542-9C86-879C227F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7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1D86EF4-AEEF-4F1A-8A3F-6C2C33F9D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942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About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path="contact"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element={&lt;Contact /&gt;}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0928A5-04BC-49FD-B817-B618BA3CE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8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820079-F176-4677-944E-5181624F16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9E729A5A-C311-4A52-B6F1-4C475E0083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Code-Splitting, Bundling, React.lazy</a:t>
            </a:r>
          </a:p>
        </p:txBody>
      </p:sp>
    </p:spTree>
    <p:extLst>
      <p:ext uri="{BB962C8B-B14F-4D97-AF65-F5344CB8AC3E}">
        <p14:creationId xmlns:p14="http://schemas.microsoft.com/office/powerpoint/2010/main" val="892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3D0950-A37B-4A9D-BDAA-ABF85B4D2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213834"/>
            <a:ext cx="6219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3759168"/>
            <a:ext cx="62190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F83FDA-3382-44F1-9C94-F1835F7101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4BC6964-425D-4E25-8388-400C3CBF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16703"/>
            <a:ext cx="6219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</p:spTree>
    <p:extLst>
      <p:ext uri="{BB962C8B-B14F-4D97-AF65-F5344CB8AC3E}">
        <p14:creationId xmlns:p14="http://schemas.microsoft.com/office/powerpoint/2010/main" val="4111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0999" y="3270641"/>
            <a:ext cx="516370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03451" y="37256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84272" y="3270641"/>
            <a:ext cx="5716728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928E43-34E9-4837-8D9D-AC73BAF8D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484" y="2513823"/>
            <a:ext cx="10896600" cy="40056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D5F00F-7552-4839-95E6-78AAAE7E7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870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981000" y="32076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0C1D62-EC44-459B-BD9A-BD1482785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7571" y="1874273"/>
            <a:ext cx="9563999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Home = lazy(() =&gt; import('./routes/Home'));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About = lazy(() =&gt; import('./routes/About’));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path="/" component={&lt;Home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14061-B4DB-4BB1-87A3-49679BD1A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2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282973" y="1767271"/>
            <a:ext cx="875471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Virtual Dom</a:t>
            </a:r>
            <a:endParaRPr lang="bg-BG" sz="3000" b="1" dirty="0">
              <a:solidFill>
                <a:schemeClr val="bg2"/>
              </a:solidFill>
              <a:latin typeface="Calibri" panose="020F0502020204030204"/>
            </a:endParaRP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The virtual DOM - </a:t>
            </a:r>
            <a:r>
              <a:rPr lang="en-US" sz="2800" b="1" dirty="0">
                <a:solidFill>
                  <a:srgbClr val="F0A22E"/>
                </a:solidFill>
              </a:rPr>
              <a:t>VDOM</a:t>
            </a:r>
            <a:r>
              <a:rPr lang="bg-BG" sz="2800" b="1" dirty="0">
                <a:solidFill>
                  <a:schemeClr val="bg2"/>
                </a:solidFill>
                <a:latin typeface="Calibri" panose="020F0502020204030204"/>
              </a:rPr>
              <a:t>    </a:t>
            </a:r>
            <a:endParaRPr lang="en-US" sz="2800" b="1" dirty="0">
              <a:solidFill>
                <a:schemeClr val="bg2"/>
              </a:solidFill>
              <a:latin typeface="Calibri" panose="020F0502020204030204"/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Routing Overview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Internal handling of a route - </a:t>
            </a:r>
            <a:r>
              <a:rPr lang="en-US" sz="2800" b="1" dirty="0">
                <a:solidFill>
                  <a:schemeClr val="bg1"/>
                </a:solidFill>
              </a:rPr>
              <a:t>Client-side routing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Single Page Applications - </a:t>
            </a:r>
            <a:r>
              <a:rPr lang="en-US" sz="2800" b="1" dirty="0">
                <a:solidFill>
                  <a:srgbClr val="F0A22E"/>
                </a:solidFill>
              </a:rPr>
              <a:t>Router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Router</a:t>
            </a: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Lazy &amp; Suspense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F22293A-C52B-4A0D-940A-D7766A491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3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852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94B75E-7254-4D66-93C1-4E3947944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5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434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A7086A-8D70-453B-AC93-F29FA0B2E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935FB9-2B76-4E55-8534-8E6ED0684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0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398296-C396-482B-931B-3BD6F6B7CB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Virtual DOM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3" y="136431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C0DC9-F013-48BD-8AE2-32C987768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AA7CB0-8572-45EE-B615-3A0CE34F0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A4D677-5A22-4878-BA28-F89B91835C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00362EFD-58E1-45C1-985F-3C625418FC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6078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6B4A79-486C-426C-BBBB-792D6A08C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286B83-9AF7-46BC-B625-FDEBA713A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1319</Words>
  <Application>Microsoft Office PowerPoint</Application>
  <PresentationFormat>Widescreen</PresentationFormat>
  <Paragraphs>282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 – Routing</vt:lpstr>
      <vt:lpstr>Table of Contents</vt:lpstr>
      <vt:lpstr>Have a Question?</vt:lpstr>
      <vt:lpstr>Virtual DOM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Route Matching</vt:lpstr>
      <vt:lpstr>Navigating with Link</vt:lpstr>
      <vt:lpstr>useParams</vt:lpstr>
      <vt:lpstr>useLocation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33</cp:revision>
  <dcterms:created xsi:type="dcterms:W3CDTF">2018-05-23T13:08:44Z</dcterms:created>
  <dcterms:modified xsi:type="dcterms:W3CDTF">2023-01-13T13:06:20Z</dcterms:modified>
  <cp:category>programming;computer programming;software development; javascript; web; react</cp:category>
</cp:coreProperties>
</file>