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42569-93E9-44AA-9293-9576B9E1AB48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2A9DE-99AB-4A6E-BC73-96DFC935C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84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02F8-65DC-4C85-ADD8-A5226DD82E1A}" type="datetime1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85B3-FFA0-4B05-BB07-A3463A9B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3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931F-6046-476A-801B-400AF10C0895}" type="datetime1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85B3-FFA0-4B05-BB07-A3463A9B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0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7538-E64A-41BD-BFC9-0C51FC308981}" type="datetime1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85B3-FFA0-4B05-BB07-A3463A9B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78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ACCF-05B6-4956-860A-958443388BF9}" type="datetime1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85B3-FFA0-4B05-BB07-A3463A9B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25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F5BF-C70A-467B-AFEC-E8A64BDC841B}" type="datetime1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85B3-FFA0-4B05-BB07-A3463A9B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1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4EE0-38CF-4800-8B23-1ED523794BF1}" type="datetime1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85B3-FFA0-4B05-BB07-A3463A9B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32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0B0E-E9F8-4BFF-A701-EB45944B7597}" type="datetime1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85B3-FFA0-4B05-BB07-A3463A9B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16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CE49-8A14-4A7B-952F-08AC27DAF0C6}" type="datetime1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85B3-FFA0-4B05-BB07-A3463A9B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37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7F15-F3D3-4315-80D0-F3B35BAFFAD1}" type="datetime1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85B3-FFA0-4B05-BB07-A3463A9B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3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B91F-721C-48DA-9FDB-11A13F64563D}" type="datetime1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C1885B3-FFA0-4B05-BB07-A3463A9B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4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ABCE-FD50-45A4-BF93-D8186C6FD44A}" type="datetime1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85B3-FFA0-4B05-BB07-A3463A9B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8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14BE-1316-490B-8FCC-8B98E0C49975}" type="datetime1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85B3-FFA0-4B05-BB07-A3463A9B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7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7556-0693-471D-9537-82DFAFDFCB6A}" type="datetime1">
              <a:rPr lang="en-US" smtClean="0"/>
              <a:t>6/15/2017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85B3-FFA0-4B05-BB07-A3463A9B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8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2B8-8E60-4F6D-82FB-E758FB3ED2DD}" type="datetime1">
              <a:rPr lang="en-US" smtClean="0"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85B3-FFA0-4B05-BB07-A3463A9B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2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4FE7-97C0-459C-8898-B372B2CE649D}" type="datetime1">
              <a:rPr lang="en-US" smtClean="0"/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85B3-FFA0-4B05-BB07-A3463A9B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5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014D-C26E-4E8F-9444-FB22337A04F2}" type="datetime1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85B3-FFA0-4B05-BB07-A3463A9B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1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D40D-595E-4462-A5AC-2A32CB42E9C0}" type="datetime1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85B3-FFA0-4B05-BB07-A3463A9B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5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D261B5-C5A0-46B8-BBA4-3DF9E409D031}" type="datetime1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1885B3-FFA0-4B05-BB07-A3463A9B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3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84CD56-B327-4C81-A8BD-B9E7A018D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250"/>
            <a:ext cx="9144000" cy="3092713"/>
          </a:xfrm>
        </p:spPr>
        <p:txBody>
          <a:bodyPr>
            <a:normAutofit fontScale="90000"/>
          </a:bodyPr>
          <a:lstStyle/>
          <a:p>
            <a:r>
              <a:rPr lang="ru-RU" dirty="0"/>
              <a:t>«</a:t>
            </a:r>
            <a:r>
              <a:rPr lang="ru-RU" b="1" dirty="0"/>
              <a:t>Разработка программного обеспечения учета и контроля ремонтных работ службы автосервиса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CB4872-14C0-4C73-8BD6-301FE246B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Выполнил: ст. </a:t>
            </a:r>
            <a:r>
              <a:rPr lang="ru-RU" dirty="0" err="1"/>
              <a:t>гр</a:t>
            </a:r>
            <a:r>
              <a:rPr lang="ru-RU" dirty="0"/>
              <a:t> 343 Светлов Артем Викторович</a:t>
            </a:r>
          </a:p>
          <a:p>
            <a:pPr algn="r"/>
            <a:r>
              <a:rPr lang="ru-RU" dirty="0"/>
              <a:t>Руководитель ВКР: Каширин И.Ю., доктор технических наук, профессор кафедры ВПМ РГРТУ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EE8116-8D7E-4057-A55B-53B0A0476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85B3-FFA0-4B05-BB07-A3463A9BC6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78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2816DE-8F2E-4C56-AE0F-42FEE46C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Форма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FBA4CEE-FC8A-4550-B686-76A48AF06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19" y="2667000"/>
            <a:ext cx="2165099" cy="3124200"/>
          </a:xfr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935102-2151-4821-A60A-95466E50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85B3-FFA0-4B05-BB07-A3463A9BC6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88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221CB0-5BE3-4FF0-96FA-4BD708A4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Таблица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EBFB5B3-8518-4339-A5F9-01FFDD1BE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321" y="3071651"/>
            <a:ext cx="7306695" cy="2314898"/>
          </a:xfr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580880-7285-40ED-BB56-BCDDB0A4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85B3-FFA0-4B05-BB07-A3463A9BC6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93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5C520-D143-4C68-9F18-02DE9327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Результат работы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93F539-CEBA-429E-8EC8-9911AA1D9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В выпускной квалификационной работе было разработано программное обеспечение учета и контроля ремонтных работ службы автосервиса.</a:t>
            </a:r>
            <a:endParaRPr lang="en-US" dirty="0"/>
          </a:p>
          <a:p>
            <a:r>
              <a:rPr lang="ru-RU" dirty="0"/>
              <a:t>Разработанное приложение реализует разграничение ролей, позволяет осуществлять заказы и легко обрабатывать их.</a:t>
            </a:r>
            <a:endParaRPr lang="en-US" dirty="0"/>
          </a:p>
          <a:p>
            <a:r>
              <a:rPr lang="ru-RU" dirty="0"/>
              <a:t>Программное обеспечение предоставляет все необходимые пользователю сведения, простой интерфейс позволяет работать с ним любому пользователю, имеющему представление о предметной области и обладающему минимальными навыками работы на компьютере.</a:t>
            </a:r>
            <a:endParaRPr lang="en-US" dirty="0"/>
          </a:p>
          <a:p>
            <a:r>
              <a:rPr lang="ru-RU" dirty="0"/>
              <a:t>В случае необходимости можно произвести модернизацию программного обеспечения. Программное обеспечение открыто для дальнейших работ, направленных на расширение его функциональных возможностей, и может быть адаптировано к изменяющимся требованиям заказчика.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60D35F-ADB1-442E-8FE4-DCED49F0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85B3-FFA0-4B05-BB07-A3463A9BC6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9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3A1B47-BD50-4810-8E76-0747E1BD0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Постановка задачи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1A6ACE-75F1-40E9-AF33-D28D63A97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	Задача выпускной квалификационной работы разработать программное обеспечение учета и контроля ремонтных работ службы автосервиса, которое позволит:</a:t>
            </a:r>
            <a:endParaRPr lang="en-US" dirty="0"/>
          </a:p>
          <a:p>
            <a:pPr marL="1144588" lvl="0"/>
            <a:r>
              <a:rPr lang="ru-RU" dirty="0"/>
              <a:t>Быстро и удобно осуществлять заказы;</a:t>
            </a:r>
            <a:endParaRPr lang="en-US" dirty="0"/>
          </a:p>
          <a:p>
            <a:pPr marL="1144588" lvl="0"/>
            <a:r>
              <a:rPr lang="ru-RU" dirty="0"/>
              <a:t>Осуществлять быстрый поиск информации о необходимых данных;</a:t>
            </a:r>
            <a:endParaRPr lang="en-US" dirty="0"/>
          </a:p>
          <a:p>
            <a:pPr marL="1144588" lvl="0"/>
            <a:r>
              <a:rPr lang="ru-RU" dirty="0"/>
              <a:t>Формировать отчетные формы.</a:t>
            </a:r>
            <a:endParaRPr lang="en-US" dirty="0"/>
          </a:p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F70425-A912-49D2-96AC-908D03AE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85B3-FFA0-4B05-BB07-A3463A9BC6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ECFA3C-4C36-47FB-800B-AEACAD6D0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Технико-Экономическое обоснование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BEC867-2316-4A17-B4E7-181D69ECF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	Для написания программного обеспечения были выбраны следующие технические средства:</a:t>
            </a:r>
          </a:p>
          <a:p>
            <a:pPr marL="1371600" indent="-457200"/>
            <a:r>
              <a:rPr lang="ru-RU" dirty="0"/>
              <a:t>Язык программирования </a:t>
            </a:r>
            <a:r>
              <a:rPr lang="en-US" dirty="0"/>
              <a:t>Java EE JDK 1.6</a:t>
            </a:r>
            <a:endParaRPr lang="ru-RU" dirty="0"/>
          </a:p>
          <a:p>
            <a:pPr marL="1371600" indent="-457200"/>
            <a:r>
              <a:rPr lang="ru-RU" dirty="0"/>
              <a:t>База данных </a:t>
            </a:r>
            <a:r>
              <a:rPr lang="en-US" dirty="0"/>
              <a:t>Oracle Database 11g Express Edition</a:t>
            </a:r>
          </a:p>
          <a:p>
            <a:pPr marL="1371600" indent="-457200"/>
            <a:r>
              <a:rPr lang="ru-RU" dirty="0"/>
              <a:t>Система управления базами данных </a:t>
            </a:r>
            <a:r>
              <a:rPr lang="en-US" dirty="0"/>
              <a:t>Oracle SQL Developer 3.2.20.09</a:t>
            </a:r>
          </a:p>
          <a:p>
            <a:pPr marL="1371600" indent="-457200"/>
            <a:r>
              <a:rPr lang="ru-RU" dirty="0"/>
              <a:t>Среда разработки </a:t>
            </a:r>
            <a:r>
              <a:rPr lang="en-US" dirty="0"/>
              <a:t>Eclipse Indigo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8B5800-B611-4A80-8F08-3F894421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85B3-FFA0-4B05-BB07-A3463A9BC6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8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99411-E98E-4169-BB9A-B178DB2E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Теоретическая часть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257416-1DC2-4FA2-922B-32C8105FD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Цели сервисных предприятий: </a:t>
            </a:r>
            <a:endParaRPr lang="en-US" dirty="0"/>
          </a:p>
          <a:p>
            <a:pPr marL="1144588" lvl="0"/>
            <a:r>
              <a:rPr lang="ru-RU" dirty="0"/>
              <a:t>обеспечивать удовлетворение клиентов как обслуживанием, так и фирмой</a:t>
            </a:r>
            <a:endParaRPr lang="en-US" dirty="0"/>
          </a:p>
          <a:p>
            <a:pPr marL="1144588" lvl="0"/>
            <a:r>
              <a:rPr lang="ru-RU" dirty="0"/>
              <a:t>обеспечивать лучший сервис в районе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DADB03-E728-4119-9145-10AE361F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85B3-FFA0-4B05-BB07-A3463A9BC6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2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2D2953-BFC3-46AC-8E2C-8FD8045F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программы</a:t>
            </a:r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DAC666-A8A8-4962-AF5A-74EDCFEC63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B28AC2-5C67-458C-8E16-20D9431DE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85B3-FFA0-4B05-BB07-A3463A9BC6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4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6EFCE8-5AAE-445A-B21A-FF84CD86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Концептуальная модель базы данных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6A08360-F4CA-4124-ADF6-23E20B7E0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500" y="2667000"/>
            <a:ext cx="6086337" cy="3124200"/>
          </a:xfr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A5650B-DD9E-4DBC-80BC-13A42770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85B3-FFA0-4B05-BB07-A3463A9BC6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0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53B51B-E53C-46F5-8EE2-FF1CA879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Логическая модель базы данных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898DF26-14A6-42C7-BBAF-E4DA148D9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181" y="2667000"/>
            <a:ext cx="7692975" cy="3124200"/>
          </a:xfr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173599-4DF9-4D06-BB1B-B74AD8527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85B3-FFA0-4B05-BB07-A3463A9BC6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6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9431CF-3610-4341-AAA9-808F0C45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Физическая модель базы данных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8082451-3893-41AD-A6CA-CDFEAD5CF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239" y="2667000"/>
            <a:ext cx="6934859" cy="3124200"/>
          </a:xfr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838915-21B5-4878-A7C0-D0002E7A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85B3-FFA0-4B05-BB07-A3463A9BC6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74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F2B37B-E0F9-4110-A82B-A253BC69F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пользователя</a:t>
            </a:r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A6B1F5-D3F5-47F3-B019-2B88C4B46C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90D995-D8DE-466B-BE53-A673B819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85B3-FFA0-4B05-BB07-A3463A9BC6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0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140</TotalTime>
  <Words>167</Words>
  <Application>Microsoft Office PowerPoint</Application>
  <PresentationFormat>Широкоэкранный</PresentationFormat>
  <Paragraphs>42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Параллакс</vt:lpstr>
      <vt:lpstr>«Разработка программного обеспечения учета и контроля ремонтных работ службы автосервиса»</vt:lpstr>
      <vt:lpstr>Постановка задачи</vt:lpstr>
      <vt:lpstr>Технико-Экономическое обоснование</vt:lpstr>
      <vt:lpstr>Теоретическая часть</vt:lpstr>
      <vt:lpstr>Структура программы</vt:lpstr>
      <vt:lpstr>Концептуальная модель базы данных</vt:lpstr>
      <vt:lpstr>Логическая модель базы данных</vt:lpstr>
      <vt:lpstr>Физическая модель базы данных</vt:lpstr>
      <vt:lpstr>Интерфейс пользователя</vt:lpstr>
      <vt:lpstr>Форма</vt:lpstr>
      <vt:lpstr>Таблица</vt:lpstr>
      <vt:lpstr>Результат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«Разработка программного обеспечения учета и контроля ремонтных работ службы автосервиса»</dc:title>
  <dc:creator>Артем Светлов</dc:creator>
  <cp:lastModifiedBy>Артем Светлов</cp:lastModifiedBy>
  <cp:revision>22</cp:revision>
  <dcterms:created xsi:type="dcterms:W3CDTF">2017-06-15T16:07:53Z</dcterms:created>
  <dcterms:modified xsi:type="dcterms:W3CDTF">2017-06-15T18:28:52Z</dcterms:modified>
</cp:coreProperties>
</file>