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0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0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4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0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9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7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0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618FE8-C9D0-4EE9-9A02-691399D43784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D99C88-93B4-43EC-B688-62B8A796617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«Редактор и показ </a:t>
            </a:r>
            <a:r>
              <a:rPr lang="ru-RU" dirty="0" err="1" smtClean="0"/>
              <a:t>билбордов</a:t>
            </a:r>
            <a:r>
              <a:rPr lang="ru-RU" dirty="0" smtClean="0"/>
              <a:t> на </a:t>
            </a:r>
            <a:r>
              <a:rPr lang="en-US" dirty="0" err="1" smtClean="0"/>
              <a:t>PyQT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проекта: зайчиков </a:t>
            </a:r>
            <a:r>
              <a:rPr lang="ru-RU" dirty="0" err="1" smtClean="0"/>
              <a:t>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6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821" y="108065"/>
            <a:ext cx="11396750" cy="1620982"/>
          </a:xfrm>
        </p:spPr>
        <p:txBody>
          <a:bodyPr>
            <a:noAutofit/>
          </a:bodyPr>
          <a:lstStyle/>
          <a:p>
            <a:r>
              <a:rPr lang="ru-RU" sz="4100" dirty="0" smtClean="0"/>
              <a:t>В приложение можно добавить </a:t>
            </a:r>
            <a:r>
              <a:rPr lang="ru-RU" sz="4100" dirty="0" err="1" smtClean="0"/>
              <a:t>билборд</a:t>
            </a:r>
            <a:r>
              <a:rPr lang="ru-RU" sz="4100" dirty="0" smtClean="0"/>
              <a:t>, который будет прокручиваться в показе каждую минуту и до определенного момента</a:t>
            </a:r>
            <a:endParaRPr lang="ru-RU" sz="4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8791" t="36355" r="63744" b="35544"/>
          <a:stretch/>
        </p:blipFill>
        <p:spPr>
          <a:xfrm>
            <a:off x="972589" y="2352501"/>
            <a:ext cx="3158836" cy="28589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646" t="33305" r="24571" b="43007"/>
          <a:stretch/>
        </p:blipFill>
        <p:spPr>
          <a:xfrm>
            <a:off x="6267796" y="3117273"/>
            <a:ext cx="4731028" cy="25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706" t="7235" r="32625" b="12482"/>
          <a:stretch/>
        </p:blipFill>
        <p:spPr>
          <a:xfrm>
            <a:off x="3690850" y="317302"/>
            <a:ext cx="8330583" cy="5817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693" y="317302"/>
            <a:ext cx="3200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меню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Функции открытия окон и условия их закрытия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Функция по отображению добавленных </a:t>
            </a:r>
            <a:r>
              <a:rPr lang="ru-RU" dirty="0" err="1" smtClean="0"/>
              <a:t>билбордов</a:t>
            </a:r>
            <a:r>
              <a:rPr lang="ru-RU" dirty="0" smtClean="0"/>
              <a:t> из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главном окне 2 кнопки и </a:t>
            </a:r>
            <a:r>
              <a:rPr lang="ru-RU" dirty="0" err="1" smtClean="0"/>
              <a:t>виджет</a:t>
            </a:r>
            <a:r>
              <a:rPr lang="ru-RU" dirty="0" smtClean="0"/>
              <a:t> для отображение данных в виде таблиц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727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365" t="7289" r="12804" b="5681"/>
          <a:stretch/>
        </p:blipFill>
        <p:spPr>
          <a:xfrm>
            <a:off x="3516284" y="305933"/>
            <a:ext cx="8487295" cy="5147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89" y="894382"/>
            <a:ext cx="3341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для добавление </a:t>
            </a:r>
            <a:r>
              <a:rPr lang="ru-RU" dirty="0" err="1" smtClean="0"/>
              <a:t>билборда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пользователь не добавил все данные, высветится ошибка в виде сплывающего окна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Изображение добавляется пользователем</a:t>
            </a:r>
            <a:r>
              <a:rPr lang="ru-RU" dirty="0"/>
              <a:t> </a:t>
            </a:r>
            <a:r>
              <a:rPr lang="ru-RU" dirty="0" smtClean="0"/>
              <a:t>в диалоговом окне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После всех добавленных данных, запись сохраняется в базу данных по следующим данным: </a:t>
            </a:r>
            <a:r>
              <a:rPr lang="en-US" dirty="0" smtClean="0"/>
              <a:t>ID, </a:t>
            </a:r>
            <a:r>
              <a:rPr lang="ru-RU" dirty="0" smtClean="0"/>
              <a:t>имя </a:t>
            </a:r>
            <a:r>
              <a:rPr lang="ru-RU" dirty="0" err="1" smtClean="0"/>
              <a:t>билборда</a:t>
            </a:r>
            <a:r>
              <a:rPr lang="en-US" dirty="0" smtClean="0"/>
              <a:t>, </a:t>
            </a:r>
            <a:r>
              <a:rPr lang="ru-RU" dirty="0" smtClean="0"/>
              <a:t>корневой путь к изображению</a:t>
            </a:r>
            <a:r>
              <a:rPr lang="en-US" dirty="0" smtClean="0"/>
              <a:t>, ID </a:t>
            </a:r>
            <a:r>
              <a:rPr lang="ru-RU" dirty="0" smtClean="0"/>
              <a:t>таймера</a:t>
            </a:r>
          </a:p>
        </p:txBody>
      </p:sp>
    </p:spTree>
    <p:extLst>
      <p:ext uri="{BB962C8B-B14F-4D97-AF65-F5344CB8AC3E}">
        <p14:creationId xmlns:p14="http://schemas.microsoft.com/office/powerpoint/2010/main" val="6452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928" t="8365" r="27021" b="6643"/>
          <a:stretch/>
        </p:blipFill>
        <p:spPr>
          <a:xfrm>
            <a:off x="3798916" y="324198"/>
            <a:ext cx="8055033" cy="5419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946" y="631767"/>
            <a:ext cx="28678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показа </a:t>
            </a:r>
            <a:r>
              <a:rPr lang="ru-RU" dirty="0" err="1" smtClean="0"/>
              <a:t>билбордов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нажатии на кнопку в главном окне программы «Начать показ </a:t>
            </a:r>
            <a:r>
              <a:rPr lang="ru-RU" dirty="0" err="1" smtClean="0"/>
              <a:t>билбордов</a:t>
            </a:r>
            <a:r>
              <a:rPr lang="ru-RU" dirty="0" smtClean="0"/>
              <a:t>», откроется второй </a:t>
            </a:r>
            <a:r>
              <a:rPr lang="ru-RU" dirty="0" err="1" smtClean="0"/>
              <a:t>виджет</a:t>
            </a:r>
            <a:r>
              <a:rPr lang="ru-RU" dirty="0" smtClean="0"/>
              <a:t>, который сразу перейдет в </a:t>
            </a:r>
            <a:r>
              <a:rPr lang="en-US" dirty="0" smtClean="0"/>
              <a:t>Full Screen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Каждое добавленное изображение транслируется 1 минуту, затем меняется на другое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завершению таймера изображения, он удаляется, и показ продолжается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586" t="7195" r="31610" b="6811"/>
          <a:stretch/>
        </p:blipFill>
        <p:spPr>
          <a:xfrm>
            <a:off x="4343401" y="380999"/>
            <a:ext cx="7360014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933" y="448734"/>
            <a:ext cx="3945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лога после показа </a:t>
            </a:r>
            <a:r>
              <a:rPr lang="ru-RU" dirty="0" err="1" smtClean="0"/>
              <a:t>билбордов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После нажатия </a:t>
            </a:r>
            <a:r>
              <a:rPr lang="en-US" dirty="0" smtClean="0"/>
              <a:t>Esc </a:t>
            </a:r>
            <a:r>
              <a:rPr lang="ru-RU" dirty="0" smtClean="0"/>
              <a:t>на показе </a:t>
            </a:r>
            <a:r>
              <a:rPr lang="ru-RU" dirty="0" err="1" smtClean="0"/>
              <a:t>билбордов</a:t>
            </a:r>
            <a:r>
              <a:rPr lang="ru-RU" dirty="0" smtClean="0"/>
              <a:t>, предыдущее окно закрывается, и тут же открывается окно с логом, где написано сколько раз появилась реклама, сколько раз удалились рекламы, начало и конец показа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199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Проект «Редактор и показ билбордов на PyQT» </vt:lpstr>
      <vt:lpstr>В приложение можно добавить билборд, который будет прокручиваться в показе каждую минуту и до определенного момента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«Редактор и показ билбордов на PyQT»</dc:title>
  <dc:creator>User</dc:creator>
  <cp:lastModifiedBy>User</cp:lastModifiedBy>
  <cp:revision>3</cp:revision>
  <dcterms:created xsi:type="dcterms:W3CDTF">2024-11-22T12:39:36Z</dcterms:created>
  <dcterms:modified xsi:type="dcterms:W3CDTF">2024-11-22T13:05:42Z</dcterms:modified>
</cp:coreProperties>
</file>